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49D54-BC8B-B937-1836-217E75743330}" v="478" dt="2022-06-23T14:23:22.751"/>
    <p1510:client id="{79577741-F466-732B-4922-2CC3855B9359}" v="123" dt="2022-06-23T14:08:26.171"/>
    <p1510:client id="{CB88DC0A-FE87-4B9D-ACE8-6C5D3D2EA32D}" v="682" dt="2022-06-23T09:10:42.286"/>
    <p1510:client id="{F3118FAC-900B-4209-A40F-8BA6CF17B616}" v="2" dt="2022-06-23T12:55:19.618"/>
    <p1510:client id="{F461068B-740A-E896-BB50-657A4DC5F542}" v="228" dt="2022-06-23T14:06:01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çalo Silva" userId="S::goncalolsilva@ua.pt::98ba0ee6-f35e-49a1-bdb2-9d7129814876" providerId="AD" clId="Web-{31049D54-BC8B-B937-1836-217E75743330}"/>
    <pc:docChg chg="delSld modSld">
      <pc:chgData name="Gonçalo Silva" userId="S::goncalolsilva@ua.pt::98ba0ee6-f35e-49a1-bdb2-9d7129814876" providerId="AD" clId="Web-{31049D54-BC8B-B937-1836-217E75743330}" dt="2022-06-23T14:23:22.345" v="481"/>
      <pc:docMkLst>
        <pc:docMk/>
      </pc:docMkLst>
      <pc:sldChg chg="modNotes">
        <pc:chgData name="Gonçalo Silva" userId="S::goncalolsilva@ua.pt::98ba0ee6-f35e-49a1-bdb2-9d7129814876" providerId="AD" clId="Web-{31049D54-BC8B-B937-1836-217E75743330}" dt="2022-06-23T14:23:01.485" v="475"/>
        <pc:sldMkLst>
          <pc:docMk/>
          <pc:sldMk cId="109857222" sldId="256"/>
        </pc:sldMkLst>
      </pc:sldChg>
      <pc:sldChg chg="modSp modNotes">
        <pc:chgData name="Gonçalo Silva" userId="S::goncalolsilva@ua.pt::98ba0ee6-f35e-49a1-bdb2-9d7129814876" providerId="AD" clId="Web-{31049D54-BC8B-B937-1836-217E75743330}" dt="2022-06-23T14:22:18.374" v="468"/>
        <pc:sldMkLst>
          <pc:docMk/>
          <pc:sldMk cId="2320522599" sldId="257"/>
        </pc:sldMkLst>
        <pc:spChg chg="mod">
          <ac:chgData name="Gonçalo Silva" userId="S::goncalolsilva@ua.pt::98ba0ee6-f35e-49a1-bdb2-9d7129814876" providerId="AD" clId="Web-{31049D54-BC8B-B937-1836-217E75743330}" dt="2022-06-23T14:17:17.384" v="462" actId="20577"/>
          <ac:spMkLst>
            <pc:docMk/>
            <pc:sldMk cId="2320522599" sldId="257"/>
            <ac:spMk id="3" creationId="{66C4644C-6AD2-1945-A17D-C5E3E505BFA6}"/>
          </ac:spMkLst>
        </pc:spChg>
      </pc:sldChg>
      <pc:sldChg chg="modNotes">
        <pc:chgData name="Gonçalo Silva" userId="S::goncalolsilva@ua.pt::98ba0ee6-f35e-49a1-bdb2-9d7129814876" providerId="AD" clId="Web-{31049D54-BC8B-B937-1836-217E75743330}" dt="2022-06-23T14:22:25.828" v="470"/>
        <pc:sldMkLst>
          <pc:docMk/>
          <pc:sldMk cId="1748755026" sldId="258"/>
        </pc:sldMkLst>
      </pc:sldChg>
      <pc:sldChg chg="modSp modNotes">
        <pc:chgData name="Gonçalo Silva" userId="S::goncalolsilva@ua.pt::98ba0ee6-f35e-49a1-bdb2-9d7129814876" providerId="AD" clId="Web-{31049D54-BC8B-B937-1836-217E75743330}" dt="2022-06-23T14:23:18.673" v="480"/>
        <pc:sldMkLst>
          <pc:docMk/>
          <pc:sldMk cId="185120909" sldId="259"/>
        </pc:sldMkLst>
        <pc:spChg chg="mod">
          <ac:chgData name="Gonçalo Silva" userId="S::goncalolsilva@ua.pt::98ba0ee6-f35e-49a1-bdb2-9d7129814876" providerId="AD" clId="Web-{31049D54-BC8B-B937-1836-217E75743330}" dt="2022-06-23T14:18:04.822" v="464" actId="20577"/>
          <ac:spMkLst>
            <pc:docMk/>
            <pc:sldMk cId="185120909" sldId="259"/>
            <ac:spMk id="3" creationId="{7751162F-B5C2-BC60-15F3-6CCA41E5ADBA}"/>
          </ac:spMkLst>
        </pc:spChg>
      </pc:sldChg>
      <pc:sldChg chg="del">
        <pc:chgData name="Gonçalo Silva" userId="S::goncalolsilva@ua.pt::98ba0ee6-f35e-49a1-bdb2-9d7129814876" providerId="AD" clId="Web-{31049D54-BC8B-B937-1836-217E75743330}" dt="2022-06-23T14:16:22.008" v="451"/>
        <pc:sldMkLst>
          <pc:docMk/>
          <pc:sldMk cId="2393744526" sldId="260"/>
        </pc:sldMkLst>
      </pc:sldChg>
      <pc:sldChg chg="modSp modNotes">
        <pc:chgData name="Gonçalo Silva" userId="S::goncalolsilva@ua.pt::98ba0ee6-f35e-49a1-bdb2-9d7129814876" providerId="AD" clId="Web-{31049D54-BC8B-B937-1836-217E75743330}" dt="2022-06-23T14:23:22.345" v="481"/>
        <pc:sldMkLst>
          <pc:docMk/>
          <pc:sldMk cId="1696817183" sldId="262"/>
        </pc:sldMkLst>
        <pc:spChg chg="mod">
          <ac:chgData name="Gonçalo Silva" userId="S::goncalolsilva@ua.pt::98ba0ee6-f35e-49a1-bdb2-9d7129814876" providerId="AD" clId="Web-{31049D54-BC8B-B937-1836-217E75743330}" dt="2022-06-23T14:18:44.995" v="466" actId="20577"/>
          <ac:spMkLst>
            <pc:docMk/>
            <pc:sldMk cId="1696817183" sldId="262"/>
            <ac:spMk id="3" creationId="{7751162F-B5C2-BC60-15F3-6CCA41E5ADBA}"/>
          </ac:spMkLst>
        </pc:spChg>
      </pc:sldChg>
    </pc:docChg>
  </pc:docChgLst>
  <pc:docChgLst>
    <pc:chgData name="Guest User" userId="S::urn:spo:anon#5375e4c096b89702884509b2a8bd13d65141b6afead21817ee19dcb5b9887565::" providerId="AD" clId="Web-{F461068B-740A-E896-BB50-657A4DC5F542}"/>
    <pc:docChg chg="addSld delSld modSld">
      <pc:chgData name="Guest User" userId="S::urn:spo:anon#5375e4c096b89702884509b2a8bd13d65141b6afead21817ee19dcb5b9887565::" providerId="AD" clId="Web-{F461068B-740A-E896-BB50-657A4DC5F542}" dt="2022-06-23T14:06:01.940" v="226" actId="20577"/>
      <pc:docMkLst>
        <pc:docMk/>
      </pc:docMkLst>
      <pc:sldChg chg="modSp">
        <pc:chgData name="Guest User" userId="S::urn:spo:anon#5375e4c096b89702884509b2a8bd13d65141b6afead21817ee19dcb5b9887565::" providerId="AD" clId="Web-{F461068B-740A-E896-BB50-657A4DC5F542}" dt="2022-06-23T13:08:19.036" v="167" actId="20577"/>
        <pc:sldMkLst>
          <pc:docMk/>
          <pc:sldMk cId="109857222" sldId="256"/>
        </pc:sldMkLst>
        <pc:spChg chg="mod">
          <ac:chgData name="Guest User" userId="S::urn:spo:anon#5375e4c096b89702884509b2a8bd13d65141b6afead21817ee19dcb5b9887565::" providerId="AD" clId="Web-{F461068B-740A-E896-BB50-657A4DC5F542}" dt="2022-06-23T13:08:19.036" v="16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S::urn:spo:anon#5375e4c096b89702884509b2a8bd13d65141b6afead21817ee19dcb5b9887565::" providerId="AD" clId="Web-{F461068B-740A-E896-BB50-657A4DC5F542}" dt="2022-06-23T13:08:07.426" v="165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Guest User" userId="S::urn:spo:anon#5375e4c096b89702884509b2a8bd13d65141b6afead21817ee19dcb5b9887565::" providerId="AD" clId="Web-{F461068B-740A-E896-BB50-657A4DC5F542}" dt="2022-06-23T13:05:32.500" v="147" actId="1076"/>
          <ac:picMkLst>
            <pc:docMk/>
            <pc:sldMk cId="109857222" sldId="256"/>
            <ac:picMk id="5" creationId="{AD40AF83-4355-10CF-5FD9-1F5DF41113F6}"/>
          </ac:picMkLst>
        </pc:picChg>
      </pc:sldChg>
      <pc:sldChg chg="addSp delSp modSp add del mod setBg">
        <pc:chgData name="Guest User" userId="S::urn:spo:anon#5375e4c096b89702884509b2a8bd13d65141b6afead21817ee19dcb5b9887565::" providerId="AD" clId="Web-{F461068B-740A-E896-BB50-657A4DC5F542}" dt="2022-06-23T13:42:54.903" v="218"/>
        <pc:sldMkLst>
          <pc:docMk/>
          <pc:sldMk cId="1748755026" sldId="258"/>
        </pc:sldMkLst>
        <pc:spChg chg="mod">
          <ac:chgData name="Guest User" userId="S::urn:spo:anon#5375e4c096b89702884509b2a8bd13d65141b6afead21817ee19dcb5b9887565::" providerId="AD" clId="Web-{F461068B-740A-E896-BB50-657A4DC5F542}" dt="2022-06-23T13:14:25.983" v="176"/>
          <ac:spMkLst>
            <pc:docMk/>
            <pc:sldMk cId="1748755026" sldId="258"/>
            <ac:spMk id="2" creationId="{A35F9143-FB88-D501-DF72-7005793E5964}"/>
          </ac:spMkLst>
        </pc:spChg>
        <pc:spChg chg="mod">
          <ac:chgData name="Guest User" userId="S::urn:spo:anon#5375e4c096b89702884509b2a8bd13d65141b6afead21817ee19dcb5b9887565::" providerId="AD" clId="Web-{F461068B-740A-E896-BB50-657A4DC5F542}" dt="2022-06-23T13:14:25.983" v="176"/>
          <ac:spMkLst>
            <pc:docMk/>
            <pc:sldMk cId="1748755026" sldId="258"/>
            <ac:spMk id="3" creationId="{65F0E348-6AEC-218A-D306-C2DA95D97CB7}"/>
          </ac:spMkLst>
        </pc:spChg>
        <pc:spChg chg="add del">
          <ac:chgData name="Guest User" userId="S::urn:spo:anon#5375e4c096b89702884509b2a8bd13d65141b6afead21817ee19dcb5b9887565::" providerId="AD" clId="Web-{F461068B-740A-E896-BB50-657A4DC5F542}" dt="2022-06-23T13:14:25.967" v="175"/>
          <ac:spMkLst>
            <pc:docMk/>
            <pc:sldMk cId="1748755026" sldId="258"/>
            <ac:spMk id="9" creationId="{6A027DD1-A31E-4BED-83B8-ED31F386F011}"/>
          </ac:spMkLst>
        </pc:spChg>
        <pc:spChg chg="add del">
          <ac:chgData name="Guest User" userId="S::urn:spo:anon#5375e4c096b89702884509b2a8bd13d65141b6afead21817ee19dcb5b9887565::" providerId="AD" clId="Web-{F461068B-740A-E896-BB50-657A4DC5F542}" dt="2022-06-23T13:14:25.967" v="175"/>
          <ac:spMkLst>
            <pc:docMk/>
            <pc:sldMk cId="1748755026" sldId="258"/>
            <ac:spMk id="11" creationId="{961C2FB6-1414-4D9D-BE7A-1FF2A7AAECC6}"/>
          </ac:spMkLst>
        </pc:spChg>
        <pc:spChg chg="add">
          <ac:chgData name="Guest User" userId="S::urn:spo:anon#5375e4c096b89702884509b2a8bd13d65141b6afead21817ee19dcb5b9887565::" providerId="AD" clId="Web-{F461068B-740A-E896-BB50-657A4DC5F542}" dt="2022-06-23T13:14:25.983" v="176"/>
          <ac:spMkLst>
            <pc:docMk/>
            <pc:sldMk cId="1748755026" sldId="258"/>
            <ac:spMk id="13" creationId="{E7218290-08E7-4AB8-8549-F625B01F0DCB}"/>
          </ac:spMkLst>
        </pc:spChg>
        <pc:spChg chg="add">
          <ac:chgData name="Guest User" userId="S::urn:spo:anon#5375e4c096b89702884509b2a8bd13d65141b6afead21817ee19dcb5b9887565::" providerId="AD" clId="Web-{F461068B-740A-E896-BB50-657A4DC5F542}" dt="2022-06-23T13:14:25.983" v="176"/>
          <ac:spMkLst>
            <pc:docMk/>
            <pc:sldMk cId="1748755026" sldId="258"/>
            <ac:spMk id="14" creationId="{CE9A9457-874F-4EEB-BF07-9CEA561C1196}"/>
          </ac:spMkLst>
        </pc:spChg>
        <pc:picChg chg="add mod">
          <ac:chgData name="Guest User" userId="S::urn:spo:anon#5375e4c096b89702884509b2a8bd13d65141b6afead21817ee19dcb5b9887565::" providerId="AD" clId="Web-{F461068B-740A-E896-BB50-657A4DC5F542}" dt="2022-06-23T13:21:43.776" v="203" actId="1076"/>
          <ac:picMkLst>
            <pc:docMk/>
            <pc:sldMk cId="1748755026" sldId="258"/>
            <ac:picMk id="4" creationId="{84FA2A50-1649-72BA-0BE0-208959659ACD}"/>
          </ac:picMkLst>
        </pc:picChg>
        <pc:picChg chg="add del mod">
          <ac:chgData name="Guest User" userId="S::urn:spo:anon#5375e4c096b89702884509b2a8bd13d65141b6afead21817ee19dcb5b9887565::" providerId="AD" clId="Web-{F461068B-740A-E896-BB50-657A4DC5F542}" dt="2022-06-23T13:22:23.386" v="205"/>
          <ac:picMkLst>
            <pc:docMk/>
            <pc:sldMk cId="1748755026" sldId="258"/>
            <ac:picMk id="5" creationId="{5BC0E92D-B2BF-F965-B2E3-A44D4424C5D2}"/>
          </ac:picMkLst>
        </pc:picChg>
        <pc:picChg chg="add del mod">
          <ac:chgData name="Guest User" userId="S::urn:spo:anon#5375e4c096b89702884509b2a8bd13d65141b6afead21817ee19dcb5b9887565::" providerId="AD" clId="Web-{F461068B-740A-E896-BB50-657A4DC5F542}" dt="2022-06-23T13:16:13.173" v="184"/>
          <ac:picMkLst>
            <pc:docMk/>
            <pc:sldMk cId="1748755026" sldId="258"/>
            <ac:picMk id="6" creationId="{C21E9CCC-CD37-E21D-BE84-34E858BD87DF}"/>
          </ac:picMkLst>
        </pc:picChg>
        <pc:picChg chg="add mod">
          <ac:chgData name="Guest User" userId="S::urn:spo:anon#5375e4c096b89702884509b2a8bd13d65141b6afead21817ee19dcb5b9887565::" providerId="AD" clId="Web-{F461068B-740A-E896-BB50-657A4DC5F542}" dt="2022-06-23T13:22:50.621" v="212" actId="1076"/>
          <ac:picMkLst>
            <pc:docMk/>
            <pc:sldMk cId="1748755026" sldId="258"/>
            <ac:picMk id="7" creationId="{125948A6-CFD4-ED76-10C1-1091AFACF734}"/>
          </ac:picMkLst>
        </pc:picChg>
        <pc:picChg chg="add mod">
          <ac:chgData name="Guest User" userId="S::urn:spo:anon#5375e4c096b89702884509b2a8bd13d65141b6afead21817ee19dcb5b9887565::" providerId="AD" clId="Web-{F461068B-740A-E896-BB50-657A4DC5F542}" dt="2022-06-23T13:22:45.106" v="210" actId="14100"/>
          <ac:picMkLst>
            <pc:docMk/>
            <pc:sldMk cId="1748755026" sldId="258"/>
            <ac:picMk id="8" creationId="{0316F1D3-C243-9C77-C56C-148E23AF1411}"/>
          </ac:picMkLst>
        </pc:picChg>
        <pc:picChg chg="add mod">
          <ac:chgData name="Guest User" userId="S::urn:spo:anon#5375e4c096b89702884509b2a8bd13d65141b6afead21817ee19dcb5b9887565::" providerId="AD" clId="Web-{F461068B-740A-E896-BB50-657A4DC5F542}" dt="2022-06-23T13:23:06.325" v="216" actId="1076"/>
          <ac:picMkLst>
            <pc:docMk/>
            <pc:sldMk cId="1748755026" sldId="258"/>
            <ac:picMk id="10" creationId="{420449CB-6382-EF77-B822-F34F5D8B43A0}"/>
          </ac:picMkLst>
        </pc:picChg>
        <pc:picChg chg="add mod">
          <ac:chgData name="Guest User" userId="S::urn:spo:anon#5375e4c096b89702884509b2a8bd13d65141b6afead21817ee19dcb5b9887565::" providerId="AD" clId="Web-{F461068B-740A-E896-BB50-657A4DC5F542}" dt="2022-06-23T13:22:55.731" v="214" actId="1076"/>
          <ac:picMkLst>
            <pc:docMk/>
            <pc:sldMk cId="1748755026" sldId="258"/>
            <ac:picMk id="12" creationId="{ADE6566A-849F-7068-00C8-A6D9229F7AC0}"/>
          </ac:picMkLst>
        </pc:picChg>
      </pc:sldChg>
      <pc:sldChg chg="modSp">
        <pc:chgData name="Guest User" userId="S::urn:spo:anon#5375e4c096b89702884509b2a8bd13d65141b6afead21817ee19dcb5b9887565::" providerId="AD" clId="Web-{F461068B-740A-E896-BB50-657A4DC5F542}" dt="2022-06-23T14:06:01.940" v="226" actId="20577"/>
        <pc:sldMkLst>
          <pc:docMk/>
          <pc:sldMk cId="185120909" sldId="259"/>
        </pc:sldMkLst>
        <pc:spChg chg="mod">
          <ac:chgData name="Guest User" userId="S::urn:spo:anon#5375e4c096b89702884509b2a8bd13d65141b6afead21817ee19dcb5b9887565::" providerId="AD" clId="Web-{F461068B-740A-E896-BB50-657A4DC5F542}" dt="2022-06-23T14:06:01.940" v="226" actId="20577"/>
          <ac:spMkLst>
            <pc:docMk/>
            <pc:sldMk cId="185120909" sldId="259"/>
            <ac:spMk id="3" creationId="{7751162F-B5C2-BC60-15F3-6CCA41E5ADBA}"/>
          </ac:spMkLst>
        </pc:spChg>
      </pc:sldChg>
    </pc:docChg>
  </pc:docChgLst>
  <pc:docChgLst>
    <pc:chgData name="Guest User" userId="S::urn:spo:anon#5375e4c096b89702884509b2a8bd13d65141b6afead21817ee19dcb5b9887565::" providerId="AD" clId="Web-{F3118FAC-900B-4209-A40F-8BA6CF17B616}"/>
    <pc:docChg chg="modSld">
      <pc:chgData name="Guest User" userId="S::urn:spo:anon#5375e4c096b89702884509b2a8bd13d65141b6afead21817ee19dcb5b9887565::" providerId="AD" clId="Web-{F3118FAC-900B-4209-A40F-8BA6CF17B616}" dt="2022-06-23T12:55:19.618" v="1" actId="20577"/>
      <pc:docMkLst>
        <pc:docMk/>
      </pc:docMkLst>
      <pc:sldChg chg="modSp">
        <pc:chgData name="Guest User" userId="S::urn:spo:anon#5375e4c096b89702884509b2a8bd13d65141b6afead21817ee19dcb5b9887565::" providerId="AD" clId="Web-{F3118FAC-900B-4209-A40F-8BA6CF17B616}" dt="2022-06-23T12:55:19.618" v="1" actId="20577"/>
        <pc:sldMkLst>
          <pc:docMk/>
          <pc:sldMk cId="2320522599" sldId="257"/>
        </pc:sldMkLst>
        <pc:spChg chg="mod">
          <ac:chgData name="Guest User" userId="S::urn:spo:anon#5375e4c096b89702884509b2a8bd13d65141b6afead21817ee19dcb5b9887565::" providerId="AD" clId="Web-{F3118FAC-900B-4209-A40F-8BA6CF17B616}" dt="2022-06-23T12:55:19.618" v="1" actId="20577"/>
          <ac:spMkLst>
            <pc:docMk/>
            <pc:sldMk cId="2320522599" sldId="257"/>
            <ac:spMk id="3" creationId="{66C4644C-6AD2-1945-A17D-C5E3E505BFA6}"/>
          </ac:spMkLst>
        </pc:spChg>
      </pc:sldChg>
    </pc:docChg>
  </pc:docChgLst>
  <pc:docChgLst>
    <pc:chgData name="Gonçalo Silva" userId="S::goncalolsilva@ua.pt::98ba0ee6-f35e-49a1-bdb2-9d7129814876" providerId="AD" clId="Web-{CB88DC0A-FE87-4B9D-ACE8-6C5D3D2EA32D}"/>
    <pc:docChg chg="addSld modSld addMainMaster delMainMaster">
      <pc:chgData name="Gonçalo Silva" userId="S::goncalolsilva@ua.pt::98ba0ee6-f35e-49a1-bdb2-9d7129814876" providerId="AD" clId="Web-{CB88DC0A-FE87-4B9D-ACE8-6C5D3D2EA32D}" dt="2022-06-23T09:10:41.973" v="675" actId="20577"/>
      <pc:docMkLst>
        <pc:docMk/>
      </pc:docMkLst>
      <pc:sldChg chg="addSp delSp modSp mod setBg modClrScheme addAnim setClrOvrMap chgLayout">
        <pc:chgData name="Gonçalo Silva" userId="S::goncalolsilva@ua.pt::98ba0ee6-f35e-49a1-bdb2-9d7129814876" providerId="AD" clId="Web-{CB88DC0A-FE87-4B9D-ACE8-6C5D3D2EA32D}" dt="2022-06-23T08:58:20.516" v="39" actId="20577"/>
        <pc:sldMkLst>
          <pc:docMk/>
          <pc:sldMk cId="109857222" sldId="256"/>
        </pc:sldMkLst>
        <pc:spChg chg="mod">
          <ac:chgData name="Gonçalo Silva" userId="S::goncalolsilva@ua.pt::98ba0ee6-f35e-49a1-bdb2-9d7129814876" providerId="AD" clId="Web-{CB88DC0A-FE87-4B9D-ACE8-6C5D3D2EA32D}" dt="2022-06-23T08:58:07.125" v="2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onçalo Silva" userId="S::goncalolsilva@ua.pt::98ba0ee6-f35e-49a1-bdb2-9d7129814876" providerId="AD" clId="Web-{CB88DC0A-FE87-4B9D-ACE8-6C5D3D2EA32D}" dt="2022-06-23T08:58:20.516" v="39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Gonçalo Silva" userId="S::goncalolsilva@ua.pt::98ba0ee6-f35e-49a1-bdb2-9d7129814876" providerId="AD" clId="Web-{CB88DC0A-FE87-4B9D-ACE8-6C5D3D2EA32D}" dt="2022-06-23T08:58:07.125" v="20"/>
          <ac:spMkLst>
            <pc:docMk/>
            <pc:sldMk cId="109857222" sldId="256"/>
            <ac:spMk id="6" creationId="{D957B488-F54E-2054-4E65-C8DB5BC3BE28}"/>
          </ac:spMkLst>
        </pc:spChg>
        <pc:spChg chg="add del">
          <ac:chgData name="Gonçalo Silva" userId="S::goncalolsilva@ua.pt::98ba0ee6-f35e-49a1-bdb2-9d7129814876" providerId="AD" clId="Web-{CB88DC0A-FE87-4B9D-ACE8-6C5D3D2EA32D}" dt="2022-06-23T08:58:07.125" v="20"/>
          <ac:spMkLst>
            <pc:docMk/>
            <pc:sldMk cId="109857222" sldId="256"/>
            <ac:spMk id="11" creationId="{71B2258F-86CA-4D4D-8270-BC05FCDEBFB3}"/>
          </ac:spMkLst>
        </pc:spChg>
        <pc:spChg chg="add">
          <ac:chgData name="Gonçalo Silva" userId="S::goncalolsilva@ua.pt::98ba0ee6-f35e-49a1-bdb2-9d7129814876" providerId="AD" clId="Web-{CB88DC0A-FE87-4B9D-ACE8-6C5D3D2EA32D}" dt="2022-06-23T08:58:07.125" v="20"/>
          <ac:spMkLst>
            <pc:docMk/>
            <pc:sldMk cId="109857222" sldId="256"/>
            <ac:spMk id="16" creationId="{B1C3281D-A46F-4842-9340-4CBC29E1B260}"/>
          </ac:spMkLst>
        </pc:spChg>
        <pc:picChg chg="add del mod">
          <ac:chgData name="Gonçalo Silva" userId="S::goncalolsilva@ua.pt::98ba0ee6-f35e-49a1-bdb2-9d7129814876" providerId="AD" clId="Web-{CB88DC0A-FE87-4B9D-ACE8-6C5D3D2EA32D}" dt="2022-06-23T08:54:40.432" v="1"/>
          <ac:picMkLst>
            <pc:docMk/>
            <pc:sldMk cId="109857222" sldId="256"/>
            <ac:picMk id="4" creationId="{FE576F23-86B4-C0BD-142D-FAC02D0D4E50}"/>
          </ac:picMkLst>
        </pc:picChg>
        <pc:picChg chg="add mod ord">
          <ac:chgData name="Gonçalo Silva" userId="S::goncalolsilva@ua.pt::98ba0ee6-f35e-49a1-bdb2-9d7129814876" providerId="AD" clId="Web-{CB88DC0A-FE87-4B9D-ACE8-6C5D3D2EA32D}" dt="2022-06-23T08:54:54.432" v="6"/>
          <ac:picMkLst>
            <pc:docMk/>
            <pc:sldMk cId="109857222" sldId="256"/>
            <ac:picMk id="5" creationId="{AD40AF83-4355-10CF-5FD9-1F5DF41113F6}"/>
          </ac:picMkLst>
        </pc:picChg>
        <pc:cxnChg chg="add">
          <ac:chgData name="Gonçalo Silva" userId="S::goncalolsilva@ua.pt::98ba0ee6-f35e-49a1-bdb2-9d7129814876" providerId="AD" clId="Web-{CB88DC0A-FE87-4B9D-ACE8-6C5D3D2EA32D}" dt="2022-06-23T08:58:07.125" v="20"/>
          <ac:cxnSpMkLst>
            <pc:docMk/>
            <pc:sldMk cId="109857222" sldId="256"/>
            <ac:cxnSpMk id="18" creationId="{313FECB8-44EE-4A45-9F7B-66ECF1C3C888}"/>
          </ac:cxnSpMkLst>
        </pc:cxnChg>
      </pc:sldChg>
      <pc:sldChg chg="modSp new">
        <pc:chgData name="Gonçalo Silva" userId="S::goncalolsilva@ua.pt::98ba0ee6-f35e-49a1-bdb2-9d7129814876" providerId="AD" clId="Web-{CB88DC0A-FE87-4B9D-ACE8-6C5D3D2EA32D}" dt="2022-06-23T09:04:28.557" v="255" actId="20577"/>
        <pc:sldMkLst>
          <pc:docMk/>
          <pc:sldMk cId="2320522599" sldId="257"/>
        </pc:sldMkLst>
        <pc:spChg chg="mod">
          <ac:chgData name="Gonçalo Silva" userId="S::goncalolsilva@ua.pt::98ba0ee6-f35e-49a1-bdb2-9d7129814876" providerId="AD" clId="Web-{CB88DC0A-FE87-4B9D-ACE8-6C5D3D2EA32D}" dt="2022-06-23T09:00:25.738" v="53" actId="20577"/>
          <ac:spMkLst>
            <pc:docMk/>
            <pc:sldMk cId="2320522599" sldId="257"/>
            <ac:spMk id="2" creationId="{36D9518C-49A4-8DF2-2F5D-7F5FA79F094E}"/>
          </ac:spMkLst>
        </pc:spChg>
        <pc:spChg chg="mod">
          <ac:chgData name="Gonçalo Silva" userId="S::goncalolsilva@ua.pt::98ba0ee6-f35e-49a1-bdb2-9d7129814876" providerId="AD" clId="Web-{CB88DC0A-FE87-4B9D-ACE8-6C5D3D2EA32D}" dt="2022-06-23T09:04:28.557" v="255" actId="20577"/>
          <ac:spMkLst>
            <pc:docMk/>
            <pc:sldMk cId="2320522599" sldId="257"/>
            <ac:spMk id="3" creationId="{66C4644C-6AD2-1945-A17D-C5E3E505BFA6}"/>
          </ac:spMkLst>
        </pc:spChg>
      </pc:sldChg>
      <pc:sldChg chg="modSp new">
        <pc:chgData name="Gonçalo Silva" userId="S::goncalolsilva@ua.pt::98ba0ee6-f35e-49a1-bdb2-9d7129814876" providerId="AD" clId="Web-{CB88DC0A-FE87-4B9D-ACE8-6C5D3D2EA32D}" dt="2022-06-23T09:06:27.216" v="304" actId="20577"/>
        <pc:sldMkLst>
          <pc:docMk/>
          <pc:sldMk cId="1748755026" sldId="258"/>
        </pc:sldMkLst>
        <pc:spChg chg="mod">
          <ac:chgData name="Gonçalo Silva" userId="S::goncalolsilva@ua.pt::98ba0ee6-f35e-49a1-bdb2-9d7129814876" providerId="AD" clId="Web-{CB88DC0A-FE87-4B9D-ACE8-6C5D3D2EA32D}" dt="2022-06-23T09:02:17.553" v="184" actId="20577"/>
          <ac:spMkLst>
            <pc:docMk/>
            <pc:sldMk cId="1748755026" sldId="258"/>
            <ac:spMk id="2" creationId="{A35F9143-FB88-D501-DF72-7005793E5964}"/>
          </ac:spMkLst>
        </pc:spChg>
        <pc:spChg chg="mod">
          <ac:chgData name="Gonçalo Silva" userId="S::goncalolsilva@ua.pt::98ba0ee6-f35e-49a1-bdb2-9d7129814876" providerId="AD" clId="Web-{CB88DC0A-FE87-4B9D-ACE8-6C5D3D2EA32D}" dt="2022-06-23T09:06:27.216" v="304" actId="20577"/>
          <ac:spMkLst>
            <pc:docMk/>
            <pc:sldMk cId="1748755026" sldId="258"/>
            <ac:spMk id="3" creationId="{65F0E348-6AEC-218A-D306-C2DA95D97CB7}"/>
          </ac:spMkLst>
        </pc:spChg>
      </pc:sldChg>
      <pc:sldChg chg="modSp new">
        <pc:chgData name="Gonçalo Silva" userId="S::goncalolsilva@ua.pt::98ba0ee6-f35e-49a1-bdb2-9d7129814876" providerId="AD" clId="Web-{CB88DC0A-FE87-4B9D-ACE8-6C5D3D2EA32D}" dt="2022-06-23T09:10:12.926" v="653" actId="20577"/>
        <pc:sldMkLst>
          <pc:docMk/>
          <pc:sldMk cId="185120909" sldId="259"/>
        </pc:sldMkLst>
        <pc:spChg chg="mod">
          <ac:chgData name="Gonçalo Silva" userId="S::goncalolsilva@ua.pt::98ba0ee6-f35e-49a1-bdb2-9d7129814876" providerId="AD" clId="Web-{CB88DC0A-FE87-4B9D-ACE8-6C5D3D2EA32D}" dt="2022-06-23T09:02:41.038" v="188" actId="20577"/>
          <ac:spMkLst>
            <pc:docMk/>
            <pc:sldMk cId="185120909" sldId="259"/>
            <ac:spMk id="2" creationId="{605237E3-3DEF-2B2C-7F6C-78241978744D}"/>
          </ac:spMkLst>
        </pc:spChg>
        <pc:spChg chg="mod">
          <ac:chgData name="Gonçalo Silva" userId="S::goncalolsilva@ua.pt::98ba0ee6-f35e-49a1-bdb2-9d7129814876" providerId="AD" clId="Web-{CB88DC0A-FE87-4B9D-ACE8-6C5D3D2EA32D}" dt="2022-06-23T09:10:12.926" v="653" actId="20577"/>
          <ac:spMkLst>
            <pc:docMk/>
            <pc:sldMk cId="185120909" sldId="259"/>
            <ac:spMk id="3" creationId="{7751162F-B5C2-BC60-15F3-6CCA41E5ADBA}"/>
          </ac:spMkLst>
        </pc:spChg>
      </pc:sldChg>
      <pc:sldChg chg="modSp new">
        <pc:chgData name="Gonçalo Silva" userId="S::goncalolsilva@ua.pt::98ba0ee6-f35e-49a1-bdb2-9d7129814876" providerId="AD" clId="Web-{CB88DC0A-FE87-4B9D-ACE8-6C5D3D2EA32D}" dt="2022-06-23T09:02:48.023" v="196" actId="20577"/>
        <pc:sldMkLst>
          <pc:docMk/>
          <pc:sldMk cId="2393744526" sldId="260"/>
        </pc:sldMkLst>
        <pc:spChg chg="mod">
          <ac:chgData name="Gonçalo Silva" userId="S::goncalolsilva@ua.pt::98ba0ee6-f35e-49a1-bdb2-9d7129814876" providerId="AD" clId="Web-{CB88DC0A-FE87-4B9D-ACE8-6C5D3D2EA32D}" dt="2022-06-23T09:02:48.023" v="196" actId="20577"/>
          <ac:spMkLst>
            <pc:docMk/>
            <pc:sldMk cId="2393744526" sldId="260"/>
            <ac:spMk id="2" creationId="{4A0815B9-A6AA-F3E6-D25F-1364E9DA2963}"/>
          </ac:spMkLst>
        </pc:spChg>
      </pc:sldChg>
      <pc:sldChg chg="addSp modSp new mod setBg setClrOvrMap">
        <pc:chgData name="Gonçalo Silva" userId="S::goncalolsilva@ua.pt::98ba0ee6-f35e-49a1-bdb2-9d7129814876" providerId="AD" clId="Web-{CB88DC0A-FE87-4B9D-ACE8-6C5D3D2EA32D}" dt="2022-06-23T09:03:17.555" v="225"/>
        <pc:sldMkLst>
          <pc:docMk/>
          <pc:sldMk cId="1689750149" sldId="261"/>
        </pc:sldMkLst>
        <pc:spChg chg="mod">
          <ac:chgData name="Gonçalo Silva" userId="S::goncalolsilva@ua.pt::98ba0ee6-f35e-49a1-bdb2-9d7129814876" providerId="AD" clId="Web-{CB88DC0A-FE87-4B9D-ACE8-6C5D3D2EA32D}" dt="2022-06-23T09:03:17.555" v="225"/>
          <ac:spMkLst>
            <pc:docMk/>
            <pc:sldMk cId="1689750149" sldId="261"/>
            <ac:spMk id="2" creationId="{A138F4BC-1204-7AFC-89EA-259D29D33433}"/>
          </ac:spMkLst>
        </pc:spChg>
        <pc:spChg chg="mod">
          <ac:chgData name="Gonçalo Silva" userId="S::goncalolsilva@ua.pt::98ba0ee6-f35e-49a1-bdb2-9d7129814876" providerId="AD" clId="Web-{CB88DC0A-FE87-4B9D-ACE8-6C5D3D2EA32D}" dt="2022-06-23T09:03:17.555" v="225"/>
          <ac:spMkLst>
            <pc:docMk/>
            <pc:sldMk cId="1689750149" sldId="261"/>
            <ac:spMk id="3" creationId="{F2DF7767-9134-311A-B88F-7753F3E32B65}"/>
          </ac:spMkLst>
        </pc:spChg>
        <pc:spChg chg="add">
          <ac:chgData name="Gonçalo Silva" userId="S::goncalolsilva@ua.pt::98ba0ee6-f35e-49a1-bdb2-9d7129814876" providerId="AD" clId="Web-{CB88DC0A-FE87-4B9D-ACE8-6C5D3D2EA32D}" dt="2022-06-23T09:03:17.555" v="225"/>
          <ac:spMkLst>
            <pc:docMk/>
            <pc:sldMk cId="1689750149" sldId="261"/>
            <ac:spMk id="10" creationId="{2B598DCE-49A4-46FC-89A2-87E971ABED9B}"/>
          </ac:spMkLst>
        </pc:spChg>
        <pc:spChg chg="add">
          <ac:chgData name="Gonçalo Silva" userId="S::goncalolsilva@ua.pt::98ba0ee6-f35e-49a1-bdb2-9d7129814876" providerId="AD" clId="Web-{CB88DC0A-FE87-4B9D-ACE8-6C5D3D2EA32D}" dt="2022-06-23T09:03:17.555" v="225"/>
          <ac:spMkLst>
            <pc:docMk/>
            <pc:sldMk cId="1689750149" sldId="261"/>
            <ac:spMk id="12" creationId="{AF448D61-FD92-4997-B065-20433412424A}"/>
          </ac:spMkLst>
        </pc:spChg>
        <pc:spChg chg="add">
          <ac:chgData name="Gonçalo Silva" userId="S::goncalolsilva@ua.pt::98ba0ee6-f35e-49a1-bdb2-9d7129814876" providerId="AD" clId="Web-{CB88DC0A-FE87-4B9D-ACE8-6C5D3D2EA32D}" dt="2022-06-23T09:03:17.555" v="225"/>
          <ac:spMkLst>
            <pc:docMk/>
            <pc:sldMk cId="1689750149" sldId="261"/>
            <ac:spMk id="14" creationId="{ED903D6B-9D52-4138-9E24-EB3F7AFA83B0}"/>
          </ac:spMkLst>
        </pc:spChg>
        <pc:cxnChg chg="add">
          <ac:chgData name="Gonçalo Silva" userId="S::goncalolsilva@ua.pt::98ba0ee6-f35e-49a1-bdb2-9d7129814876" providerId="AD" clId="Web-{CB88DC0A-FE87-4B9D-ACE8-6C5D3D2EA32D}" dt="2022-06-23T09:03:17.555" v="225"/>
          <ac:cxnSpMkLst>
            <pc:docMk/>
            <pc:sldMk cId="1689750149" sldId="261"/>
            <ac:cxnSpMk id="8" creationId="{AEED5540-64E5-4258-ABA4-753F07B71B38}"/>
          </ac:cxnSpMkLst>
        </pc:cxnChg>
        <pc:cxnChg chg="add">
          <ac:chgData name="Gonçalo Silva" userId="S::goncalolsilva@ua.pt::98ba0ee6-f35e-49a1-bdb2-9d7129814876" providerId="AD" clId="Web-{CB88DC0A-FE87-4B9D-ACE8-6C5D3D2EA32D}" dt="2022-06-23T09:03:17.555" v="225"/>
          <ac:cxnSpMkLst>
            <pc:docMk/>
            <pc:sldMk cId="1689750149" sldId="261"/>
            <ac:cxnSpMk id="16" creationId="{E651A8F8-7445-4C49-926D-816D687651DC}"/>
          </ac:cxnSpMkLst>
        </pc:cxnChg>
      </pc:sldChg>
      <pc:sldChg chg="modSp add replId">
        <pc:chgData name="Gonçalo Silva" userId="S::goncalolsilva@ua.pt::98ba0ee6-f35e-49a1-bdb2-9d7129814876" providerId="AD" clId="Web-{CB88DC0A-FE87-4B9D-ACE8-6C5D3D2EA32D}" dt="2022-06-23T09:10:41.973" v="675" actId="20577"/>
        <pc:sldMkLst>
          <pc:docMk/>
          <pc:sldMk cId="1696817183" sldId="262"/>
        </pc:sldMkLst>
        <pc:spChg chg="mod">
          <ac:chgData name="Gonçalo Silva" userId="S::goncalolsilva@ua.pt::98ba0ee6-f35e-49a1-bdb2-9d7129814876" providerId="AD" clId="Web-{CB88DC0A-FE87-4B9D-ACE8-6C5D3D2EA32D}" dt="2022-06-23T09:10:33.442" v="662" actId="20577"/>
          <ac:spMkLst>
            <pc:docMk/>
            <pc:sldMk cId="1696817183" sldId="262"/>
            <ac:spMk id="2" creationId="{605237E3-3DEF-2B2C-7F6C-78241978744D}"/>
          </ac:spMkLst>
        </pc:spChg>
        <pc:spChg chg="mod">
          <ac:chgData name="Gonçalo Silva" userId="S::goncalolsilva@ua.pt::98ba0ee6-f35e-49a1-bdb2-9d7129814876" providerId="AD" clId="Web-{CB88DC0A-FE87-4B9D-ACE8-6C5D3D2EA32D}" dt="2022-06-23T09:10:41.973" v="675" actId="20577"/>
          <ac:spMkLst>
            <pc:docMk/>
            <pc:sldMk cId="1696817183" sldId="262"/>
            <ac:spMk id="3" creationId="{7751162F-B5C2-BC60-15F3-6CCA41E5ADBA}"/>
          </ac:spMkLst>
        </pc:spChg>
      </pc:sldChg>
      <pc:sldMasterChg chg="del delSldLayout">
        <pc:chgData name="Gonçalo Silva" userId="S::goncalolsilva@ua.pt::98ba0ee6-f35e-49a1-bdb2-9d7129814876" providerId="AD" clId="Web-{CB88DC0A-FE87-4B9D-ACE8-6C5D3D2EA32D}" dt="2022-06-23T08:58:07.125" v="20"/>
        <pc:sldMasterMkLst>
          <pc:docMk/>
          <pc:sldMasterMk cId="2460954070" sldId="2147483660"/>
        </pc:sldMasterMkLst>
        <pc:sldLayoutChg chg="del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Gonçalo Silva" userId="S::goncalolsilva@ua.pt::98ba0ee6-f35e-49a1-bdb2-9d7129814876" providerId="AD" clId="Web-{CB88DC0A-FE87-4B9D-ACE8-6C5D3D2EA32D}" dt="2022-06-23T08:58:07.125" v="20"/>
        <pc:sldMasterMkLst>
          <pc:docMk/>
          <pc:sldMasterMk cId="2622907572" sldId="2147483672"/>
        </pc:sldMasterMkLst>
        <pc:sldLayoutChg chg="add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622907572" sldId="2147483672"/>
            <pc:sldLayoutMk cId="29615224" sldId="2147483673"/>
          </pc:sldLayoutMkLst>
        </pc:sldLayoutChg>
        <pc:sldLayoutChg chg="add replId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622907572" sldId="2147483672"/>
            <pc:sldLayoutMk cId="2232596890" sldId="2147483674"/>
          </pc:sldLayoutMkLst>
        </pc:sldLayoutChg>
        <pc:sldLayoutChg chg="add replId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622907572" sldId="2147483672"/>
            <pc:sldLayoutMk cId="3234584224" sldId="2147483675"/>
          </pc:sldLayoutMkLst>
        </pc:sldLayoutChg>
        <pc:sldLayoutChg chg="add replId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622907572" sldId="2147483672"/>
            <pc:sldLayoutMk cId="3032060871" sldId="2147483676"/>
          </pc:sldLayoutMkLst>
        </pc:sldLayoutChg>
        <pc:sldLayoutChg chg="add replId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622907572" sldId="2147483672"/>
            <pc:sldLayoutMk cId="3017296510" sldId="2147483677"/>
          </pc:sldLayoutMkLst>
        </pc:sldLayoutChg>
        <pc:sldLayoutChg chg="add replId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622907572" sldId="2147483672"/>
            <pc:sldLayoutMk cId="4154425887" sldId="2147483678"/>
          </pc:sldLayoutMkLst>
        </pc:sldLayoutChg>
        <pc:sldLayoutChg chg="add replId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622907572" sldId="2147483672"/>
            <pc:sldLayoutMk cId="3113710854" sldId="2147483679"/>
          </pc:sldLayoutMkLst>
        </pc:sldLayoutChg>
        <pc:sldLayoutChg chg="add replId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622907572" sldId="2147483672"/>
            <pc:sldLayoutMk cId="1879814429" sldId="2147483680"/>
          </pc:sldLayoutMkLst>
        </pc:sldLayoutChg>
        <pc:sldLayoutChg chg="add replId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622907572" sldId="2147483672"/>
            <pc:sldLayoutMk cId="3980335449" sldId="2147483681"/>
          </pc:sldLayoutMkLst>
        </pc:sldLayoutChg>
        <pc:sldLayoutChg chg="add replId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622907572" sldId="2147483672"/>
            <pc:sldLayoutMk cId="1498032406" sldId="2147483682"/>
          </pc:sldLayoutMkLst>
        </pc:sldLayoutChg>
        <pc:sldLayoutChg chg="add replId">
          <pc:chgData name="Gonçalo Silva" userId="S::goncalolsilva@ua.pt::98ba0ee6-f35e-49a1-bdb2-9d7129814876" providerId="AD" clId="Web-{CB88DC0A-FE87-4B9D-ACE8-6C5D3D2EA32D}" dt="2022-06-23T08:58:07.125" v="20"/>
          <pc:sldLayoutMkLst>
            <pc:docMk/>
            <pc:sldMasterMk cId="2622907572" sldId="2147483672"/>
            <pc:sldLayoutMk cId="2268775694" sldId="2147483683"/>
          </pc:sldLayoutMkLst>
        </pc:sldLayoutChg>
      </pc:sldMasterChg>
    </pc:docChg>
  </pc:docChgLst>
  <pc:docChgLst>
    <pc:chgData name="Gonçalo Silva" userId="S::goncalolsilva@ua.pt::98ba0ee6-f35e-49a1-bdb2-9d7129814876" providerId="AD" clId="Web-{79577741-F466-732B-4922-2CC3855B9359}"/>
    <pc:docChg chg="modSld">
      <pc:chgData name="Gonçalo Silva" userId="S::goncalolsilva@ua.pt::98ba0ee6-f35e-49a1-bdb2-9d7129814876" providerId="AD" clId="Web-{79577741-F466-732B-4922-2CC3855B9359}" dt="2022-06-23T14:08:26.171" v="119" actId="20577"/>
      <pc:docMkLst>
        <pc:docMk/>
      </pc:docMkLst>
      <pc:sldChg chg="delSp modSp delAnim modAnim">
        <pc:chgData name="Gonçalo Silva" userId="S::goncalolsilva@ua.pt::98ba0ee6-f35e-49a1-bdb2-9d7129814876" providerId="AD" clId="Web-{79577741-F466-732B-4922-2CC3855B9359}" dt="2022-06-23T14:07:02.183" v="9"/>
        <pc:sldMkLst>
          <pc:docMk/>
          <pc:sldMk cId="109857222" sldId="256"/>
        </pc:sldMkLst>
        <pc:spChg chg="mod">
          <ac:chgData name="Gonçalo Silva" userId="S::goncalolsilva@ua.pt::98ba0ee6-f35e-49a1-bdb2-9d7129814876" providerId="AD" clId="Web-{79577741-F466-732B-4922-2CC3855B9359}" dt="2022-06-23T14:05:52.290" v="4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Gonçalo Silva" userId="S::goncalolsilva@ua.pt::98ba0ee6-f35e-49a1-bdb2-9d7129814876" providerId="AD" clId="Web-{79577741-F466-732B-4922-2CC3855B9359}" dt="2022-06-23T14:06:00.369" v="5"/>
          <ac:spMkLst>
            <pc:docMk/>
            <pc:sldMk cId="109857222" sldId="256"/>
            <ac:spMk id="6" creationId="{D957B488-F54E-2054-4E65-C8DB5BC3BE28}"/>
          </ac:spMkLst>
        </pc:spChg>
        <pc:picChg chg="mod">
          <ac:chgData name="Gonçalo Silva" userId="S::goncalolsilva@ua.pt::98ba0ee6-f35e-49a1-bdb2-9d7129814876" providerId="AD" clId="Web-{79577741-F466-732B-4922-2CC3855B9359}" dt="2022-06-23T14:06:11.931" v="7" actId="14100"/>
          <ac:picMkLst>
            <pc:docMk/>
            <pc:sldMk cId="109857222" sldId="256"/>
            <ac:picMk id="5" creationId="{AD40AF83-4355-10CF-5FD9-1F5DF41113F6}"/>
          </ac:picMkLst>
        </pc:picChg>
      </pc:sldChg>
      <pc:sldChg chg="modSp">
        <pc:chgData name="Gonçalo Silva" userId="S::goncalolsilva@ua.pt::98ba0ee6-f35e-49a1-bdb2-9d7129814876" providerId="AD" clId="Web-{79577741-F466-732B-4922-2CC3855B9359}" dt="2022-06-23T14:08:26.171" v="119" actId="20577"/>
        <pc:sldMkLst>
          <pc:docMk/>
          <pc:sldMk cId="1748755026" sldId="258"/>
        </pc:sldMkLst>
        <pc:spChg chg="mod">
          <ac:chgData name="Gonçalo Silva" userId="S::goncalolsilva@ua.pt::98ba0ee6-f35e-49a1-bdb2-9d7129814876" providerId="AD" clId="Web-{79577741-F466-732B-4922-2CC3855B9359}" dt="2022-06-23T14:08:26.171" v="119" actId="20577"/>
          <ac:spMkLst>
            <pc:docMk/>
            <pc:sldMk cId="1748755026" sldId="258"/>
            <ac:spMk id="3" creationId="{65F0E348-6AEC-218A-D306-C2DA95D97CB7}"/>
          </ac:spMkLst>
        </pc:spChg>
      </pc:sldChg>
      <pc:sldChg chg="modSp">
        <pc:chgData name="Gonçalo Silva" userId="S::goncalolsilva@ua.pt::98ba0ee6-f35e-49a1-bdb2-9d7129814876" providerId="AD" clId="Web-{79577741-F466-732B-4922-2CC3855B9359}" dt="2022-06-23T14:07:57.435" v="80" actId="20577"/>
        <pc:sldMkLst>
          <pc:docMk/>
          <pc:sldMk cId="1696817183" sldId="262"/>
        </pc:sldMkLst>
        <pc:spChg chg="mod">
          <ac:chgData name="Gonçalo Silva" userId="S::goncalolsilva@ua.pt::98ba0ee6-f35e-49a1-bdb2-9d7129814876" providerId="AD" clId="Web-{79577741-F466-732B-4922-2CC3855B9359}" dt="2022-06-23T14:07:57.435" v="80" actId="20577"/>
          <ac:spMkLst>
            <pc:docMk/>
            <pc:sldMk cId="1696817183" sldId="262"/>
            <ac:spMk id="3" creationId="{7751162F-B5C2-BC60-15F3-6CCA41E5AD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66277-8DC2-4302-9A9F-E5CE0EABAF9E}" type="datetimeFigureOut"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ED335-D79E-4060-94A6-B59C8A2DF4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5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ED335-D79E-4060-94A6-B59C8A2DF48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0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Cláudia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ED335-D79E-4060-94A6-B59C8A2DF48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André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ED335-D79E-4060-94A6-B59C8A2DF48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3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Francisco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ED335-D79E-4060-94A6-B59C8A2DF48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5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Pedro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ED335-D79E-4060-94A6-B59C8A2DF48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7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7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9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1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2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8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07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92334668@N07/1112353004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AD40AF83-4355-10CF-5FD9-1F5DF41113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3080" b="2333"/>
          <a:stretch/>
        </p:blipFill>
        <p:spPr>
          <a:xfrm>
            <a:off x="2744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37532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cs typeface="Calibri Light"/>
              </a:rPr>
              <a:t>Useless Box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612" y="4626616"/>
            <a:ext cx="2621528" cy="179962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cs typeface="Calibri"/>
              </a:rPr>
              <a:t>Gonçalo Silva – 103244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cs typeface="Calibri"/>
              </a:rPr>
              <a:t>Cláudia Silva –105076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cs typeface="Calibri"/>
              </a:rPr>
              <a:t>Diana Garrido – 103784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cs typeface="Calibri"/>
              </a:rPr>
              <a:t>Francisco Cardita </a:t>
            </a: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–</a:t>
            </a:r>
            <a:r>
              <a:rPr lang="en-US" sz="1400">
                <a:solidFill>
                  <a:srgbClr val="FFFFFF"/>
                </a:solidFill>
                <a:cs typeface="Calibri"/>
              </a:rPr>
              <a:t>97640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cs typeface="Calibri"/>
              </a:rPr>
              <a:t>Pedro  Afonso- 104206</a:t>
            </a:r>
          </a:p>
          <a:p>
            <a:pPr>
              <a:lnSpc>
                <a:spcPct val="100000"/>
              </a:lnSpc>
            </a:pPr>
            <a:r>
              <a:rPr lang="en-US" sz="1400">
                <a:ea typeface="+mn-lt"/>
                <a:cs typeface="Calibri"/>
              </a:rPr>
              <a:t>André Oliveira- 102855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518C-49A4-8DF2-2F5D-7F5FA79F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 QUE CONSISTE o </a:t>
            </a:r>
            <a:r>
              <a:rPr lang="en-US" err="1"/>
              <a:t>nosso</a:t>
            </a:r>
            <a:r>
              <a:rPr lang="en-US"/>
              <a:t> </a:t>
            </a:r>
            <a:r>
              <a:rPr lang="en-US" err="1"/>
              <a:t>projeto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644C-6AD2-1945-A17D-C5E3E505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Baseia</a:t>
            </a:r>
            <a:r>
              <a:rPr lang="en-US"/>
              <a:t>-se </a:t>
            </a:r>
            <a:r>
              <a:rPr lang="en-US" err="1"/>
              <a:t>numa</a:t>
            </a:r>
            <a:r>
              <a:rPr lang="en-US"/>
              <a:t> "</a:t>
            </a:r>
            <a:r>
              <a:rPr lang="en-US" err="1"/>
              <a:t>brincadeira</a:t>
            </a:r>
            <a:r>
              <a:rPr lang="en-US"/>
              <a:t>" </a:t>
            </a:r>
            <a:r>
              <a:rPr lang="en-US" err="1"/>
              <a:t>muito</a:t>
            </a:r>
            <a:r>
              <a:rPr lang="en-US"/>
              <a:t> </a:t>
            </a:r>
            <a:r>
              <a:rPr lang="en-US" err="1"/>
              <a:t>comum</a:t>
            </a:r>
            <a:r>
              <a:rPr lang="en-US"/>
              <a:t>, </a:t>
            </a:r>
            <a:r>
              <a:rPr lang="en-US" err="1"/>
              <a:t>chamada</a:t>
            </a:r>
            <a:r>
              <a:rPr lang="en-US"/>
              <a:t> de Useless Box</a:t>
            </a:r>
          </a:p>
          <a:p>
            <a:r>
              <a:rPr lang="en-US"/>
              <a:t>Na </a:t>
            </a:r>
            <a:r>
              <a:rPr lang="en-US" err="1"/>
              <a:t>sua</a:t>
            </a:r>
            <a:r>
              <a:rPr lang="en-US"/>
              <a:t> base, </a:t>
            </a:r>
            <a:r>
              <a:rPr lang="en-US" err="1"/>
              <a:t>consiste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um </a:t>
            </a:r>
            <a:r>
              <a:rPr lang="en-US" err="1"/>
              <a:t>interruptor</a:t>
            </a:r>
            <a:r>
              <a:rPr lang="en-US"/>
              <a:t> no topo de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caixa</a:t>
            </a:r>
            <a:r>
              <a:rPr lang="en-US"/>
              <a:t> e um </a:t>
            </a:r>
            <a:r>
              <a:rPr lang="en-US" err="1"/>
              <a:t>braço</a:t>
            </a:r>
            <a:r>
              <a:rPr lang="en-US"/>
              <a:t> que </a:t>
            </a:r>
            <a:r>
              <a:rPr lang="en-US" err="1"/>
              <a:t>sai</a:t>
            </a:r>
            <a:r>
              <a:rPr lang="en-US"/>
              <a:t> da </a:t>
            </a:r>
            <a:r>
              <a:rPr lang="en-US" err="1"/>
              <a:t>caixa</a:t>
            </a:r>
            <a:r>
              <a:rPr lang="en-US"/>
              <a:t> para </a:t>
            </a:r>
            <a:r>
              <a:rPr lang="en-US" err="1"/>
              <a:t>desligar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interruptor</a:t>
            </a:r>
            <a:r>
              <a:rPr lang="en-US"/>
              <a:t>, </a:t>
            </a:r>
            <a:r>
              <a:rPr lang="en-US" err="1"/>
              <a:t>quando</a:t>
            </a:r>
            <a:r>
              <a:rPr lang="en-US"/>
              <a:t> </a:t>
            </a:r>
            <a:r>
              <a:rPr lang="en-US" err="1"/>
              <a:t>este</a:t>
            </a:r>
            <a:r>
              <a:rPr lang="en-US"/>
              <a:t> for </a:t>
            </a:r>
            <a:r>
              <a:rPr lang="en-US" err="1"/>
              <a:t>ativado</a:t>
            </a:r>
            <a:endParaRPr lang="en-US"/>
          </a:p>
          <a:p>
            <a:r>
              <a:rPr lang="en-US"/>
              <a:t>A </a:t>
            </a:r>
            <a:r>
              <a:rPr lang="en-US" err="1"/>
              <a:t>caixa</a:t>
            </a:r>
            <a:r>
              <a:rPr lang="en-US"/>
              <a:t> </a:t>
            </a:r>
            <a:r>
              <a:rPr lang="en-US" err="1"/>
              <a:t>apresenta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estados</a:t>
            </a:r>
            <a:r>
              <a:rPr lang="en-US"/>
              <a:t> de </a:t>
            </a:r>
            <a:r>
              <a:rPr lang="en-US" err="1"/>
              <a:t>espírito</a:t>
            </a:r>
            <a:r>
              <a:rPr lang="en-US"/>
              <a:t> e </a:t>
            </a:r>
            <a:r>
              <a:rPr lang="en-US" err="1"/>
              <a:t>níveis</a:t>
            </a:r>
            <a:r>
              <a:rPr lang="en-US"/>
              <a:t> de </a:t>
            </a:r>
            <a:r>
              <a:rPr lang="en-US" err="1"/>
              <a:t>agressividade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2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F9143-FB88-D501-DF72-7005793E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>
            <a:normAutofit/>
          </a:bodyPr>
          <a:lstStyle/>
          <a:p>
            <a:r>
              <a:rPr lang="en-US"/>
              <a:t>Materiais que usámos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E348-6AEC-218A-D306-C2DA95D97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59698"/>
            <a:ext cx="4991103" cy="38363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 Buzzer</a:t>
            </a:r>
          </a:p>
          <a:p>
            <a:r>
              <a:rPr lang="en-US"/>
              <a:t>1 Servo para </a:t>
            </a:r>
            <a:r>
              <a:rPr lang="en-US" err="1"/>
              <a:t>ativar</a:t>
            </a:r>
            <a:r>
              <a:rPr lang="en-US"/>
              <a:t> o </a:t>
            </a:r>
            <a:r>
              <a:rPr lang="en-US" err="1"/>
              <a:t>braço</a:t>
            </a:r>
          </a:p>
          <a:p>
            <a:r>
              <a:rPr lang="en-US"/>
              <a:t>1 Placa de </a:t>
            </a:r>
            <a:r>
              <a:rPr lang="en-US" err="1"/>
              <a:t>desenvolvimento</a:t>
            </a:r>
          </a:p>
          <a:p>
            <a:r>
              <a:rPr lang="en-US"/>
              <a:t>1 </a:t>
            </a:r>
            <a:r>
              <a:rPr lang="en-US" err="1"/>
              <a:t>interruptor</a:t>
            </a:r>
            <a:r>
              <a:rPr lang="en-US"/>
              <a:t> "Single Pole Double Throw"</a:t>
            </a:r>
          </a:p>
          <a:p>
            <a:r>
              <a:rPr lang="en-US"/>
              <a:t>1 Placa </a:t>
            </a:r>
            <a:r>
              <a:rPr lang="en-US" err="1"/>
              <a:t>branca</a:t>
            </a:r>
          </a:p>
          <a:p>
            <a:r>
              <a:rPr lang="en-US"/>
              <a:t>1 Display LCD I2C</a:t>
            </a:r>
          </a:p>
          <a:p>
            <a:r>
              <a:rPr lang="en-US"/>
              <a:t>1 </a:t>
            </a:r>
            <a:r>
              <a:rPr lang="en-US" err="1"/>
              <a:t>caixa</a:t>
            </a:r>
            <a:r>
              <a:rPr lang="en-US"/>
              <a:t> de madeira </a:t>
            </a:r>
            <a:r>
              <a:rPr lang="en-US" b="1" err="1"/>
              <a:t>sustentável</a:t>
            </a: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FA2A50-1649-72BA-0BE0-208959659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047" y="1772529"/>
            <a:ext cx="1470782" cy="1316311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25948A6-CFD4-ED76-10C1-1091AFACF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8805" y="4035802"/>
            <a:ext cx="1961909" cy="94700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0316F1D3-C243-9C77-C56C-148E23AF1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805" y="3518592"/>
            <a:ext cx="2530998" cy="1904260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420449CB-6382-EF77-B822-F34F5D8B4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9363" y="2790463"/>
            <a:ext cx="1412112" cy="1383175"/>
          </a:xfrm>
          <a:prstGeom prst="rect">
            <a:avLst/>
          </a:prstGeom>
        </p:spPr>
      </p:pic>
      <p:pic>
        <p:nvPicPr>
          <p:cNvPr id="12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ADE6566A-849F-7068-00C8-A6D9229F7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3488" y="1834106"/>
            <a:ext cx="1672542" cy="9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5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37E3-3DEF-2B2C-7F6C-78241978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Comportamento da </a:t>
            </a:r>
            <a:r>
              <a:rPr lang="en-US" err="1"/>
              <a:t>caixa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62F-B5C2-BC60-15F3-6CCA41E5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</a:t>
            </a:r>
            <a:r>
              <a:rPr lang="en-US" err="1"/>
              <a:t>caixa</a:t>
            </a:r>
            <a:r>
              <a:rPr lang="en-US"/>
              <a:t> </a:t>
            </a:r>
            <a:r>
              <a:rPr lang="en-US" err="1"/>
              <a:t>apresenta</a:t>
            </a:r>
            <a:r>
              <a:rPr lang="en-US"/>
              <a:t> </a:t>
            </a:r>
            <a:r>
              <a:rPr lang="en-US" err="1"/>
              <a:t>vários</a:t>
            </a:r>
            <a:r>
              <a:rPr lang="en-US"/>
              <a:t> </a:t>
            </a:r>
            <a:r>
              <a:rPr lang="en-US" err="1"/>
              <a:t>níveis</a:t>
            </a:r>
            <a:r>
              <a:rPr lang="en-US"/>
              <a:t> de </a:t>
            </a:r>
            <a:r>
              <a:rPr lang="en-US" err="1"/>
              <a:t>estado</a:t>
            </a:r>
            <a:r>
              <a:rPr lang="en-US"/>
              <a:t> de </a:t>
            </a:r>
            <a:r>
              <a:rPr lang="en-US" err="1"/>
              <a:t>espírito</a:t>
            </a:r>
            <a:r>
              <a:rPr lang="en-US"/>
              <a:t>.</a:t>
            </a:r>
          </a:p>
          <a:p>
            <a:r>
              <a:rPr lang="en-US"/>
              <a:t>Cada </a:t>
            </a:r>
            <a:r>
              <a:rPr lang="en-US" err="1"/>
              <a:t>nível</a:t>
            </a:r>
            <a:r>
              <a:rPr lang="en-US"/>
              <a:t> </a:t>
            </a:r>
            <a:r>
              <a:rPr lang="en-US" err="1"/>
              <a:t>corresponde</a:t>
            </a:r>
            <a:r>
              <a:rPr lang="en-US"/>
              <a:t> a 1 </a:t>
            </a:r>
            <a:r>
              <a:rPr lang="en-US" err="1"/>
              <a:t>ativação</a:t>
            </a:r>
            <a:r>
              <a:rPr lang="en-US"/>
              <a:t> do </a:t>
            </a:r>
            <a:r>
              <a:rPr lang="en-US" err="1"/>
              <a:t>interruptor</a:t>
            </a:r>
            <a:r>
              <a:rPr lang="en-US"/>
              <a:t> e </a:t>
            </a:r>
            <a:r>
              <a:rPr lang="en-US" err="1"/>
              <a:t>vais</a:t>
            </a:r>
            <a:r>
              <a:rPr lang="en-US"/>
              <a:t> </a:t>
            </a:r>
            <a:r>
              <a:rPr lang="en-US" err="1"/>
              <a:t>somando</a:t>
            </a:r>
            <a:r>
              <a:rPr lang="en-US"/>
              <a:t> </a:t>
            </a:r>
            <a:r>
              <a:rPr lang="en-US" err="1"/>
              <a:t>até</a:t>
            </a:r>
            <a:r>
              <a:rPr lang="en-US"/>
              <a:t> </a:t>
            </a:r>
            <a:r>
              <a:rPr lang="en-US" err="1"/>
              <a:t>chegar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nível</a:t>
            </a:r>
            <a:r>
              <a:rPr lang="en-US"/>
              <a:t> </a:t>
            </a:r>
            <a:r>
              <a:rPr lang="en-US" err="1"/>
              <a:t>máximo</a:t>
            </a:r>
            <a:r>
              <a:rPr lang="en-US"/>
              <a:t> que é 10.</a:t>
            </a:r>
          </a:p>
          <a:p>
            <a:r>
              <a:rPr lang="en-US"/>
              <a:t>A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nível</a:t>
            </a:r>
            <a:r>
              <a:rPr lang="en-US"/>
              <a:t> </a:t>
            </a:r>
            <a:r>
              <a:rPr lang="en-US" err="1"/>
              <a:t>estão</a:t>
            </a:r>
            <a:r>
              <a:rPr lang="en-US"/>
              <a:t> </a:t>
            </a:r>
            <a:r>
              <a:rPr lang="en-US" err="1"/>
              <a:t>associadas</a:t>
            </a:r>
            <a:r>
              <a:rPr lang="en-US"/>
              <a:t> </a:t>
            </a:r>
            <a:r>
              <a:rPr lang="en-US" err="1"/>
              <a:t>ações</a:t>
            </a:r>
            <a:r>
              <a:rPr lang="en-US"/>
              <a:t> </a:t>
            </a:r>
            <a:r>
              <a:rPr lang="en-US" err="1"/>
              <a:t>diferentes</a:t>
            </a:r>
            <a:r>
              <a:rPr lang="en-US"/>
              <a:t>, </a:t>
            </a:r>
            <a:r>
              <a:rPr lang="en-US" err="1"/>
              <a:t>em</a:t>
            </a:r>
            <a:r>
              <a:rPr lang="en-US"/>
              <a:t> especial o </a:t>
            </a:r>
            <a:r>
              <a:rPr lang="en-US" err="1"/>
              <a:t>barulho</a:t>
            </a:r>
            <a:r>
              <a:rPr lang="en-US"/>
              <a:t> </a:t>
            </a:r>
            <a:r>
              <a:rPr lang="en-US" err="1"/>
              <a:t>gerado</a:t>
            </a:r>
            <a:r>
              <a:rPr lang="en-US"/>
              <a:t> pela </a:t>
            </a:r>
            <a:r>
              <a:rPr lang="en-US" err="1"/>
              <a:t>caixa</a:t>
            </a:r>
            <a:r>
              <a:rPr lang="en-US"/>
              <a:t>, </a:t>
            </a: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aumentando</a:t>
            </a:r>
            <a:r>
              <a:rPr lang="en-US"/>
              <a:t> </a:t>
            </a:r>
            <a:r>
              <a:rPr lang="en-US" err="1"/>
              <a:t>consoante</a:t>
            </a:r>
            <a:r>
              <a:rPr lang="en-US"/>
              <a:t> o </a:t>
            </a:r>
            <a:r>
              <a:rPr lang="en-US" err="1"/>
              <a:t>nível</a:t>
            </a:r>
            <a:r>
              <a:rPr lang="en-US"/>
              <a:t> </a:t>
            </a:r>
            <a:r>
              <a:rPr lang="en-US" err="1"/>
              <a:t>até</a:t>
            </a:r>
            <a:r>
              <a:rPr lang="en-US"/>
              <a:t> 7 e </a:t>
            </a:r>
            <a:r>
              <a:rPr lang="en-US" err="1"/>
              <a:t>depois</a:t>
            </a:r>
            <a:r>
              <a:rPr lang="en-US"/>
              <a:t> no 9.</a:t>
            </a:r>
          </a:p>
          <a:p>
            <a:r>
              <a:rPr lang="en-US"/>
              <a:t>No </a:t>
            </a:r>
            <a:r>
              <a:rPr lang="en-US" err="1"/>
              <a:t>nível</a:t>
            </a:r>
            <a:r>
              <a:rPr lang="en-US"/>
              <a:t> 8,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começa</a:t>
            </a:r>
            <a:r>
              <a:rPr lang="en-US"/>
              <a:t> a </a:t>
            </a:r>
            <a:r>
              <a:rPr lang="en-US" err="1"/>
              <a:t>ficar</a:t>
            </a:r>
            <a:r>
              <a:rPr lang="en-US"/>
              <a:t> </a:t>
            </a:r>
            <a:r>
              <a:rPr lang="en-US" err="1"/>
              <a:t>irritado</a:t>
            </a:r>
            <a:r>
              <a:rPr lang="en-US"/>
              <a:t> e </a:t>
            </a:r>
            <a:r>
              <a:rPr lang="en-US" err="1"/>
              <a:t>fica</a:t>
            </a:r>
            <a:r>
              <a:rPr lang="en-US"/>
              <a:t> </a:t>
            </a:r>
            <a:r>
              <a:rPr lang="en-US" err="1"/>
              <a:t>algum</a:t>
            </a:r>
            <a:r>
              <a:rPr lang="en-US"/>
              <a:t> tempo </a:t>
            </a:r>
            <a:r>
              <a:rPr lang="en-US" err="1"/>
              <a:t>parado</a:t>
            </a:r>
            <a:r>
              <a:rPr lang="en-US"/>
              <a:t> e a </a:t>
            </a:r>
            <a:r>
              <a:rPr lang="en-US" err="1"/>
              <a:t>fazer</a:t>
            </a:r>
            <a:r>
              <a:rPr lang="en-US"/>
              <a:t> </a:t>
            </a:r>
            <a:r>
              <a:rPr lang="en-US" err="1"/>
              <a:t>barulho</a:t>
            </a:r>
            <a:r>
              <a:rPr lang="en-US"/>
              <a:t>.</a:t>
            </a:r>
          </a:p>
          <a:p>
            <a:r>
              <a:rPr lang="en-US"/>
              <a:t>No </a:t>
            </a:r>
            <a:r>
              <a:rPr lang="en-US" err="1"/>
              <a:t>nível</a:t>
            </a:r>
            <a:r>
              <a:rPr lang="en-US"/>
              <a:t> 10, a </a:t>
            </a:r>
            <a:r>
              <a:rPr lang="en-US" err="1"/>
              <a:t>caixa</a:t>
            </a:r>
            <a:r>
              <a:rPr lang="en-US"/>
              <a:t> </a:t>
            </a:r>
            <a:r>
              <a:rPr lang="en-US" err="1"/>
              <a:t>fica</a:t>
            </a:r>
            <a:r>
              <a:rPr lang="en-US"/>
              <a:t> "</a:t>
            </a:r>
            <a:r>
              <a:rPr lang="en-US" err="1"/>
              <a:t>farta</a:t>
            </a:r>
            <a:r>
              <a:rPr lang="en-US"/>
              <a:t>" e </a:t>
            </a:r>
            <a:r>
              <a:rPr lang="en-US" err="1"/>
              <a:t>zanga</a:t>
            </a:r>
            <a:r>
              <a:rPr lang="en-US"/>
              <a:t>-se, </a:t>
            </a:r>
            <a:r>
              <a:rPr lang="en-US" err="1"/>
              <a:t>ficando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tempo </a:t>
            </a:r>
            <a:r>
              <a:rPr lang="en-US" err="1"/>
              <a:t>parada</a:t>
            </a:r>
            <a:r>
              <a:rPr lang="en-US"/>
              <a:t> e o </a:t>
            </a:r>
            <a:r>
              <a:rPr lang="en-US" err="1"/>
              <a:t>barulho</a:t>
            </a:r>
            <a:r>
              <a:rPr lang="en-US"/>
              <a:t> </a:t>
            </a:r>
            <a:r>
              <a:rPr lang="en-US" err="1"/>
              <a:t>aumenta</a:t>
            </a:r>
            <a:r>
              <a:rPr lang="en-US"/>
              <a:t> </a:t>
            </a:r>
            <a:r>
              <a:rPr lang="en-US" err="1"/>
              <a:t>até</a:t>
            </a:r>
            <a:r>
              <a:rPr lang="en-US"/>
              <a:t> um </a:t>
            </a:r>
            <a:r>
              <a:rPr lang="en-US" err="1"/>
              <a:t>máximo</a:t>
            </a:r>
            <a:r>
              <a:rPr lang="en-US"/>
              <a:t> e </a:t>
            </a:r>
            <a:r>
              <a:rPr lang="en-US" err="1"/>
              <a:t>diminui</a:t>
            </a:r>
            <a:r>
              <a:rPr lang="en-US"/>
              <a:t>, a </a:t>
            </a:r>
            <a:r>
              <a:rPr lang="en-US" err="1"/>
              <a:t>partir</a:t>
            </a:r>
            <a:r>
              <a:rPr lang="en-US"/>
              <a:t> </a:t>
            </a:r>
            <a:r>
              <a:rPr lang="en-US" err="1"/>
              <a:t>deste</a:t>
            </a:r>
            <a:r>
              <a:rPr lang="en-US"/>
              <a:t> </a:t>
            </a:r>
            <a:r>
              <a:rPr lang="en-US" err="1"/>
              <a:t>ponto</a:t>
            </a:r>
            <a:r>
              <a:rPr lang="en-US"/>
              <a:t>, </a:t>
            </a:r>
            <a:r>
              <a:rPr lang="en-US" err="1"/>
              <a:t>ela</a:t>
            </a:r>
            <a:r>
              <a:rPr lang="en-US"/>
              <a:t> </a:t>
            </a:r>
            <a:r>
              <a:rPr lang="en-US" err="1"/>
              <a:t>fica</a:t>
            </a:r>
            <a:r>
              <a:rPr lang="en-US"/>
              <a:t> sempre no </a:t>
            </a:r>
            <a:r>
              <a:rPr lang="en-US" err="1"/>
              <a:t>mesmo</a:t>
            </a:r>
            <a:r>
              <a:rPr lang="en-US"/>
              <a:t> </a:t>
            </a:r>
            <a:r>
              <a:rPr lang="en-US" err="1"/>
              <a:t>estado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2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37E3-3DEF-2B2C-7F6C-78241978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Comportamento da </a:t>
            </a:r>
            <a:r>
              <a:rPr lang="en-US" err="1"/>
              <a:t>caixa</a:t>
            </a:r>
            <a:r>
              <a:rPr lang="en-US"/>
              <a:t> (</a:t>
            </a:r>
            <a:r>
              <a:rPr lang="en-US" err="1"/>
              <a:t>Continuação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62F-B5C2-BC60-15F3-6CCA41E5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 LCD </a:t>
            </a:r>
            <a:r>
              <a:rPr lang="en-US" err="1"/>
              <a:t>funciona</a:t>
            </a:r>
            <a:r>
              <a:rPr lang="en-US"/>
              <a:t> de </a:t>
            </a:r>
            <a:r>
              <a:rPr lang="en-US" err="1"/>
              <a:t>maneira</a:t>
            </a:r>
            <a:r>
              <a:rPr lang="en-US"/>
              <a:t> </a:t>
            </a:r>
            <a:r>
              <a:rPr lang="en-US" err="1"/>
              <a:t>semelhante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 buzzer</a:t>
            </a:r>
          </a:p>
          <a:p>
            <a:r>
              <a:rPr lang="en-US"/>
              <a:t>Quando o </a:t>
            </a:r>
            <a:r>
              <a:rPr lang="en-US" err="1"/>
              <a:t>interruptor</a:t>
            </a:r>
            <a:r>
              <a:rPr lang="en-US"/>
              <a:t> </a:t>
            </a:r>
            <a:r>
              <a:rPr lang="en-US" err="1"/>
              <a:t>ainda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foi</a:t>
            </a:r>
            <a:r>
              <a:rPr lang="en-US"/>
              <a:t> </a:t>
            </a:r>
            <a:r>
              <a:rPr lang="en-US" err="1"/>
              <a:t>acionado</a:t>
            </a:r>
            <a:r>
              <a:rPr lang="en-US"/>
              <a:t>, </a:t>
            </a:r>
            <a:r>
              <a:rPr lang="en-US" err="1"/>
              <a:t>aparece</a:t>
            </a:r>
            <a:r>
              <a:rPr lang="en-US"/>
              <a:t> no display "Zzzz...", </a:t>
            </a:r>
            <a:r>
              <a:rPr lang="en-US" err="1"/>
              <a:t>representando</a:t>
            </a:r>
            <a:r>
              <a:rPr lang="en-US"/>
              <a:t> a </a:t>
            </a:r>
            <a:r>
              <a:rPr lang="en-US" err="1"/>
              <a:t>caixa</a:t>
            </a:r>
            <a:r>
              <a:rPr lang="en-US"/>
              <a:t> a </a:t>
            </a:r>
            <a:r>
              <a:rPr lang="en-US" err="1"/>
              <a:t>descansar</a:t>
            </a:r>
            <a:endParaRPr lang="en-US"/>
          </a:p>
          <a:p>
            <a:r>
              <a:rPr lang="en-US"/>
              <a:t>Nos </a:t>
            </a:r>
            <a:r>
              <a:rPr lang="en-US" err="1"/>
              <a:t>níveis</a:t>
            </a:r>
            <a:r>
              <a:rPr lang="en-US"/>
              <a:t> 8 e 10 </a:t>
            </a:r>
            <a:r>
              <a:rPr lang="en-US" err="1"/>
              <a:t>aparece</a:t>
            </a:r>
            <a:r>
              <a:rPr lang="en-US"/>
              <a:t> </a:t>
            </a:r>
            <a:r>
              <a:rPr lang="en-US" err="1"/>
              <a:t>algum</a:t>
            </a:r>
            <a:r>
              <a:rPr lang="en-US"/>
              <a:t> </a:t>
            </a:r>
            <a:r>
              <a:rPr lang="en-US" err="1"/>
              <a:t>texto</a:t>
            </a:r>
            <a:r>
              <a:rPr lang="en-US"/>
              <a:t> a </a:t>
            </a:r>
            <a:r>
              <a:rPr lang="en-US" err="1"/>
              <a:t>evidenciar</a:t>
            </a:r>
            <a:r>
              <a:rPr lang="en-US"/>
              <a:t> que a </a:t>
            </a:r>
            <a:r>
              <a:rPr lang="en-US" err="1"/>
              <a:t>caixa</a:t>
            </a:r>
            <a:r>
              <a:rPr lang="en-US"/>
              <a:t> se </a:t>
            </a:r>
            <a:r>
              <a:rPr lang="en-US" err="1"/>
              <a:t>encontra</a:t>
            </a:r>
            <a:r>
              <a:rPr lang="en-US"/>
              <a:t> </a:t>
            </a:r>
            <a:r>
              <a:rPr lang="en-US" err="1"/>
              <a:t>transtornada</a:t>
            </a:r>
            <a:r>
              <a:rPr lang="en-US"/>
              <a:t> com a </a:t>
            </a:r>
            <a:r>
              <a:rPr lang="en-US" err="1"/>
              <a:t>nossa</a:t>
            </a:r>
            <a:r>
              <a:rPr lang="en-US"/>
              <a:t> </a:t>
            </a:r>
            <a:r>
              <a:rPr lang="en-US" err="1"/>
              <a:t>interação</a:t>
            </a:r>
            <a:r>
              <a:rPr lang="en-US"/>
              <a:t> e </a:t>
            </a:r>
            <a:r>
              <a:rPr lang="en-US" err="1"/>
              <a:t>deseja</a:t>
            </a:r>
            <a:r>
              <a:rPr lang="en-US"/>
              <a:t> que </a:t>
            </a:r>
            <a:r>
              <a:rPr lang="en-US" err="1"/>
              <a:t>nós</a:t>
            </a:r>
            <a:r>
              <a:rPr lang="en-US"/>
              <a:t> </a:t>
            </a:r>
            <a:r>
              <a:rPr lang="en-US" err="1"/>
              <a:t>paremos</a:t>
            </a:r>
            <a:endParaRPr lang="en-US"/>
          </a:p>
          <a:p>
            <a:r>
              <a:rPr lang="en-US"/>
              <a:t>Nos </a:t>
            </a:r>
            <a:r>
              <a:rPr lang="en-US" err="1"/>
              <a:t>restantes</a:t>
            </a:r>
            <a:r>
              <a:rPr lang="en-US"/>
              <a:t> </a:t>
            </a:r>
            <a:r>
              <a:rPr lang="en-US" err="1"/>
              <a:t>níveis</a:t>
            </a:r>
            <a:r>
              <a:rPr lang="en-US"/>
              <a:t> </a:t>
            </a:r>
            <a:r>
              <a:rPr lang="en-US" err="1"/>
              <a:t>aparece</a:t>
            </a:r>
            <a:r>
              <a:rPr lang="en-US"/>
              <a:t> </a:t>
            </a:r>
            <a:r>
              <a:rPr lang="en-US" err="1"/>
              <a:t>algum</a:t>
            </a:r>
            <a:r>
              <a:rPr lang="en-US"/>
              <a:t> </a:t>
            </a:r>
            <a:r>
              <a:rPr lang="en-US" err="1"/>
              <a:t>texto</a:t>
            </a:r>
            <a:r>
              <a:rPr lang="en-US"/>
              <a:t> e </a:t>
            </a:r>
            <a:r>
              <a:rPr lang="en-US" err="1"/>
              <a:t>na</a:t>
            </a:r>
            <a:r>
              <a:rPr lang="en-US"/>
              <a:t> </a:t>
            </a:r>
            <a:r>
              <a:rPr lang="en-US" err="1"/>
              <a:t>segunda</a:t>
            </a:r>
            <a:r>
              <a:rPr lang="en-US"/>
              <a:t> </a:t>
            </a:r>
            <a:r>
              <a:rPr lang="en-US" err="1"/>
              <a:t>linha</a:t>
            </a:r>
            <a:r>
              <a:rPr lang="en-US"/>
              <a:t> </a:t>
            </a:r>
            <a:r>
              <a:rPr lang="en-US" err="1"/>
              <a:t>está</a:t>
            </a:r>
            <a:r>
              <a:rPr lang="en-US"/>
              <a:t> um </a:t>
            </a:r>
            <a:r>
              <a:rPr lang="en-US" err="1"/>
              <a:t>número</a:t>
            </a:r>
            <a:r>
              <a:rPr lang="en-US"/>
              <a:t> </a:t>
            </a:r>
            <a:r>
              <a:rPr lang="en-US" err="1"/>
              <a:t>proporcional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nível</a:t>
            </a:r>
            <a:r>
              <a:rPr lang="en-US"/>
              <a:t> de </a:t>
            </a:r>
            <a:r>
              <a:rPr lang="en-US" err="1"/>
              <a:t>agressividade</a:t>
            </a:r>
            <a:r>
              <a:rPr lang="en-US"/>
              <a:t> </a:t>
            </a:r>
            <a:r>
              <a:rPr lang="en-US" err="1"/>
              <a:t>representado</a:t>
            </a:r>
            <a:r>
              <a:rPr lang="en-US"/>
              <a:t> </a:t>
            </a:r>
            <a:r>
              <a:rPr lang="en-US" err="1"/>
              <a:t>pelo</a:t>
            </a:r>
            <a:r>
              <a:rPr lang="en-US"/>
              <a:t> </a:t>
            </a:r>
            <a:r>
              <a:rPr lang="en-US" err="1"/>
              <a:t>caractere</a:t>
            </a:r>
            <a:r>
              <a:rPr lang="en-US"/>
              <a:t> "!".</a:t>
            </a:r>
          </a:p>
        </p:txBody>
      </p:sp>
    </p:spTree>
    <p:extLst>
      <p:ext uri="{BB962C8B-B14F-4D97-AF65-F5344CB8AC3E}">
        <p14:creationId xmlns:p14="http://schemas.microsoft.com/office/powerpoint/2010/main" val="169681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98DCE-49A4-46FC-89A2-87E971ABE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ED903D6B-9D52-4138-9E24-EB3F7AFA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864" y="760144"/>
            <a:ext cx="5356272" cy="53562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8F4BC-1204-7AFC-89EA-259D29D3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717" y="1746913"/>
            <a:ext cx="4162567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Fim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7767-9134-311A-B88F-7753F3E3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275" y="4290867"/>
            <a:ext cx="3217451" cy="1318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/>
              <a:t>Obrigado por assistirem à nossa </a:t>
            </a:r>
            <a:r>
              <a:rPr lang="en-US" err="1"/>
              <a:t>apresentação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750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PortalVTI</vt:lpstr>
      <vt:lpstr>Useless Box</vt:lpstr>
      <vt:lpstr>EM QUE CONSISTE o nosso projeto?</vt:lpstr>
      <vt:lpstr>Materiais que usámos</vt:lpstr>
      <vt:lpstr>Comportamento da caixa</vt:lpstr>
      <vt:lpstr>Comportamento da caixa (Continuação)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2022-06-23T08:53:43Z</dcterms:created>
  <dcterms:modified xsi:type="dcterms:W3CDTF">2022-06-23T14:24:21Z</dcterms:modified>
</cp:coreProperties>
</file>