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22" r:id="rId6"/>
    <p:sldId id="321" r:id="rId7"/>
    <p:sldId id="356" r:id="rId8"/>
    <p:sldId id="357" r:id="rId9"/>
    <p:sldId id="358" r:id="rId10"/>
    <p:sldId id="317" r:id="rId11"/>
  </p:sldIdLst>
  <p:sldSz cx="12188825" cy="6858000"/>
  <p:notesSz cx="6858000" cy="9144000"/>
  <p:custDataLst>
    <p:tags r:id="rId14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032B1-456E-4D78-9AC6-C08AC8B7360C}" v="345" dt="2020-08-27T20:50:47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726" autoAdjust="0"/>
  </p:normalViewPr>
  <p:slideViewPr>
    <p:cSldViewPr showGuides="1">
      <p:cViewPr varScale="1">
        <p:scale>
          <a:sx n="82" d="100"/>
          <a:sy n="82" d="100"/>
        </p:scale>
        <p:origin x="90" y="3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27/08/2020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Equipes -&gt; 70 personnes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89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France - Etranger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31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France - Etranger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05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France - Etranger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84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France - Etranger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5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27/08/2020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lF5Nr3Fb/python-wcs-projet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7A0C27C-803D-45BA-9A06-495EC8FF0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979805"/>
            <a:ext cx="8685584" cy="4898390"/>
          </a:xfrm>
          <a:prstGeom prst="rect">
            <a:avLst/>
          </a:prstGeom>
        </p:spPr>
      </p:pic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50000"/>
              <a:alpha val="42000"/>
            </a:schemeClr>
          </a:solidFill>
        </p:spPr>
        <p:txBody>
          <a:bodyPr rtlCol="0"/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Formation PYTHON Projet 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7ECB74-8424-4E47-906D-51DD4AA216A2}"/>
              </a:ext>
            </a:extLst>
          </p:cNvPr>
          <p:cNvSpPr/>
          <p:nvPr/>
        </p:nvSpPr>
        <p:spPr>
          <a:xfrm>
            <a:off x="489248" y="910144"/>
            <a:ext cx="445685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1 - Contexte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6C97B-C11D-41BE-91FB-9E16DC0A63C8}"/>
              </a:ext>
            </a:extLst>
          </p:cNvPr>
          <p:cNvSpPr/>
          <p:nvPr/>
        </p:nvSpPr>
        <p:spPr>
          <a:xfrm>
            <a:off x="2717676" y="2134280"/>
            <a:ext cx="445685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2 - Démonstration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9BA9A-F27C-4E3B-AD08-4EEA7D5F76FC}"/>
              </a:ext>
            </a:extLst>
          </p:cNvPr>
          <p:cNvSpPr/>
          <p:nvPr/>
        </p:nvSpPr>
        <p:spPr>
          <a:xfrm>
            <a:off x="4946104" y="3358416"/>
            <a:ext cx="445685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 – Organisation </a:t>
            </a:r>
          </a:p>
          <a:p>
            <a:pPr algn="ctr"/>
            <a:r>
              <a:rPr lang="fr-FR" sz="3200" dirty="0"/>
              <a:t>&amp;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AA02-7B08-4BA6-96FF-D3B8AF3D082A}"/>
              </a:ext>
            </a:extLst>
          </p:cNvPr>
          <p:cNvSpPr/>
          <p:nvPr/>
        </p:nvSpPr>
        <p:spPr>
          <a:xfrm>
            <a:off x="7174532" y="4581128"/>
            <a:ext cx="445685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 – Retour d'expérience</a:t>
            </a:r>
          </a:p>
        </p:txBody>
      </p:sp>
    </p:spTree>
    <p:extLst>
      <p:ext uri="{BB962C8B-B14F-4D97-AF65-F5344CB8AC3E}">
        <p14:creationId xmlns:p14="http://schemas.microsoft.com/office/powerpoint/2010/main" val="12618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7ECB74-8424-4E47-906D-51DD4AA216A2}"/>
              </a:ext>
            </a:extLst>
          </p:cNvPr>
          <p:cNvSpPr/>
          <p:nvPr/>
        </p:nvSpPr>
        <p:spPr>
          <a:xfrm>
            <a:off x="1521904" y="548680"/>
            <a:ext cx="914501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1 - Contexte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D7C09-8A52-4C63-96FB-3E1A74CC82FB}"/>
              </a:ext>
            </a:extLst>
          </p:cNvPr>
          <p:cNvSpPr/>
          <p:nvPr/>
        </p:nvSpPr>
        <p:spPr>
          <a:xfrm>
            <a:off x="1521904" y="1988840"/>
            <a:ext cx="9145016" cy="446449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800" dirty="0"/>
              <a:t>Projet de référence pour le développement procédural en Python.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Utilisation de toutes les bases acquises durant les 6 premières semaines.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Mises en œuvre des bonnes pratiques reproductibles.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Jeu d'aventure en mode console mais avec représentation graphique attrayante.</a:t>
            </a:r>
          </a:p>
        </p:txBody>
      </p:sp>
    </p:spTree>
    <p:extLst>
      <p:ext uri="{BB962C8B-B14F-4D97-AF65-F5344CB8AC3E}">
        <p14:creationId xmlns:p14="http://schemas.microsoft.com/office/powerpoint/2010/main" val="4179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7ECB74-8424-4E47-906D-51DD4AA216A2}"/>
              </a:ext>
            </a:extLst>
          </p:cNvPr>
          <p:cNvSpPr/>
          <p:nvPr/>
        </p:nvSpPr>
        <p:spPr>
          <a:xfrm>
            <a:off x="1521904" y="2996952"/>
            <a:ext cx="914501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2 -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676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7ECB74-8424-4E47-906D-51DD4AA216A2}"/>
              </a:ext>
            </a:extLst>
          </p:cNvPr>
          <p:cNvSpPr/>
          <p:nvPr/>
        </p:nvSpPr>
        <p:spPr>
          <a:xfrm>
            <a:off x="1521904" y="260648"/>
            <a:ext cx="914501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 – Organisation &amp;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D7C09-8A52-4C63-96FB-3E1A74CC82FB}"/>
              </a:ext>
            </a:extLst>
          </p:cNvPr>
          <p:cNvSpPr/>
          <p:nvPr/>
        </p:nvSpPr>
        <p:spPr>
          <a:xfrm>
            <a:off x="261764" y="1484784"/>
            <a:ext cx="11593288" cy="525658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800" dirty="0"/>
              <a:t>Définition des tâches, découpage et organisation en </a:t>
            </a:r>
            <a:r>
              <a:rPr lang="fr-FR" sz="2800" dirty="0" err="1"/>
              <a:t>backlog</a:t>
            </a:r>
            <a:r>
              <a:rPr lang="fr-FR" sz="2800" dirty="0"/>
              <a:t> sur </a:t>
            </a:r>
            <a:r>
              <a:rPr lang="fr-FR" sz="2800" dirty="0">
                <a:hlinkClick r:id="rId3"/>
              </a:rPr>
              <a:t>tableau Kanban</a:t>
            </a:r>
            <a:r>
              <a:rPr lang="fr-FR" sz="2800" dirty="0"/>
              <a:t>.</a:t>
            </a:r>
          </a:p>
          <a:p>
            <a:pPr algn="just"/>
            <a:endParaRPr lang="fr-FR" sz="1400" dirty="0"/>
          </a:p>
          <a:p>
            <a:pPr algn="just"/>
            <a:r>
              <a:rPr lang="fr-FR" sz="2800" dirty="0"/>
              <a:t>Documentation (diagramme de flux général et documentation complète du code.</a:t>
            </a:r>
          </a:p>
          <a:p>
            <a:pPr algn="just"/>
            <a:endParaRPr lang="fr-FR" sz="1400" dirty="0"/>
          </a:p>
          <a:p>
            <a:pPr algn="just"/>
            <a:r>
              <a:rPr lang="fr-FR" sz="2800" dirty="0"/>
              <a:t>Création de modules utilitaires réutilisables.</a:t>
            </a:r>
          </a:p>
          <a:p>
            <a:pPr algn="just"/>
            <a:r>
              <a:rPr lang="fr-FR" sz="2800" dirty="0"/>
              <a:t>Application entièrement paramétrable sans toucher au code.</a:t>
            </a:r>
          </a:p>
          <a:p>
            <a:pPr algn="just"/>
            <a:endParaRPr lang="fr-FR" sz="1400" dirty="0"/>
          </a:p>
          <a:p>
            <a:pPr algn="just"/>
            <a:r>
              <a:rPr lang="fr-FR" sz="2800" dirty="0"/>
              <a:t>Utilisation maximum des fichiers de données hors BDD (txt, </a:t>
            </a:r>
            <a:r>
              <a:rPr lang="fr-FR" sz="2800" dirty="0" err="1"/>
              <a:t>json</a:t>
            </a:r>
            <a:r>
              <a:rPr lang="fr-FR" sz="2800" dirty="0"/>
              <a:t>, dictionnaires…)</a:t>
            </a:r>
          </a:p>
          <a:p>
            <a:pPr algn="just"/>
            <a:endParaRPr lang="fr-FR" sz="1400" dirty="0"/>
          </a:p>
          <a:p>
            <a:pPr algn="just"/>
            <a:r>
              <a:rPr lang="fr-FR" sz="2800" dirty="0"/>
              <a:t>Organisation des dossiers et fichiers du projet.</a:t>
            </a:r>
          </a:p>
        </p:txBody>
      </p:sp>
    </p:spTree>
    <p:extLst>
      <p:ext uri="{BB962C8B-B14F-4D97-AF65-F5344CB8AC3E}">
        <p14:creationId xmlns:p14="http://schemas.microsoft.com/office/powerpoint/2010/main" val="17776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7ECB74-8424-4E47-906D-51DD4AA216A2}"/>
              </a:ext>
            </a:extLst>
          </p:cNvPr>
          <p:cNvSpPr/>
          <p:nvPr/>
        </p:nvSpPr>
        <p:spPr>
          <a:xfrm>
            <a:off x="1521904" y="260648"/>
            <a:ext cx="9145016" cy="864096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 – Retour d'expérience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D7C09-8A52-4C63-96FB-3E1A74CC82FB}"/>
              </a:ext>
            </a:extLst>
          </p:cNvPr>
          <p:cNvSpPr/>
          <p:nvPr/>
        </p:nvSpPr>
        <p:spPr>
          <a:xfrm>
            <a:off x="549796" y="1340768"/>
            <a:ext cx="5256583" cy="525658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400" dirty="0"/>
              <a:t>Mauvaise estimation de la durée des tâches, particulièrement concernant la boite à outils et la complexité de la scénarisation.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Sous évaluation de la contrainte de développement en procédural (vs POO).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Trop de perfectionnisme apporté à des détails.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Code trop complexe dû à la surutilisation des dictionnaires.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6D8E4-218A-4785-9751-8F406A0DD838}"/>
              </a:ext>
            </a:extLst>
          </p:cNvPr>
          <p:cNvSpPr/>
          <p:nvPr/>
        </p:nvSpPr>
        <p:spPr>
          <a:xfrm>
            <a:off x="6382445" y="1340768"/>
            <a:ext cx="5256583" cy="5256584"/>
          </a:xfrm>
          <a:prstGeom prst="rect">
            <a:avLst/>
          </a:prstGeom>
          <a:solidFill>
            <a:srgbClr val="92D050">
              <a:alpha val="20000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800" dirty="0"/>
              <a:t>Application finale de qualité plutôt satisfaisante.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Mise en application de la puissance de Python en procédural et des collections de données.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Petite bibliothèque de fonctions réutilisables (à passer à terme en POO)</a:t>
            </a:r>
          </a:p>
        </p:txBody>
      </p:sp>
    </p:spTree>
    <p:extLst>
      <p:ext uri="{BB962C8B-B14F-4D97-AF65-F5344CB8AC3E}">
        <p14:creationId xmlns:p14="http://schemas.microsoft.com/office/powerpoint/2010/main" val="418395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06D79-09F9-4190-9486-8F6F8081953D}"/>
              </a:ext>
            </a:extLst>
          </p:cNvPr>
          <p:cNvSpPr/>
          <p:nvPr/>
        </p:nvSpPr>
        <p:spPr>
          <a:xfrm>
            <a:off x="1521904" y="1700808"/>
            <a:ext cx="9145016" cy="36004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Merci</a:t>
            </a:r>
          </a:p>
          <a:p>
            <a:pPr algn="ctr"/>
            <a:endParaRPr lang="fr-FR" sz="4000" dirty="0"/>
          </a:p>
          <a:p>
            <a:pPr algn="ctr"/>
            <a:endParaRPr lang="fr-FR" sz="4000" dirty="0"/>
          </a:p>
          <a:p>
            <a:pPr algn="ctr"/>
            <a:r>
              <a:rPr lang="fr-FR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249</Words>
  <Application>Microsoft Office PowerPoint</Application>
  <PresentationFormat>Personnalisé</PresentationFormat>
  <Paragraphs>53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Tunnel bleu numérique 16:9</vt:lpstr>
      <vt:lpstr>Formation PYTHON Projet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2019-04-30T13:01:18Z</dcterms:created>
  <dcterms:modified xsi:type="dcterms:W3CDTF">2020-08-27T20:50:52Z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