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59bee98b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59bee98b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59bee98b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59bee98b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59bee98b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59bee98b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59bee98b3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59bee98b3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59bee98b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59bee98b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59bee98b3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59bee98b3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57/s41599-024-02978-7" TargetMode="External"/><Relationship Id="rId4" Type="http://schemas.openxmlformats.org/officeDocument/2006/relationships/hyperlink" Target="https://doi.org/10.7717/peerj-cs.1211" TargetMode="External"/><Relationship Id="rId5" Type="http://schemas.openxmlformats.org/officeDocument/2006/relationships/hyperlink" Target="https://doi.org/10.1609/aaai.v37i13.270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NLP with Sarcasm Detection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Natural language processing is an </a:t>
            </a:r>
            <a:r>
              <a:rPr lang="en" sz="1400"/>
              <a:t>interdisciplinary</a:t>
            </a:r>
            <a:r>
              <a:rPr lang="en" sz="1400"/>
              <a:t> subfield of AI concerned with computationally processing language.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NLP is intimately related to computational linguistics (the scientific study of language, aided by computation).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example of a tangible product of NLP is sentiment analysis, and one possible use case of sentiment analysis of social media discourse (Heaton et al. 2023)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However, existing tools have sometimes struggled with handling language phenomena like sarcasm, which dilutes the quality of applications of NLP…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Question:</a:t>
            </a:r>
            <a:br>
              <a:rPr lang="en"/>
            </a:br>
            <a:r>
              <a:rPr lang="en"/>
              <a:t>To enhance NLP in its applications, what techniques can we use to detect sarcasm?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data sets, there many sarcastic Tweet data</a:t>
            </a:r>
            <a:r>
              <a:rPr lang="en" sz="1400"/>
              <a:t>s</a:t>
            </a:r>
            <a:r>
              <a:rPr lang="en" sz="1400"/>
              <a:t>ets available online. When finding one, the terms of use will need to be considered (ethical considerations).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Quantitative</a:t>
            </a:r>
            <a:r>
              <a:rPr lang="en" sz="1400"/>
              <a:t> analysis: In developing and testing models I would like to use three techniques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Fine-tuned pre-trained language model (most likely BERT language model, similar to adult humor detection model described by 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Tang et al. 2023)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Prompt driven (“Is this Tweet sarcasm: [Tweet])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Rudimentary </a:t>
            </a:r>
            <a:r>
              <a:rPr lang="en" sz="1400"/>
              <a:t>world </a:t>
            </a:r>
            <a:r>
              <a:rPr lang="en" sz="1400"/>
              <a:t>modeling inspired by ontologies described in (Nirenburg &amp; McShane 2017)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Last two will most likely make use of GPT API.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Other tools: Python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Possible </a:t>
            </a:r>
            <a:r>
              <a:rPr lang="en"/>
              <a:t>Schema </a:t>
            </a:r>
            <a:r>
              <a:rPr lang="en"/>
              <a:t>of The Two </a:t>
            </a:r>
            <a:r>
              <a:rPr lang="en"/>
              <a:t>Models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5886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Prompt Driven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latin typeface="Roboto Mono"/>
                <a:ea typeface="Roboto Mono"/>
                <a:cs typeface="Roboto Mono"/>
                <a:sym typeface="Roboto Mono"/>
              </a:rPr>
              <a:t>TweetReadPrompt:</a:t>
            </a:r>
            <a:endParaRPr sz="14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Input: [Tweet]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utput: prompt(“Is this tweet sarcasm: [Tweet]”)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" name="Google Shape;153;p17"/>
          <p:cNvSpPr txBox="1"/>
          <p:nvPr>
            <p:ph idx="2" type="body"/>
          </p:nvPr>
        </p:nvSpPr>
        <p:spPr>
          <a:xfrm>
            <a:off x="4638750" y="152377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Experimental </a:t>
            </a:r>
            <a:r>
              <a:rPr b="1" lang="en" sz="1400"/>
              <a:t>Rudimentary World Modeling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latin typeface="Roboto Mono"/>
                <a:ea typeface="Roboto Mono"/>
                <a:cs typeface="Roboto Mono"/>
                <a:sym typeface="Roboto Mono"/>
              </a:rPr>
              <a:t>TweetReadWorld:</a:t>
            </a:r>
            <a:endParaRPr sz="12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Input: [Tweet]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Subject: (person/place/thing)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Author: (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attributes and r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elation to subject)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Summary: (the literal meaning of the Tweet)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Output: prompt(“[Author] is saying [Summary] about [Subject]. Is this Tweet sarcasm?”)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accuracy (literature review to determine “industry” standard)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Aim for 90%+ detection rate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 which of the three methods </a:t>
            </a:r>
            <a:r>
              <a:rPr lang="en" sz="1800"/>
              <a:t>yields</a:t>
            </a:r>
            <a:r>
              <a:rPr lang="en" sz="1800"/>
              <a:t> the best results.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Present hypothesis: BERT model will have the best detection rates.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</a:t>
            </a:r>
            <a:r>
              <a:rPr lang="en" sz="1800"/>
              <a:t>possible, try to determine if there exists a type of sarcastic Tweet that all models have trouble with (qualitative analysis).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Fontanella, L., Chulvi, B., Ignazzi, E., Sarra, A., &amp; Tontodimamma, A. (2024/12//). How do we study misogyny in the digital age? A systematic literature review using a computational linguistic approach.</a:t>
            </a:r>
            <a:r>
              <a:rPr i="1" lang="en" sz="1200">
                <a:solidFill>
                  <a:srgbClr val="555555"/>
                </a:solidFill>
                <a:highlight>
                  <a:srgbClr val="FFFFFF"/>
                </a:highlight>
              </a:rPr>
              <a:t> Humanities &amp; Social Sciences Communications, 11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(1), 478. doi: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https://doi.org/10.1057/s41599-024-02978-7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Heaton, D., Clos, J., Nichele, E., &amp; Fischer, J. (2023/01/30/). Critical reflections on three popular computational linguistic approaches to examine twitter discourses.</a:t>
            </a:r>
            <a:r>
              <a:rPr i="1" lang="en" sz="1200">
                <a:solidFill>
                  <a:srgbClr val="555555"/>
                </a:solidFill>
                <a:highlight>
                  <a:srgbClr val="FFFFFF"/>
                </a:highlight>
              </a:rPr>
              <a:t> PeerJ Computer Science, 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doi: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https://doi.org/10.7717/peerj-cs.1211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Tang, L., Cai, A., &amp; Wang, J. (2023). The Naughtyformer: A Transformer Understands and Moderates Adult Humor (Student Abstract).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Proceedings of the AAAI Conference on Artificial Intelligence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37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(13), 16348-16349.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https://doi.org/10.1609/aaai.v37i13.27034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Nirenburg, S., &amp; McShane, M. (2017). Contextual knowledge for language-endowed intelligent agents. In </a:t>
            </a:r>
            <a:r>
              <a:rPr i="1" lang="en" sz="1200">
                <a:solidFill>
                  <a:srgbClr val="000000"/>
                </a:solidFill>
              </a:rPr>
              <a:t>The AAAI 2017 Spring Symposium on Computational Context: Why It's Important, What It Means, and Can It Be Computed?</a:t>
            </a:r>
            <a:r>
              <a:rPr lang="en" sz="1200">
                <a:solidFill>
                  <a:srgbClr val="000000"/>
                </a:solidFill>
              </a:rPr>
              <a:t> (Technical Report SS-17-03). Department of Cognitive Science, Rensselaer Polytechnic Institute.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