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imatrik.com/blog/behind-the-scenes-of-one-of-the-most-iconic-sci-fi-films-of-our-times-the-making-of-district-9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59ed9d7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59ed9d7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Behind the Scenes of One of the Most Iconic Sci-fi Films of Our Times - The Making of District 9 — Animatrik Film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6dfd40c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6dfd40c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6dfd40c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6dfd40c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59ed9d7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59ed9d7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592b8a0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592b8a0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592b8a09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592b8a09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59ed9d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59ed9d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59ed9d7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59ed9d7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59ed9d7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59ed9d7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dfd407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dfd407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6dfd40c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6dfd40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6dfd40c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6dfd40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ceshowbiz.com/images/wennpic/ang-lee-85th-annual-oscars-press-room-02.jp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57825" y="630150"/>
            <a:ext cx="62640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Filmmaking &amp; Technology</a:t>
            </a:r>
            <a:endParaRPr sz="4466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Shreenauth</a:t>
            </a:r>
            <a:endParaRPr/>
          </a:p>
        </p:txBody>
      </p:sp>
      <p:pic>
        <p:nvPicPr>
          <p:cNvPr id="74" name="Google Shape;74;p13" title="Royalty-Free photo: Closeup photo of camera with stand | PickPi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675" y="2279300"/>
            <a:ext cx="2461100" cy="15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Methods (cont.)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400262" y="13324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Case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Reviewing Films that debut certain film tech advancements and detailing how it aided the film?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Avatar (2009) James Cameron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motion capture technology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District 9  (2009)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Sci-fi movie that was made with traditional filmmaking techniques to achieve 3D figures (smaller budget, tighter crew)</a:t>
            </a:r>
            <a:endParaRPr/>
          </a:p>
        </p:txBody>
      </p:sp>
      <p:pic>
        <p:nvPicPr>
          <p:cNvPr id="138" name="Google Shape;138;p22" title="avatar-creative-movie-posters | jdxyw | Flick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38" y="391000"/>
            <a:ext cx="1832675" cy="24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00" y="2881125"/>
            <a:ext cx="1635550" cy="21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Plan to Use Case Study Data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Case Study will allow me to give a </a:t>
            </a:r>
            <a:r>
              <a:rPr b="1" lang="en"/>
              <a:t>contribution </a:t>
            </a:r>
            <a:r>
              <a:rPr lang="en"/>
              <a:t>to my own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Both released in the same year and are both Sci-fi films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District</a:t>
            </a:r>
            <a:r>
              <a:rPr lang="en"/>
              <a:t> 9 did not have the same tech advancements of Avatar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 at the behind the scenes footage and sources out there to compare and </a:t>
            </a:r>
            <a:r>
              <a:rPr lang="en"/>
              <a:t>contrast</a:t>
            </a:r>
            <a:r>
              <a:rPr lang="en"/>
              <a:t> the two production times and qualities to see if a significant improvement was made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Perhaps generate some sort of visual representation to display my findings (if I can find numerical data).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Photograph of Ang Lee at the 85th Annual Oscars press room. (n.d.). AceShowbiz.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http://www.aceshowbiz.com/images/wennpic/ang-lee-85th-annual-oscars-press-room-02.jpg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Ming, X. M. (2022). Post-production of digital film and television with development of virtual reality image technology-advance research analysis.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Int. J. Mech. Eng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Avatar [Movie poster]. (2009). The Movie Database. https://image.tmdb.org/t/p/original/8Y7WrRK1iQHEX7UIftBeBMjPjWD.jpg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District 9 [Movie poster]. (n.d.). The Movie Database. https://www.themoviedb.org/t/p/original/kYkK0KIBygtYQzBpjMgQyya4Re7.jpg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Any Questions?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00262" y="15860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have technological advancements impacted the world of filmmaking, both in the </a:t>
            </a:r>
            <a:r>
              <a:rPr b="1" lang="en"/>
              <a:t>physical hardware</a:t>
            </a:r>
            <a:r>
              <a:rPr lang="en"/>
              <a:t> used to film motion pictures and the </a:t>
            </a:r>
            <a:r>
              <a:rPr b="1" lang="en"/>
              <a:t>software</a:t>
            </a:r>
            <a:r>
              <a:rPr lang="en"/>
              <a:t> technologies used in </a:t>
            </a:r>
            <a:r>
              <a:rPr b="1" lang="en"/>
              <a:t>post-production</a:t>
            </a:r>
            <a:r>
              <a:rPr lang="en"/>
              <a:t>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Definitions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Film Hardware</a:t>
            </a:r>
            <a:r>
              <a:rPr lang="en"/>
              <a:t> → Camera, Lighting, Audio Equipment,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Film Software</a:t>
            </a:r>
            <a:r>
              <a:rPr lang="en"/>
              <a:t> → Editing, AI </a:t>
            </a:r>
            <a:r>
              <a:rPr lang="en"/>
              <a:t>algorithms</a:t>
            </a:r>
            <a:r>
              <a:rPr lang="en"/>
              <a:t>, CGI, VR/AR, Animation,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Post-Production</a:t>
            </a:r>
            <a:r>
              <a:rPr lang="en"/>
              <a:t> → Technology used to edit pre-recorded 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b="1" i="1" lang="en"/>
              <a:t>investigate</a:t>
            </a:r>
            <a:r>
              <a:rPr lang="en"/>
              <a:t> the role technology has in both the </a:t>
            </a:r>
            <a:r>
              <a:rPr b="1" lang="en"/>
              <a:t>physical filmmaking process</a:t>
            </a:r>
            <a:r>
              <a:rPr lang="en"/>
              <a:t> and </a:t>
            </a:r>
            <a:r>
              <a:rPr b="1" lang="en"/>
              <a:t>post-production</a:t>
            </a:r>
            <a:r>
              <a:rPr b="1" lang="en"/>
              <a:t> softwares</a:t>
            </a:r>
            <a:r>
              <a:rPr lang="en"/>
              <a:t> in the past, present, and future through the respective </a:t>
            </a:r>
            <a:r>
              <a:rPr lang="en"/>
              <a:t>technological</a:t>
            </a:r>
            <a:r>
              <a:rPr lang="en"/>
              <a:t> advancements made and their </a:t>
            </a:r>
            <a:r>
              <a:rPr b="1" i="1" lang="en"/>
              <a:t>impacts</a:t>
            </a:r>
            <a:r>
              <a:rPr lang="en"/>
              <a:t> on the filmmaking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Past - film cameras vs digital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 - CGI/Animation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- VR/AR in filmmaking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Technological advancements in digital cameras, CGI, AI, and various editing softwares have </a:t>
            </a:r>
            <a:r>
              <a:rPr b="1" i="1" lang="en"/>
              <a:t>significantly</a:t>
            </a:r>
            <a:r>
              <a:rPr lang="en"/>
              <a:t> enhanced the filmmaking process by improving the </a:t>
            </a:r>
            <a:r>
              <a:rPr b="1" lang="en"/>
              <a:t>quality</a:t>
            </a:r>
            <a:r>
              <a:rPr lang="en"/>
              <a:t> and </a:t>
            </a:r>
            <a:r>
              <a:rPr b="1" lang="en"/>
              <a:t>efficiency</a:t>
            </a:r>
            <a:r>
              <a:rPr lang="en"/>
              <a:t> of production, enabling directors to continue to push the limit of creative storytelling through motion pictures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00250" y="1371200"/>
            <a:ext cx="63216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Literature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DataBases used: Ebscohost Academic Search </a:t>
            </a:r>
            <a:r>
              <a:rPr lang="en"/>
              <a:t>Premier</a:t>
            </a:r>
            <a:r>
              <a:rPr lang="en"/>
              <a:t>, Google Scholar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Important Qualitative Data Summary: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Physical Filmmaking Advancements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 Lee [Evolution - </a:t>
            </a:r>
            <a:r>
              <a:rPr i="1" lang="en"/>
              <a:t>Hulk </a:t>
            </a:r>
            <a:r>
              <a:rPr lang="en"/>
              <a:t>(2003), </a:t>
            </a:r>
            <a:r>
              <a:rPr i="1" lang="en"/>
              <a:t>Brokeback Mountain </a:t>
            </a:r>
            <a:r>
              <a:rPr lang="en"/>
              <a:t>(2005), </a:t>
            </a:r>
            <a:r>
              <a:rPr i="1" lang="en"/>
              <a:t>Life of Pi </a:t>
            </a:r>
            <a:r>
              <a:rPr lang="en"/>
              <a:t>(2012)]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Animation/AI Advancements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AI/Machine Learning [Scripting, VFX scene element identification]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Post-Production Advancements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VR’s possible Application of Post-Production [Virtual Production Editing Tool (VPET)]</a:t>
            </a:r>
            <a:endParaRPr/>
          </a:p>
        </p:txBody>
      </p:sp>
      <p:pic>
        <p:nvPicPr>
          <p:cNvPr id="105" name="Google Shape;105;p18" title="File:Ang Lee 66ème Festival de Venise (Mostra).jp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00" y="1683350"/>
            <a:ext cx="1906800" cy="28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48375" y="4496525"/>
            <a:ext cx="1231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Ang Lee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 from Literature Review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00262" y="1601698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50" y="1211350"/>
            <a:ext cx="4040475" cy="25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202" y="1156109"/>
            <a:ext cx="4710734" cy="30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16961" y="3657050"/>
            <a:ext cx="3335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Results from Survey on VR’s potential aid in film production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Figures from </a:t>
            </a:r>
            <a:r>
              <a:rPr lang="en"/>
              <a:t>Lit Review (Cont.)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21" y="1478702"/>
            <a:ext cx="4207476" cy="32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129" y="2035470"/>
            <a:ext cx="4390524" cy="21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Figures From Literature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336" y="1477350"/>
            <a:ext cx="4781126" cy="32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422600" y="1560725"/>
            <a:ext cx="23739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Figure that sums up how AI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algorithms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 one my sources plays into post production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