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rchivo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rchivoBlack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d090a21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ed090a2118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d090a211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ed090a2118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d090a21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d090a211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d090a21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ed090a211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-1755808">
            <a:off x="-5157715" y="-3666289"/>
            <a:ext cx="22715268" cy="9723307"/>
            <a:chOff x="0" y="-57150"/>
            <a:chExt cx="5982662" cy="256088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5982662" cy="2503738"/>
            </a:xfrm>
            <a:custGeom>
              <a:rect b="b" l="l" r="r" t="t"/>
              <a:pathLst>
                <a:path extrusionOk="0" h="2503738" w="5982662">
                  <a:moveTo>
                    <a:pt x="0" y="0"/>
                  </a:moveTo>
                  <a:lnTo>
                    <a:pt x="5982662" y="0"/>
                  </a:lnTo>
                  <a:lnTo>
                    <a:pt x="5982662" y="2503738"/>
                  </a:lnTo>
                  <a:lnTo>
                    <a:pt x="0" y="2503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0" y="7619"/>
            <a:ext cx="1364231" cy="1193702"/>
            <a:chOff x="0" y="0"/>
            <a:chExt cx="812800" cy="7112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1364231" y="7619"/>
            <a:ext cx="1364231" cy="1193702"/>
            <a:chOff x="0" y="0"/>
            <a:chExt cx="812800" cy="7112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92" name="Google Shape;92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682115" y="1201321"/>
            <a:ext cx="1364231" cy="1193702"/>
            <a:chOff x="0" y="0"/>
            <a:chExt cx="812800" cy="711200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2046346" y="1201321"/>
            <a:ext cx="1364231" cy="1193702"/>
            <a:chOff x="0" y="0"/>
            <a:chExt cx="812800" cy="711200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8" name="Google Shape;98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2728462" y="7619"/>
            <a:ext cx="1364231" cy="1193702"/>
            <a:chOff x="0" y="0"/>
            <a:chExt cx="812800" cy="711200"/>
          </a:xfrm>
        </p:grpSpPr>
        <p:sp>
          <p:nvSpPr>
            <p:cNvPr id="100" name="Google Shape;100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01" name="Google Shape;101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3"/>
          <p:cNvCxnSpPr/>
          <p:nvPr/>
        </p:nvCxnSpPr>
        <p:spPr>
          <a:xfrm>
            <a:off x="-76200" y="2788920"/>
            <a:ext cx="45474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03" name="Google Shape;103;p13"/>
          <p:cNvCxnSpPr/>
          <p:nvPr/>
        </p:nvCxnSpPr>
        <p:spPr>
          <a:xfrm rot="-5400000">
            <a:off x="2645450" y="963270"/>
            <a:ext cx="36132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04" name="Google Shape;104;p13"/>
          <p:cNvGrpSpPr/>
          <p:nvPr/>
        </p:nvGrpSpPr>
        <p:grpSpPr>
          <a:xfrm>
            <a:off x="13929043" y="7835296"/>
            <a:ext cx="5418540" cy="3160815"/>
            <a:chOff x="0" y="0"/>
            <a:chExt cx="7224720" cy="4214420"/>
          </a:xfrm>
        </p:grpSpPr>
        <p:grpSp>
          <p:nvGrpSpPr>
            <p:cNvPr id="105" name="Google Shape;105;p13"/>
            <p:cNvGrpSpPr/>
            <p:nvPr/>
          </p:nvGrpSpPr>
          <p:grpSpPr>
            <a:xfrm>
              <a:off x="0" y="0"/>
              <a:ext cx="2408240" cy="2107210"/>
              <a:chOff x="0" y="0"/>
              <a:chExt cx="812800" cy="7112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07" name="Google Shape;107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3"/>
            <p:cNvGrpSpPr/>
            <p:nvPr/>
          </p:nvGrpSpPr>
          <p:grpSpPr>
            <a:xfrm>
              <a:off x="2408240" y="0"/>
              <a:ext cx="2408240" cy="2107210"/>
              <a:chOff x="0" y="0"/>
              <a:chExt cx="812800" cy="711200"/>
            </a:xfrm>
          </p:grpSpPr>
          <p:sp>
            <p:nvSpPr>
              <p:cNvPr id="109" name="Google Shape;109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0" name="Google Shape;110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13"/>
            <p:cNvGrpSpPr/>
            <p:nvPr/>
          </p:nvGrpSpPr>
          <p:grpSpPr>
            <a:xfrm>
              <a:off x="1204120" y="2107210"/>
              <a:ext cx="2408240" cy="2107210"/>
              <a:chOff x="0" y="0"/>
              <a:chExt cx="812800" cy="7112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3" name="Google Shape;113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13"/>
            <p:cNvGrpSpPr/>
            <p:nvPr/>
          </p:nvGrpSpPr>
          <p:grpSpPr>
            <a:xfrm>
              <a:off x="3612360" y="2107210"/>
              <a:ext cx="2408240" cy="2107210"/>
              <a:chOff x="0" y="0"/>
              <a:chExt cx="812800" cy="7112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6" name="Google Shape;116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13"/>
            <p:cNvGrpSpPr/>
            <p:nvPr/>
          </p:nvGrpSpPr>
          <p:grpSpPr>
            <a:xfrm>
              <a:off x="4816480" y="0"/>
              <a:ext cx="2408240" cy="2107210"/>
              <a:chOff x="0" y="0"/>
              <a:chExt cx="812800" cy="7112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19" name="Google Shape;119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" name="Google Shape;120;p13"/>
          <p:cNvSpPr txBox="1"/>
          <p:nvPr/>
        </p:nvSpPr>
        <p:spPr>
          <a:xfrm>
            <a:off x="1333056" y="3977569"/>
            <a:ext cx="156219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latin typeface="Archivo Black"/>
                <a:ea typeface="Archivo Black"/>
                <a:cs typeface="Archivo Black"/>
                <a:sym typeface="Archivo Black"/>
              </a:rPr>
              <a:t>How to increase visibility in the market for fiction authors by using marketing strategies in social media platforms</a:t>
            </a:r>
            <a:endParaRPr sz="5100"/>
          </a:p>
        </p:txBody>
      </p:sp>
      <p:sp>
        <p:nvSpPr>
          <p:cNvPr id="121" name="Google Shape;121;p13"/>
          <p:cNvSpPr txBox="1"/>
          <p:nvPr/>
        </p:nvSpPr>
        <p:spPr>
          <a:xfrm>
            <a:off x="1385225" y="7521025"/>
            <a:ext cx="77628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Presenter: Hao Chen</a:t>
            </a:r>
            <a:endParaRPr sz="32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 rot="189358">
            <a:off x="710991" y="7583475"/>
            <a:ext cx="6415393" cy="528471"/>
          </a:xfrm>
          <a:custGeom>
            <a:rect b="b" l="l" r="r" t="t"/>
            <a:pathLst>
              <a:path extrusionOk="0" h="528992" w="6421717">
                <a:moveTo>
                  <a:pt x="6364251" y="0"/>
                </a:moveTo>
                <a:cubicBezTo>
                  <a:pt x="6373769" y="32948"/>
                  <a:pt x="6379261" y="59672"/>
                  <a:pt x="6389145" y="85298"/>
                </a:cubicBezTo>
                <a:cubicBezTo>
                  <a:pt x="6398663" y="110192"/>
                  <a:pt x="6431611" y="125202"/>
                  <a:pt x="6418798" y="161810"/>
                </a:cubicBezTo>
                <a:cubicBezTo>
                  <a:pt x="6377064" y="173159"/>
                  <a:pt x="6336795" y="181579"/>
                  <a:pt x="6289203" y="171329"/>
                </a:cubicBezTo>
                <a:cubicBezTo>
                  <a:pt x="6235388" y="159614"/>
                  <a:pt x="6177547" y="165837"/>
                  <a:pt x="6121535" y="166203"/>
                </a:cubicBezTo>
                <a:cubicBezTo>
                  <a:pt x="5961921" y="167302"/>
                  <a:pt x="5802307" y="167302"/>
                  <a:pt x="5643059" y="171329"/>
                </a:cubicBezTo>
                <a:cubicBezTo>
                  <a:pt x="5490401" y="175356"/>
                  <a:pt x="5338108" y="184874"/>
                  <a:pt x="5185450" y="190365"/>
                </a:cubicBezTo>
                <a:cubicBezTo>
                  <a:pt x="5000942" y="196955"/>
                  <a:pt x="4816800" y="200982"/>
                  <a:pt x="4632293" y="208303"/>
                </a:cubicBezTo>
                <a:cubicBezTo>
                  <a:pt x="4492813" y="213795"/>
                  <a:pt x="4353334" y="224045"/>
                  <a:pt x="4213855" y="230269"/>
                </a:cubicBezTo>
                <a:cubicBezTo>
                  <a:pt x="4050946" y="237956"/>
                  <a:pt x="3887671" y="243448"/>
                  <a:pt x="3724396" y="250403"/>
                </a:cubicBezTo>
                <a:cubicBezTo>
                  <a:pt x="3687787" y="251868"/>
                  <a:pt x="3651178" y="255529"/>
                  <a:pt x="3614570" y="258091"/>
                </a:cubicBezTo>
                <a:cubicBezTo>
                  <a:pt x="3427865" y="270904"/>
                  <a:pt x="3241527" y="283717"/>
                  <a:pt x="3054822" y="296530"/>
                </a:cubicBezTo>
                <a:cubicBezTo>
                  <a:pt x="2913879" y="306049"/>
                  <a:pt x="2772569" y="315567"/>
                  <a:pt x="2631625" y="325085"/>
                </a:cubicBezTo>
                <a:cubicBezTo>
                  <a:pt x="2511549" y="333139"/>
                  <a:pt x="2391106" y="340461"/>
                  <a:pt x="2271030" y="349247"/>
                </a:cubicBezTo>
                <a:cubicBezTo>
                  <a:pt x="2153149" y="357667"/>
                  <a:pt x="2035635" y="368650"/>
                  <a:pt x="1918122" y="376703"/>
                </a:cubicBezTo>
                <a:cubicBezTo>
                  <a:pt x="1658199" y="395008"/>
                  <a:pt x="1397911" y="408553"/>
                  <a:pt x="1138356" y="430518"/>
                </a:cubicBezTo>
                <a:cubicBezTo>
                  <a:pt x="893809" y="451385"/>
                  <a:pt x="650361" y="481038"/>
                  <a:pt x="406181" y="505200"/>
                </a:cubicBezTo>
                <a:cubicBezTo>
                  <a:pt x="301480" y="515450"/>
                  <a:pt x="196047" y="523138"/>
                  <a:pt x="90980" y="528629"/>
                </a:cubicBezTo>
                <a:cubicBezTo>
                  <a:pt x="37531" y="531558"/>
                  <a:pt x="18861" y="516915"/>
                  <a:pt x="5682" y="478476"/>
                </a:cubicBezTo>
                <a:cubicBezTo>
                  <a:pt x="-11524" y="425027"/>
                  <a:pt x="10807" y="388052"/>
                  <a:pt x="66452" y="395374"/>
                </a:cubicBezTo>
                <a:cubicBezTo>
                  <a:pt x="135643" y="404892"/>
                  <a:pt x="201538" y="392445"/>
                  <a:pt x="268898" y="384757"/>
                </a:cubicBezTo>
                <a:cubicBezTo>
                  <a:pt x="381287" y="371944"/>
                  <a:pt x="493676" y="358399"/>
                  <a:pt x="606065" y="346684"/>
                </a:cubicBezTo>
                <a:cubicBezTo>
                  <a:pt x="725043" y="334237"/>
                  <a:pt x="843289" y="310442"/>
                  <a:pt x="964098" y="310076"/>
                </a:cubicBezTo>
                <a:cubicBezTo>
                  <a:pt x="1048298" y="309710"/>
                  <a:pt x="1132132" y="291039"/>
                  <a:pt x="1216698" y="286646"/>
                </a:cubicBezTo>
                <a:cubicBezTo>
                  <a:pt x="1299434" y="282253"/>
                  <a:pt x="1382536" y="273833"/>
                  <a:pt x="1466004" y="281521"/>
                </a:cubicBezTo>
                <a:cubicBezTo>
                  <a:pt x="1475522" y="282253"/>
                  <a:pt x="1486138" y="278958"/>
                  <a:pt x="1495657" y="275663"/>
                </a:cubicBezTo>
                <a:cubicBezTo>
                  <a:pt x="1503345" y="273101"/>
                  <a:pt x="1513961" y="262484"/>
                  <a:pt x="1516890" y="264681"/>
                </a:cubicBezTo>
                <a:cubicBezTo>
                  <a:pt x="1557526" y="292503"/>
                  <a:pt x="1594134" y="256261"/>
                  <a:pt x="1633672" y="258823"/>
                </a:cubicBezTo>
                <a:cubicBezTo>
                  <a:pt x="1673209" y="261386"/>
                  <a:pt x="1714943" y="244546"/>
                  <a:pt x="1753016" y="251502"/>
                </a:cubicBezTo>
                <a:cubicBezTo>
                  <a:pt x="1805367" y="261020"/>
                  <a:pt x="1852958" y="240885"/>
                  <a:pt x="1902380" y="241251"/>
                </a:cubicBezTo>
                <a:cubicBezTo>
                  <a:pt x="1994634" y="241983"/>
                  <a:pt x="2085057" y="218554"/>
                  <a:pt x="2175847" y="222215"/>
                </a:cubicBezTo>
                <a:cubicBezTo>
                  <a:pt x="2262244" y="225876"/>
                  <a:pt x="2349006" y="224777"/>
                  <a:pt x="2430644" y="207571"/>
                </a:cubicBezTo>
                <a:cubicBezTo>
                  <a:pt x="2528755" y="187070"/>
                  <a:pt x="2628697" y="213429"/>
                  <a:pt x="2724246" y="182311"/>
                </a:cubicBezTo>
                <a:cubicBezTo>
                  <a:pt x="2859332" y="196589"/>
                  <a:pt x="2990757" y="155221"/>
                  <a:pt x="3124745" y="154123"/>
                </a:cubicBezTo>
                <a:cubicBezTo>
                  <a:pt x="3210410" y="153390"/>
                  <a:pt x="3295708" y="151560"/>
                  <a:pt x="3381372" y="147533"/>
                </a:cubicBezTo>
                <a:cubicBezTo>
                  <a:pt x="3421642" y="145703"/>
                  <a:pt x="3461545" y="136184"/>
                  <a:pt x="3501815" y="132890"/>
                </a:cubicBezTo>
                <a:cubicBezTo>
                  <a:pt x="3534397" y="130327"/>
                  <a:pt x="3567345" y="132890"/>
                  <a:pt x="3599926" y="131425"/>
                </a:cubicBezTo>
                <a:cubicBezTo>
                  <a:pt x="3703529" y="127398"/>
                  <a:pt x="3807498" y="124836"/>
                  <a:pt x="3910734" y="117148"/>
                </a:cubicBezTo>
                <a:cubicBezTo>
                  <a:pt x="3953933" y="113853"/>
                  <a:pt x="4000425" y="139845"/>
                  <a:pt x="4041428" y="105799"/>
                </a:cubicBezTo>
                <a:cubicBezTo>
                  <a:pt x="4044356" y="103237"/>
                  <a:pt x="4055339" y="112389"/>
                  <a:pt x="4063027" y="113853"/>
                </a:cubicBezTo>
                <a:cubicBezTo>
                  <a:pt x="4082795" y="117148"/>
                  <a:pt x="4111716" y="128863"/>
                  <a:pt x="4121601" y="120077"/>
                </a:cubicBezTo>
                <a:cubicBezTo>
                  <a:pt x="4160040" y="85664"/>
                  <a:pt x="4205801" y="99210"/>
                  <a:pt x="4247168" y="95549"/>
                </a:cubicBezTo>
                <a:cubicBezTo>
                  <a:pt x="4338690" y="87495"/>
                  <a:pt x="4430945" y="86763"/>
                  <a:pt x="4523198" y="84932"/>
                </a:cubicBezTo>
                <a:cubicBezTo>
                  <a:pt x="4591290" y="83834"/>
                  <a:pt x="4659017" y="86763"/>
                  <a:pt x="4727109" y="86763"/>
                </a:cubicBezTo>
                <a:cubicBezTo>
                  <a:pt x="4741752" y="86763"/>
                  <a:pt x="4756396" y="83468"/>
                  <a:pt x="4771039" y="80539"/>
                </a:cubicBezTo>
                <a:cubicBezTo>
                  <a:pt x="4781656" y="78343"/>
                  <a:pt x="4793371" y="69190"/>
                  <a:pt x="4801791" y="72119"/>
                </a:cubicBezTo>
                <a:cubicBezTo>
                  <a:pt x="4897339" y="104701"/>
                  <a:pt x="4991790" y="56011"/>
                  <a:pt x="5088803" y="69190"/>
                </a:cubicBezTo>
                <a:cubicBezTo>
                  <a:pt x="5162021" y="79075"/>
                  <a:pt x="5239265" y="58208"/>
                  <a:pt x="5315045" y="53083"/>
                </a:cubicBezTo>
                <a:cubicBezTo>
                  <a:pt x="5335180" y="51618"/>
                  <a:pt x="5355681" y="56743"/>
                  <a:pt x="5376182" y="58940"/>
                </a:cubicBezTo>
                <a:cubicBezTo>
                  <a:pt x="5382405" y="59672"/>
                  <a:pt x="5390825" y="63699"/>
                  <a:pt x="5394486" y="61137"/>
                </a:cubicBezTo>
                <a:cubicBezTo>
                  <a:pt x="5432193" y="35510"/>
                  <a:pt x="5476124" y="41368"/>
                  <a:pt x="5517491" y="39171"/>
                </a:cubicBezTo>
                <a:cubicBezTo>
                  <a:pt x="5599861" y="34778"/>
                  <a:pt x="5682596" y="34778"/>
                  <a:pt x="5764966" y="33314"/>
                </a:cubicBezTo>
                <a:cubicBezTo>
                  <a:pt x="5777413" y="32948"/>
                  <a:pt x="5790959" y="38805"/>
                  <a:pt x="5802673" y="36609"/>
                </a:cubicBezTo>
                <a:cubicBezTo>
                  <a:pt x="5896757" y="19769"/>
                  <a:pt x="5991574" y="21965"/>
                  <a:pt x="6086391" y="23063"/>
                </a:cubicBezTo>
                <a:cubicBezTo>
                  <a:pt x="6158876" y="24162"/>
                  <a:pt x="6231361" y="23063"/>
                  <a:pt x="6303847" y="20135"/>
                </a:cubicBezTo>
                <a:cubicBezTo>
                  <a:pt x="6321053" y="20135"/>
                  <a:pt x="6338991" y="8786"/>
                  <a:pt x="63642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 rot="-1506577">
            <a:off x="12257032" y="3228258"/>
            <a:ext cx="5515398" cy="9524969"/>
          </a:xfrm>
          <a:custGeom>
            <a:rect b="b" l="l" r="r" t="t"/>
            <a:pathLst>
              <a:path extrusionOk="0" h="9524969" w="5515398">
                <a:moveTo>
                  <a:pt x="2746349" y="5088452"/>
                </a:moveTo>
                <a:cubicBezTo>
                  <a:pt x="2694442" y="5257149"/>
                  <a:pt x="2741483" y="5458287"/>
                  <a:pt x="2488437" y="5448555"/>
                </a:cubicBezTo>
                <a:cubicBezTo>
                  <a:pt x="2473839" y="5555612"/>
                  <a:pt x="2459240" y="5657804"/>
                  <a:pt x="2446263" y="5756751"/>
                </a:cubicBezTo>
                <a:cubicBezTo>
                  <a:pt x="2621448" y="5868675"/>
                  <a:pt x="2629559" y="5870297"/>
                  <a:pt x="2601983" y="6079546"/>
                </a:cubicBezTo>
                <a:cubicBezTo>
                  <a:pt x="2579274" y="6248243"/>
                  <a:pt x="2540344" y="6416939"/>
                  <a:pt x="2503036" y="6584014"/>
                </a:cubicBezTo>
                <a:cubicBezTo>
                  <a:pt x="2447885" y="6825705"/>
                  <a:pt x="2387868" y="7065773"/>
                  <a:pt x="2329473" y="7305842"/>
                </a:cubicBezTo>
                <a:cubicBezTo>
                  <a:pt x="2246747" y="7644858"/>
                  <a:pt x="2164020" y="7982251"/>
                  <a:pt x="2079672" y="8319645"/>
                </a:cubicBezTo>
                <a:cubicBezTo>
                  <a:pt x="2024521" y="8543492"/>
                  <a:pt x="1969370" y="8768962"/>
                  <a:pt x="1907731" y="8992810"/>
                </a:cubicBezTo>
                <a:cubicBezTo>
                  <a:pt x="1876911" y="9104734"/>
                  <a:pt x="1837981" y="9215036"/>
                  <a:pt x="1794185" y="9322093"/>
                </a:cubicBezTo>
                <a:cubicBezTo>
                  <a:pt x="1735790" y="9463214"/>
                  <a:pt x="1617378" y="9528098"/>
                  <a:pt x="1468146" y="9524853"/>
                </a:cubicBezTo>
                <a:cubicBezTo>
                  <a:pt x="1206990" y="9518366"/>
                  <a:pt x="994497" y="9408064"/>
                  <a:pt x="864731" y="9179350"/>
                </a:cubicBezTo>
                <a:cubicBezTo>
                  <a:pt x="817690" y="9096624"/>
                  <a:pt x="793359" y="8984699"/>
                  <a:pt x="799847" y="8888997"/>
                </a:cubicBezTo>
                <a:cubicBezTo>
                  <a:pt x="825801" y="8480231"/>
                  <a:pt x="848510" y="8071466"/>
                  <a:pt x="905283" y="7665945"/>
                </a:cubicBezTo>
                <a:cubicBezTo>
                  <a:pt x="981521" y="7120924"/>
                  <a:pt x="1083712" y="6580770"/>
                  <a:pt x="1182659" y="6038994"/>
                </a:cubicBezTo>
                <a:cubicBezTo>
                  <a:pt x="1205368" y="5910849"/>
                  <a:pt x="1252409" y="5785949"/>
                  <a:pt x="1289717" y="5657804"/>
                </a:cubicBezTo>
                <a:cubicBezTo>
                  <a:pt x="1351356" y="5651315"/>
                  <a:pt x="1404885" y="5646449"/>
                  <a:pt x="1445437" y="5643205"/>
                </a:cubicBezTo>
                <a:cubicBezTo>
                  <a:pt x="1463280" y="5532903"/>
                  <a:pt x="1479501" y="5435578"/>
                  <a:pt x="1494099" y="5336631"/>
                </a:cubicBezTo>
                <a:cubicBezTo>
                  <a:pt x="1497344" y="5312300"/>
                  <a:pt x="1507076" y="5281480"/>
                  <a:pt x="1497344" y="5265259"/>
                </a:cubicBezTo>
                <a:cubicBezTo>
                  <a:pt x="1408129" y="5112783"/>
                  <a:pt x="1466524" y="4971662"/>
                  <a:pt x="1521675" y="4828919"/>
                </a:cubicBezTo>
                <a:cubicBezTo>
                  <a:pt x="1524919" y="4820808"/>
                  <a:pt x="1524919" y="4809453"/>
                  <a:pt x="1528163" y="4786744"/>
                </a:cubicBezTo>
                <a:cubicBezTo>
                  <a:pt x="1468146" y="4752680"/>
                  <a:pt x="1406507" y="4712128"/>
                  <a:pt x="1340001" y="4681309"/>
                </a:cubicBezTo>
                <a:cubicBezTo>
                  <a:pt x="965300" y="4502879"/>
                  <a:pt x="684679" y="4215770"/>
                  <a:pt x="431634" y="3896220"/>
                </a:cubicBezTo>
                <a:cubicBezTo>
                  <a:pt x="126682" y="3510163"/>
                  <a:pt x="11514" y="3059224"/>
                  <a:pt x="159" y="2580709"/>
                </a:cubicBezTo>
                <a:cubicBezTo>
                  <a:pt x="-3085" y="2421744"/>
                  <a:pt x="43956" y="2262780"/>
                  <a:pt x="73153" y="2103816"/>
                </a:cubicBezTo>
                <a:cubicBezTo>
                  <a:pt x="139659" y="1746957"/>
                  <a:pt x="262937" y="1412808"/>
                  <a:pt x="451099" y="1101367"/>
                </a:cubicBezTo>
                <a:cubicBezTo>
                  <a:pt x="543558" y="948891"/>
                  <a:pt x="655482" y="812636"/>
                  <a:pt x="796603" y="702334"/>
                </a:cubicBezTo>
                <a:cubicBezTo>
                  <a:pt x="1067491" y="489841"/>
                  <a:pt x="1346490" y="290325"/>
                  <a:pt x="1672529" y="170291"/>
                </a:cubicBezTo>
                <a:cubicBezTo>
                  <a:pt x="1909353" y="82698"/>
                  <a:pt x="2152666" y="9704"/>
                  <a:pt x="2407333" y="1594"/>
                </a:cubicBezTo>
                <a:cubicBezTo>
                  <a:pt x="2751215" y="-9761"/>
                  <a:pt x="3086987" y="38902"/>
                  <a:pt x="3408160" y="168668"/>
                </a:cubicBezTo>
                <a:cubicBezTo>
                  <a:pt x="3542792" y="223819"/>
                  <a:pt x="3683914" y="262749"/>
                  <a:pt x="3825035" y="304924"/>
                </a:cubicBezTo>
                <a:cubicBezTo>
                  <a:pt x="4052127" y="371429"/>
                  <a:pt x="4272731" y="449289"/>
                  <a:pt x="4449538" y="619608"/>
                </a:cubicBezTo>
                <a:cubicBezTo>
                  <a:pt x="4490090" y="658538"/>
                  <a:pt x="4558218" y="668271"/>
                  <a:pt x="4613368" y="694224"/>
                </a:cubicBezTo>
                <a:cubicBezTo>
                  <a:pt x="4744757" y="759107"/>
                  <a:pt x="4825862" y="879142"/>
                  <a:pt x="4910210" y="989443"/>
                </a:cubicBezTo>
                <a:cubicBezTo>
                  <a:pt x="5030244" y="1145164"/>
                  <a:pt x="5150279" y="1302506"/>
                  <a:pt x="5244359" y="1474447"/>
                </a:cubicBezTo>
                <a:cubicBezTo>
                  <a:pt x="5463341" y="1873480"/>
                  <a:pt x="5584997" y="2295222"/>
                  <a:pt x="5473073" y="2757516"/>
                </a:cubicBezTo>
                <a:cubicBezTo>
                  <a:pt x="5437388" y="2909992"/>
                  <a:pt x="5414678" y="3065712"/>
                  <a:pt x="5380615" y="3218188"/>
                </a:cubicBezTo>
                <a:cubicBezTo>
                  <a:pt x="5327086" y="3458257"/>
                  <a:pt x="5215162" y="3678860"/>
                  <a:pt x="5085395" y="3881621"/>
                </a:cubicBezTo>
                <a:cubicBezTo>
                  <a:pt x="4942652" y="4105468"/>
                  <a:pt x="4765844" y="4309851"/>
                  <a:pt x="4522532" y="4441240"/>
                </a:cubicBezTo>
                <a:cubicBezTo>
                  <a:pt x="4360323" y="4528833"/>
                  <a:pt x="4209469" y="4640757"/>
                  <a:pt x="4052127" y="4741326"/>
                </a:cubicBezTo>
                <a:cubicBezTo>
                  <a:pt x="3763396" y="4926244"/>
                  <a:pt x="3440601" y="5023569"/>
                  <a:pt x="3106452" y="5085208"/>
                </a:cubicBezTo>
                <a:cubicBezTo>
                  <a:pt x="2991284" y="5106295"/>
                  <a:pt x="2868005" y="5088452"/>
                  <a:pt x="2746349" y="5088452"/>
                </a:cubicBezTo>
                <a:close/>
                <a:moveTo>
                  <a:pt x="5297888" y="2523936"/>
                </a:moveTo>
                <a:cubicBezTo>
                  <a:pt x="5284911" y="2418500"/>
                  <a:pt x="5278423" y="2313065"/>
                  <a:pt x="5255714" y="2209251"/>
                </a:cubicBezTo>
                <a:cubicBezTo>
                  <a:pt x="5171365" y="1811840"/>
                  <a:pt x="4942652" y="1489046"/>
                  <a:pt x="4694473" y="1180849"/>
                </a:cubicBezTo>
                <a:cubicBezTo>
                  <a:pt x="4603636" y="1068926"/>
                  <a:pt x="4488468" y="966734"/>
                  <a:pt x="4363567" y="895362"/>
                </a:cubicBezTo>
                <a:cubicBezTo>
                  <a:pt x="4173783" y="785061"/>
                  <a:pt x="3966157" y="703956"/>
                  <a:pt x="3766640" y="608253"/>
                </a:cubicBezTo>
                <a:cubicBezTo>
                  <a:pt x="3685536" y="569323"/>
                  <a:pt x="3593077" y="540126"/>
                  <a:pt x="3529816" y="480109"/>
                </a:cubicBezTo>
                <a:cubicBezTo>
                  <a:pt x="3473043" y="426580"/>
                  <a:pt x="3414648" y="403871"/>
                  <a:pt x="3344898" y="390894"/>
                </a:cubicBezTo>
                <a:cubicBezTo>
                  <a:pt x="3176201" y="360074"/>
                  <a:pt x="3007504" y="329255"/>
                  <a:pt x="2837186" y="300057"/>
                </a:cubicBezTo>
                <a:cubicBezTo>
                  <a:pt x="2512769" y="244906"/>
                  <a:pt x="2194840" y="285459"/>
                  <a:pt x="1885022" y="382784"/>
                </a:cubicBezTo>
                <a:cubicBezTo>
                  <a:pt x="1638465" y="460644"/>
                  <a:pt x="1412995" y="580678"/>
                  <a:pt x="1194014" y="720177"/>
                </a:cubicBezTo>
                <a:cubicBezTo>
                  <a:pt x="749563" y="1002420"/>
                  <a:pt x="490029" y="1404697"/>
                  <a:pt x="357018" y="1902677"/>
                </a:cubicBezTo>
                <a:cubicBezTo>
                  <a:pt x="327820" y="2009735"/>
                  <a:pt x="308355" y="2120037"/>
                  <a:pt x="279158" y="2227094"/>
                </a:cubicBezTo>
                <a:cubicBezTo>
                  <a:pt x="209408" y="2489872"/>
                  <a:pt x="180211" y="2754272"/>
                  <a:pt x="264559" y="3018672"/>
                </a:cubicBezTo>
                <a:cubicBezTo>
                  <a:pt x="313222" y="3172770"/>
                  <a:pt x="376483" y="3322001"/>
                  <a:pt x="438122" y="3471233"/>
                </a:cubicBezTo>
                <a:cubicBezTo>
                  <a:pt x="467320" y="3540983"/>
                  <a:pt x="494895" y="3617221"/>
                  <a:pt x="545180" y="3669128"/>
                </a:cubicBezTo>
                <a:cubicBezTo>
                  <a:pt x="730097" y="3862156"/>
                  <a:pt x="911771" y="4063294"/>
                  <a:pt x="1121020" y="4227125"/>
                </a:cubicBezTo>
                <a:cubicBezTo>
                  <a:pt x="1461658" y="4494769"/>
                  <a:pt x="1860691" y="4652111"/>
                  <a:pt x="2280811" y="4752680"/>
                </a:cubicBezTo>
                <a:cubicBezTo>
                  <a:pt x="2373269" y="4775389"/>
                  <a:pt x="2465728" y="4811076"/>
                  <a:pt x="2559809" y="4820808"/>
                </a:cubicBezTo>
                <a:cubicBezTo>
                  <a:pt x="2785279" y="4843517"/>
                  <a:pt x="3012371" y="4846762"/>
                  <a:pt x="3236218" y="4801343"/>
                </a:cubicBezTo>
                <a:cubicBezTo>
                  <a:pt x="3364363" y="4775389"/>
                  <a:pt x="3495752" y="4751058"/>
                  <a:pt x="3614164" y="4699152"/>
                </a:cubicBezTo>
                <a:cubicBezTo>
                  <a:pt x="3761774" y="4634268"/>
                  <a:pt x="3898029" y="4546676"/>
                  <a:pt x="4034284" y="4462327"/>
                </a:cubicBezTo>
                <a:cubicBezTo>
                  <a:pt x="4149452" y="4390956"/>
                  <a:pt x="4266242" y="4317962"/>
                  <a:pt x="4370056" y="4231991"/>
                </a:cubicBezTo>
                <a:cubicBezTo>
                  <a:pt x="4520910" y="4107091"/>
                  <a:pt x="4668519" y="3974080"/>
                  <a:pt x="4804775" y="3832958"/>
                </a:cubicBezTo>
                <a:cubicBezTo>
                  <a:pt x="4898855" y="3735633"/>
                  <a:pt x="5002669" y="3628576"/>
                  <a:pt x="5046465" y="3506919"/>
                </a:cubicBezTo>
                <a:cubicBezTo>
                  <a:pt x="5158389" y="3190613"/>
                  <a:pt x="5284911" y="2872684"/>
                  <a:pt x="5297888" y="2523936"/>
                </a:cubicBezTo>
                <a:close/>
                <a:moveTo>
                  <a:pt x="1362711" y="5781082"/>
                </a:moveTo>
                <a:cubicBezTo>
                  <a:pt x="1352978" y="5844344"/>
                  <a:pt x="1344868" y="5909227"/>
                  <a:pt x="1335135" y="5972488"/>
                </a:cubicBezTo>
                <a:cubicBezTo>
                  <a:pt x="1307560" y="6157406"/>
                  <a:pt x="1284850" y="6342323"/>
                  <a:pt x="1254031" y="6527241"/>
                </a:cubicBezTo>
                <a:cubicBezTo>
                  <a:pt x="1181037" y="6965204"/>
                  <a:pt x="1096689" y="7401545"/>
                  <a:pt x="1035049" y="7841130"/>
                </a:cubicBezTo>
                <a:cubicBezTo>
                  <a:pt x="991253" y="8150948"/>
                  <a:pt x="965300" y="8464011"/>
                  <a:pt x="950701" y="8775451"/>
                </a:cubicBezTo>
                <a:cubicBezTo>
                  <a:pt x="937724" y="9078780"/>
                  <a:pt x="1049648" y="9237745"/>
                  <a:pt x="1314048" y="9310739"/>
                </a:cubicBezTo>
                <a:cubicBezTo>
                  <a:pt x="1515187" y="9365889"/>
                  <a:pt x="1542762" y="9393465"/>
                  <a:pt x="1644953" y="9153397"/>
                </a:cubicBezTo>
                <a:cubicBezTo>
                  <a:pt x="1659552" y="9120955"/>
                  <a:pt x="1674151" y="9088513"/>
                  <a:pt x="1682261" y="9054449"/>
                </a:cubicBezTo>
                <a:cubicBezTo>
                  <a:pt x="1752011" y="8770584"/>
                  <a:pt x="1818516" y="8486719"/>
                  <a:pt x="1889888" y="8204477"/>
                </a:cubicBezTo>
                <a:cubicBezTo>
                  <a:pt x="2019655" y="7691898"/>
                  <a:pt x="2152666" y="7177697"/>
                  <a:pt x="2284055" y="6665118"/>
                </a:cubicBezTo>
                <a:cubicBezTo>
                  <a:pt x="2344072" y="6431538"/>
                  <a:pt x="2404089" y="6197958"/>
                  <a:pt x="2470595" y="5943291"/>
                </a:cubicBezTo>
                <a:cubicBezTo>
                  <a:pt x="2097515" y="5889762"/>
                  <a:pt x="1735790" y="5836233"/>
                  <a:pt x="1362711" y="5781082"/>
                </a:cubicBezTo>
                <a:close/>
                <a:moveTo>
                  <a:pt x="2245125" y="5716199"/>
                </a:moveTo>
                <a:cubicBezTo>
                  <a:pt x="2264590" y="5617252"/>
                  <a:pt x="2280811" y="5531281"/>
                  <a:pt x="2297032" y="5437200"/>
                </a:cubicBezTo>
                <a:cubicBezTo>
                  <a:pt x="2086160" y="5403136"/>
                  <a:pt x="1886644" y="5370695"/>
                  <a:pt x="1682261" y="5336631"/>
                </a:cubicBezTo>
                <a:cubicBezTo>
                  <a:pt x="1664418" y="5446933"/>
                  <a:pt x="1648197" y="5539391"/>
                  <a:pt x="1628732" y="5651315"/>
                </a:cubicBezTo>
                <a:cubicBezTo>
                  <a:pt x="1834737" y="5674025"/>
                  <a:pt x="2027765" y="5693490"/>
                  <a:pt x="2245125" y="5716199"/>
                </a:cubicBezTo>
                <a:close/>
                <a:moveTo>
                  <a:pt x="1653064" y="5026813"/>
                </a:moveTo>
                <a:cubicBezTo>
                  <a:pt x="1949905" y="5093318"/>
                  <a:pt x="2224038" y="5154958"/>
                  <a:pt x="2512769" y="5219841"/>
                </a:cubicBezTo>
                <a:cubicBezTo>
                  <a:pt x="2512769" y="5158202"/>
                  <a:pt x="2512769" y="5116027"/>
                  <a:pt x="2512769" y="5075475"/>
                </a:cubicBezTo>
                <a:cubicBezTo>
                  <a:pt x="2238636" y="5000860"/>
                  <a:pt x="1967748" y="4929487"/>
                  <a:pt x="1682261" y="4851628"/>
                </a:cubicBezTo>
                <a:cubicBezTo>
                  <a:pt x="1672529" y="4908401"/>
                  <a:pt x="1664418" y="4960308"/>
                  <a:pt x="1653064" y="5026813"/>
                </a:cubicBezTo>
                <a:close/>
                <a:moveTo>
                  <a:pt x="4918321" y="2428233"/>
                </a:moveTo>
                <a:cubicBezTo>
                  <a:pt x="4910210" y="2802934"/>
                  <a:pt x="4808019" y="3143572"/>
                  <a:pt x="4621479" y="3446902"/>
                </a:cubicBezTo>
                <a:cubicBezTo>
                  <a:pt x="4475491" y="3685349"/>
                  <a:pt x="4314905" y="3915685"/>
                  <a:pt x="4115388" y="4120067"/>
                </a:cubicBezTo>
                <a:cubicBezTo>
                  <a:pt x="3766640" y="4476926"/>
                  <a:pt x="3344898" y="4655355"/>
                  <a:pt x="2861517" y="4715373"/>
                </a:cubicBezTo>
                <a:cubicBezTo>
                  <a:pt x="2782035" y="4725105"/>
                  <a:pt x="2699308" y="4721861"/>
                  <a:pt x="2621448" y="4708884"/>
                </a:cubicBezTo>
                <a:cubicBezTo>
                  <a:pt x="2462484" y="4684553"/>
                  <a:pt x="2300276" y="4663466"/>
                  <a:pt x="2147800" y="4613181"/>
                </a:cubicBezTo>
                <a:cubicBezTo>
                  <a:pt x="1995324" y="4564518"/>
                  <a:pt x="1849336" y="4489903"/>
                  <a:pt x="1709837" y="4412043"/>
                </a:cubicBezTo>
                <a:cubicBezTo>
                  <a:pt x="1581692" y="4340671"/>
                  <a:pt x="1466524" y="4249834"/>
                  <a:pt x="1343246" y="4170352"/>
                </a:cubicBezTo>
                <a:cubicBezTo>
                  <a:pt x="1106421" y="4017876"/>
                  <a:pt x="932858" y="3811871"/>
                  <a:pt x="824178" y="3553960"/>
                </a:cubicBezTo>
                <a:cubicBezTo>
                  <a:pt x="653859" y="3151683"/>
                  <a:pt x="618174" y="2738051"/>
                  <a:pt x="694412" y="2306576"/>
                </a:cubicBezTo>
                <a:cubicBezTo>
                  <a:pt x="749563" y="1993514"/>
                  <a:pt x="876085" y="1709649"/>
                  <a:pt x="1025317" y="1435517"/>
                </a:cubicBezTo>
                <a:cubicBezTo>
                  <a:pt x="1169682" y="1169495"/>
                  <a:pt x="1367577" y="953758"/>
                  <a:pt x="1651442" y="825613"/>
                </a:cubicBezTo>
                <a:cubicBezTo>
                  <a:pt x="1756877" y="778572"/>
                  <a:pt x="1854202" y="712067"/>
                  <a:pt x="1958016" y="663404"/>
                </a:cubicBezTo>
                <a:cubicBezTo>
                  <a:pt x="2128335" y="583922"/>
                  <a:pt x="2310008" y="553103"/>
                  <a:pt x="2499792" y="546614"/>
                </a:cubicBezTo>
                <a:cubicBezTo>
                  <a:pt x="2681466" y="540126"/>
                  <a:pt x="2861517" y="519039"/>
                  <a:pt x="3039946" y="561213"/>
                </a:cubicBezTo>
                <a:cubicBezTo>
                  <a:pt x="3127539" y="582300"/>
                  <a:pt x="3215131" y="596899"/>
                  <a:pt x="3301102" y="622852"/>
                </a:cubicBezTo>
                <a:cubicBezTo>
                  <a:pt x="3445467" y="666649"/>
                  <a:pt x="3589833" y="712067"/>
                  <a:pt x="3730954" y="767218"/>
                </a:cubicBezTo>
                <a:cubicBezTo>
                  <a:pt x="4113766" y="918072"/>
                  <a:pt x="4412230" y="1172739"/>
                  <a:pt x="4639322" y="1516621"/>
                </a:cubicBezTo>
                <a:cubicBezTo>
                  <a:pt x="4819373" y="1789131"/>
                  <a:pt x="4941030" y="2129769"/>
                  <a:pt x="4918321" y="2428233"/>
                </a:cubicBezTo>
                <a:close/>
                <a:moveTo>
                  <a:pt x="2762570" y="811014"/>
                </a:moveTo>
                <a:cubicBezTo>
                  <a:pt x="2370025" y="802904"/>
                  <a:pt x="2123468" y="864543"/>
                  <a:pt x="1779586" y="1059193"/>
                </a:cubicBezTo>
                <a:cubicBezTo>
                  <a:pt x="1709837" y="1098123"/>
                  <a:pt x="1633599" y="1133809"/>
                  <a:pt x="1575204" y="1187338"/>
                </a:cubicBezTo>
                <a:cubicBezTo>
                  <a:pt x="1362711" y="1386854"/>
                  <a:pt x="1194014" y="1623679"/>
                  <a:pt x="1096689" y="1894567"/>
                </a:cubicBezTo>
                <a:cubicBezTo>
                  <a:pt x="983143" y="2207629"/>
                  <a:pt x="905283" y="2536912"/>
                  <a:pt x="921503" y="2874306"/>
                </a:cubicBezTo>
                <a:cubicBezTo>
                  <a:pt x="937724" y="3221432"/>
                  <a:pt x="1009096" y="3558826"/>
                  <a:pt x="1275118" y="3813493"/>
                </a:cubicBezTo>
                <a:cubicBezTo>
                  <a:pt x="1365955" y="3899464"/>
                  <a:pt x="1468146" y="3975702"/>
                  <a:pt x="1573582" y="4042207"/>
                </a:cubicBezTo>
                <a:cubicBezTo>
                  <a:pt x="1794185" y="4181707"/>
                  <a:pt x="2003434" y="4343915"/>
                  <a:pt x="2269456" y="4397444"/>
                </a:cubicBezTo>
                <a:cubicBezTo>
                  <a:pt x="2373269" y="4418531"/>
                  <a:pt x="2481949" y="4426641"/>
                  <a:pt x="2579274" y="4465572"/>
                </a:cubicBezTo>
                <a:cubicBezTo>
                  <a:pt x="2676599" y="4504502"/>
                  <a:pt x="2769058" y="4502879"/>
                  <a:pt x="2861517" y="4481792"/>
                </a:cubicBezTo>
                <a:cubicBezTo>
                  <a:pt x="3429246" y="4352026"/>
                  <a:pt x="3881808" y="4047073"/>
                  <a:pt x="4207847" y="3565314"/>
                </a:cubicBezTo>
                <a:cubicBezTo>
                  <a:pt x="4292196" y="3440414"/>
                  <a:pt x="4363567" y="3307403"/>
                  <a:pt x="4434939" y="3174392"/>
                </a:cubicBezTo>
                <a:cubicBezTo>
                  <a:pt x="4546863" y="2965143"/>
                  <a:pt x="4647432" y="2754272"/>
                  <a:pt x="4671764" y="2510959"/>
                </a:cubicBezTo>
                <a:cubicBezTo>
                  <a:pt x="4692850" y="2304954"/>
                  <a:pt x="4679874" y="2107060"/>
                  <a:pt x="4603636" y="1915654"/>
                </a:cubicBezTo>
                <a:cubicBezTo>
                  <a:pt x="4472247" y="1584749"/>
                  <a:pt x="4245155" y="1323593"/>
                  <a:pt x="3940203" y="1153274"/>
                </a:cubicBezTo>
                <a:cubicBezTo>
                  <a:pt x="3576856" y="952135"/>
                  <a:pt x="3189178" y="806148"/>
                  <a:pt x="2762570" y="8110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4"/>
          <p:cNvGrpSpPr/>
          <p:nvPr/>
        </p:nvGrpSpPr>
        <p:grpSpPr>
          <a:xfrm>
            <a:off x="0" y="-2622351"/>
            <a:ext cx="18287996" cy="5131944"/>
            <a:chOff x="0" y="-57150"/>
            <a:chExt cx="4816592" cy="1351623"/>
          </a:xfrm>
        </p:grpSpPr>
        <p:sp>
          <p:nvSpPr>
            <p:cNvPr id="129" name="Google Shape;129;p14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30" name="Google Shape;130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 rot="10800000">
            <a:off x="0" y="170714"/>
            <a:ext cx="2673005" cy="2359762"/>
            <a:chOff x="0" y="-6350"/>
            <a:chExt cx="812800" cy="717550"/>
          </a:xfrm>
        </p:grpSpPr>
        <p:sp>
          <p:nvSpPr>
            <p:cNvPr id="132" name="Google Shape;132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33" name="Google Shape;133;p14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10800000">
            <a:off x="9650728" y="170714"/>
            <a:ext cx="2673005" cy="2359762"/>
            <a:chOff x="0" y="-6350"/>
            <a:chExt cx="812800" cy="71755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36" name="Google Shape;136;p14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16034962" y="170714"/>
            <a:ext cx="2673005" cy="2359762"/>
            <a:chOff x="0" y="-6350"/>
            <a:chExt cx="812800" cy="71755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39" name="Google Shape;139;p14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 rot="10800000">
            <a:off x="3264661" y="170714"/>
            <a:ext cx="2673005" cy="2359762"/>
            <a:chOff x="0" y="-6350"/>
            <a:chExt cx="812800" cy="71755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42" name="Google Shape;142;p14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4"/>
          <p:cNvGrpSpPr/>
          <p:nvPr/>
        </p:nvGrpSpPr>
        <p:grpSpPr>
          <a:xfrm rot="10800000">
            <a:off x="12828557" y="170714"/>
            <a:ext cx="2673005" cy="2359762"/>
            <a:chOff x="0" y="-6350"/>
            <a:chExt cx="812800" cy="717550"/>
          </a:xfrm>
        </p:grpSpPr>
        <p:sp>
          <p:nvSpPr>
            <p:cNvPr id="144" name="Google Shape;144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45" name="Google Shape;145;p14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4"/>
          <p:cNvGrpSpPr/>
          <p:nvPr/>
        </p:nvGrpSpPr>
        <p:grpSpPr>
          <a:xfrm rot="10800000">
            <a:off x="6470995" y="170714"/>
            <a:ext cx="2673005" cy="2359762"/>
            <a:chOff x="0" y="-6350"/>
            <a:chExt cx="812800" cy="717550"/>
          </a:xfrm>
        </p:grpSpPr>
        <p:sp>
          <p:nvSpPr>
            <p:cNvPr id="147" name="Google Shape;147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48" name="Google Shape;148;p14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4"/>
          <p:cNvSpPr txBox="1"/>
          <p:nvPr/>
        </p:nvSpPr>
        <p:spPr>
          <a:xfrm>
            <a:off x="397463" y="5169907"/>
            <a:ext cx="10099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Archivo Black"/>
                <a:ea typeface="Archivo Black"/>
                <a:cs typeface="Archivo Black"/>
                <a:sym typeface="Archivo Black"/>
              </a:rPr>
              <a:t>Initial Results</a:t>
            </a:r>
            <a:endParaRPr/>
          </a:p>
        </p:txBody>
      </p:sp>
      <p:cxnSp>
        <p:nvCxnSpPr>
          <p:cNvPr id="150" name="Google Shape;150;p14"/>
          <p:cNvCxnSpPr/>
          <p:nvPr/>
        </p:nvCxnSpPr>
        <p:spPr>
          <a:xfrm rot="10800000">
            <a:off x="-21245" y="2509593"/>
            <a:ext cx="18309245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5"/>
          <p:cNvCxnSpPr/>
          <p:nvPr/>
        </p:nvCxnSpPr>
        <p:spPr>
          <a:xfrm rot="-5400000">
            <a:off x="-2893038" y="5483164"/>
            <a:ext cx="9102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56" name="Google Shape;156;p15"/>
          <p:cNvCxnSpPr/>
          <p:nvPr/>
        </p:nvCxnSpPr>
        <p:spPr>
          <a:xfrm flipH="1">
            <a:off x="3309900" y="2675375"/>
            <a:ext cx="13101000" cy="15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57" name="Google Shape;157;p15"/>
          <p:cNvGrpSpPr/>
          <p:nvPr/>
        </p:nvGrpSpPr>
        <p:grpSpPr>
          <a:xfrm>
            <a:off x="13742733" y="8752048"/>
            <a:ext cx="5418540" cy="1580407"/>
            <a:chOff x="0" y="0"/>
            <a:chExt cx="7224720" cy="2107210"/>
          </a:xfrm>
        </p:grpSpPr>
        <p:grpSp>
          <p:nvGrpSpPr>
            <p:cNvPr id="158" name="Google Shape;158;p15"/>
            <p:cNvGrpSpPr/>
            <p:nvPr/>
          </p:nvGrpSpPr>
          <p:grpSpPr>
            <a:xfrm>
              <a:off x="0" y="0"/>
              <a:ext cx="2408240" cy="2107210"/>
              <a:chOff x="0" y="0"/>
              <a:chExt cx="812800" cy="711200"/>
            </a:xfrm>
          </p:grpSpPr>
          <p:sp>
            <p:nvSpPr>
              <p:cNvPr id="159" name="Google Shape;159;p15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60" name="Google Shape;160;p15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15"/>
            <p:cNvGrpSpPr/>
            <p:nvPr/>
          </p:nvGrpSpPr>
          <p:grpSpPr>
            <a:xfrm>
              <a:off x="2408240" y="0"/>
              <a:ext cx="2408240" cy="2107210"/>
              <a:chOff x="0" y="0"/>
              <a:chExt cx="812800" cy="711200"/>
            </a:xfrm>
          </p:grpSpPr>
          <p:sp>
            <p:nvSpPr>
              <p:cNvPr id="162" name="Google Shape;162;p15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63" name="Google Shape;163;p15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15"/>
            <p:cNvGrpSpPr/>
            <p:nvPr/>
          </p:nvGrpSpPr>
          <p:grpSpPr>
            <a:xfrm>
              <a:off x="4816480" y="0"/>
              <a:ext cx="2408240" cy="2107210"/>
              <a:chOff x="0" y="0"/>
              <a:chExt cx="812800" cy="711200"/>
            </a:xfrm>
          </p:grpSpPr>
          <p:sp>
            <p:nvSpPr>
              <p:cNvPr id="165" name="Google Shape;165;p15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66" name="Google Shape;166;p15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7" name="Google Shape;167;p15"/>
          <p:cNvSpPr txBox="1"/>
          <p:nvPr/>
        </p:nvSpPr>
        <p:spPr>
          <a:xfrm>
            <a:off x="4790400" y="937050"/>
            <a:ext cx="105489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75" y="4247000"/>
            <a:ext cx="7740944" cy="4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1813381" y="1152144"/>
            <a:ext cx="1562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latin typeface="Archivo Black"/>
                <a:ea typeface="Archivo Black"/>
                <a:cs typeface="Archivo Black"/>
                <a:sym typeface="Archivo Black"/>
              </a:rPr>
              <a:t>U.S. Tiktok #Story vs. Chinese Tiktok</a:t>
            </a:r>
            <a:endParaRPr sz="5100"/>
          </a:p>
        </p:txBody>
      </p:sp>
      <p:pic>
        <p:nvPicPr>
          <p:cNvPr id="170" name="Google Shape;1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450" y="4247012"/>
            <a:ext cx="7516841" cy="434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1658253" y="3554300"/>
            <a:ext cx="751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rchivo Black"/>
                <a:ea typeface="Archivo Black"/>
                <a:cs typeface="Archivo Black"/>
                <a:sym typeface="Archivo Black"/>
              </a:rPr>
              <a:t>    </a:t>
            </a:r>
            <a:r>
              <a:rPr lang="en-US" sz="4500">
                <a:latin typeface="Archivo Black"/>
                <a:ea typeface="Archivo Black"/>
                <a:cs typeface="Archivo Black"/>
                <a:sym typeface="Archivo Black"/>
              </a:rPr>
              <a:t>U.S. Tiktok                   </a:t>
            </a:r>
            <a:endParaRPr sz="4500"/>
          </a:p>
        </p:txBody>
      </p:sp>
      <p:sp>
        <p:nvSpPr>
          <p:cNvPr id="172" name="Google Shape;172;p15"/>
          <p:cNvSpPr txBox="1"/>
          <p:nvPr/>
        </p:nvSpPr>
        <p:spPr>
          <a:xfrm>
            <a:off x="10771203" y="3429088"/>
            <a:ext cx="751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rchivo Black"/>
                <a:ea typeface="Archivo Black"/>
                <a:cs typeface="Archivo Black"/>
                <a:sym typeface="Archivo Black"/>
              </a:rPr>
              <a:t>Chinese Tiktok</a:t>
            </a:r>
            <a:r>
              <a:rPr lang="en-US" sz="4500">
                <a:latin typeface="Archivo Black"/>
                <a:ea typeface="Archivo Black"/>
                <a:cs typeface="Archivo Black"/>
                <a:sym typeface="Archivo Black"/>
              </a:rPr>
              <a:t>                 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16"/>
          <p:cNvCxnSpPr/>
          <p:nvPr/>
        </p:nvCxnSpPr>
        <p:spPr>
          <a:xfrm rot="-5400000">
            <a:off x="-2893038" y="5483164"/>
            <a:ext cx="9102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78" name="Google Shape;178;p16"/>
          <p:cNvCxnSpPr/>
          <p:nvPr/>
        </p:nvCxnSpPr>
        <p:spPr>
          <a:xfrm flipH="1">
            <a:off x="3309900" y="2675375"/>
            <a:ext cx="13101000" cy="15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79" name="Google Shape;179;p16"/>
          <p:cNvGrpSpPr/>
          <p:nvPr/>
        </p:nvGrpSpPr>
        <p:grpSpPr>
          <a:xfrm>
            <a:off x="13742733" y="8752048"/>
            <a:ext cx="5418544" cy="1580411"/>
            <a:chOff x="0" y="0"/>
            <a:chExt cx="7224725" cy="2107214"/>
          </a:xfrm>
        </p:grpSpPr>
        <p:grpSp>
          <p:nvGrpSpPr>
            <p:cNvPr id="180" name="Google Shape;180;p16"/>
            <p:cNvGrpSpPr/>
            <p:nvPr/>
          </p:nvGrpSpPr>
          <p:grpSpPr>
            <a:xfrm>
              <a:off x="0" y="0"/>
              <a:ext cx="2408245" cy="2107214"/>
              <a:chOff x="0" y="0"/>
              <a:chExt cx="812800" cy="711200"/>
            </a:xfrm>
          </p:grpSpPr>
          <p:sp>
            <p:nvSpPr>
              <p:cNvPr id="181" name="Google Shape;181;p1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82" name="Google Shape;182;p16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16"/>
            <p:cNvGrpSpPr/>
            <p:nvPr/>
          </p:nvGrpSpPr>
          <p:grpSpPr>
            <a:xfrm>
              <a:off x="2408240" y="0"/>
              <a:ext cx="2408245" cy="2107214"/>
              <a:chOff x="0" y="0"/>
              <a:chExt cx="812800" cy="711200"/>
            </a:xfrm>
          </p:grpSpPr>
          <p:sp>
            <p:nvSpPr>
              <p:cNvPr id="184" name="Google Shape;184;p1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85" name="Google Shape;185;p16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16"/>
            <p:cNvGrpSpPr/>
            <p:nvPr/>
          </p:nvGrpSpPr>
          <p:grpSpPr>
            <a:xfrm>
              <a:off x="4816480" y="0"/>
              <a:ext cx="2408245" cy="2107214"/>
              <a:chOff x="0" y="0"/>
              <a:chExt cx="812800" cy="71120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88" name="Google Shape;188;p16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9" name="Google Shape;189;p16"/>
          <p:cNvSpPr txBox="1"/>
          <p:nvPr/>
        </p:nvSpPr>
        <p:spPr>
          <a:xfrm>
            <a:off x="4790400" y="937050"/>
            <a:ext cx="105489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00" y="3857700"/>
            <a:ext cx="8923049" cy="48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1813381" y="1152144"/>
            <a:ext cx="1562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latin typeface="Archivo Black"/>
                <a:ea typeface="Archivo Black"/>
                <a:cs typeface="Archivo Black"/>
                <a:sym typeface="Archivo Black"/>
              </a:rPr>
              <a:t>U.S. Tiktok #Booktalk Vs. Instagram</a:t>
            </a:r>
            <a:endParaRPr sz="5100"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4249" y="3857700"/>
            <a:ext cx="7321149" cy="463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3901475" y="6331050"/>
            <a:ext cx="4618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talking about it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151128" y="3082638"/>
            <a:ext cx="751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rchivo Black"/>
                <a:ea typeface="Archivo Black"/>
                <a:cs typeface="Archivo Black"/>
                <a:sym typeface="Archivo Black"/>
              </a:rPr>
              <a:t>Tiktok</a:t>
            </a:r>
            <a:r>
              <a:rPr lang="en-US" sz="4500">
                <a:latin typeface="Archivo Black"/>
                <a:ea typeface="Archivo Black"/>
                <a:cs typeface="Archivo Black"/>
                <a:sym typeface="Archivo Black"/>
              </a:rPr>
              <a:t>                </a:t>
            </a:r>
            <a:endParaRPr sz="4500"/>
          </a:p>
        </p:txBody>
      </p:sp>
      <p:sp>
        <p:nvSpPr>
          <p:cNvPr id="195" name="Google Shape;195;p16"/>
          <p:cNvSpPr txBox="1"/>
          <p:nvPr/>
        </p:nvSpPr>
        <p:spPr>
          <a:xfrm>
            <a:off x="10160803" y="3082638"/>
            <a:ext cx="751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rchivo Black"/>
                <a:ea typeface="Archivo Black"/>
                <a:cs typeface="Archivo Black"/>
                <a:sym typeface="Archivo Black"/>
              </a:rPr>
              <a:t>Instagram</a:t>
            </a:r>
            <a:r>
              <a:rPr lang="en-US" sz="4500">
                <a:latin typeface="Archivo Black"/>
                <a:ea typeface="Archivo Black"/>
                <a:cs typeface="Archivo Black"/>
                <a:sym typeface="Archivo Black"/>
              </a:rPr>
              <a:t>                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189358">
            <a:off x="710991" y="7583475"/>
            <a:ext cx="6415393" cy="528471"/>
          </a:xfrm>
          <a:custGeom>
            <a:rect b="b" l="l" r="r" t="t"/>
            <a:pathLst>
              <a:path extrusionOk="0" h="528992" w="6421717">
                <a:moveTo>
                  <a:pt x="6364251" y="0"/>
                </a:moveTo>
                <a:cubicBezTo>
                  <a:pt x="6373769" y="32948"/>
                  <a:pt x="6379261" y="59672"/>
                  <a:pt x="6389145" y="85298"/>
                </a:cubicBezTo>
                <a:cubicBezTo>
                  <a:pt x="6398663" y="110192"/>
                  <a:pt x="6431611" y="125202"/>
                  <a:pt x="6418798" y="161810"/>
                </a:cubicBezTo>
                <a:cubicBezTo>
                  <a:pt x="6377064" y="173159"/>
                  <a:pt x="6336795" y="181579"/>
                  <a:pt x="6289203" y="171329"/>
                </a:cubicBezTo>
                <a:cubicBezTo>
                  <a:pt x="6235388" y="159614"/>
                  <a:pt x="6177547" y="165837"/>
                  <a:pt x="6121535" y="166203"/>
                </a:cubicBezTo>
                <a:cubicBezTo>
                  <a:pt x="5961921" y="167302"/>
                  <a:pt x="5802307" y="167302"/>
                  <a:pt x="5643059" y="171329"/>
                </a:cubicBezTo>
                <a:cubicBezTo>
                  <a:pt x="5490401" y="175356"/>
                  <a:pt x="5338108" y="184874"/>
                  <a:pt x="5185450" y="190365"/>
                </a:cubicBezTo>
                <a:cubicBezTo>
                  <a:pt x="5000942" y="196955"/>
                  <a:pt x="4816800" y="200982"/>
                  <a:pt x="4632293" y="208303"/>
                </a:cubicBezTo>
                <a:cubicBezTo>
                  <a:pt x="4492813" y="213795"/>
                  <a:pt x="4353334" y="224045"/>
                  <a:pt x="4213855" y="230269"/>
                </a:cubicBezTo>
                <a:cubicBezTo>
                  <a:pt x="4050946" y="237956"/>
                  <a:pt x="3887671" y="243448"/>
                  <a:pt x="3724396" y="250403"/>
                </a:cubicBezTo>
                <a:cubicBezTo>
                  <a:pt x="3687787" y="251868"/>
                  <a:pt x="3651178" y="255529"/>
                  <a:pt x="3614570" y="258091"/>
                </a:cubicBezTo>
                <a:cubicBezTo>
                  <a:pt x="3427865" y="270904"/>
                  <a:pt x="3241527" y="283717"/>
                  <a:pt x="3054822" y="296530"/>
                </a:cubicBezTo>
                <a:cubicBezTo>
                  <a:pt x="2913879" y="306049"/>
                  <a:pt x="2772569" y="315567"/>
                  <a:pt x="2631625" y="325085"/>
                </a:cubicBezTo>
                <a:cubicBezTo>
                  <a:pt x="2511549" y="333139"/>
                  <a:pt x="2391106" y="340461"/>
                  <a:pt x="2271030" y="349247"/>
                </a:cubicBezTo>
                <a:cubicBezTo>
                  <a:pt x="2153149" y="357667"/>
                  <a:pt x="2035635" y="368650"/>
                  <a:pt x="1918122" y="376703"/>
                </a:cubicBezTo>
                <a:cubicBezTo>
                  <a:pt x="1658199" y="395008"/>
                  <a:pt x="1397911" y="408553"/>
                  <a:pt x="1138356" y="430518"/>
                </a:cubicBezTo>
                <a:cubicBezTo>
                  <a:pt x="893809" y="451385"/>
                  <a:pt x="650361" y="481038"/>
                  <a:pt x="406181" y="505200"/>
                </a:cubicBezTo>
                <a:cubicBezTo>
                  <a:pt x="301480" y="515450"/>
                  <a:pt x="196047" y="523138"/>
                  <a:pt x="90980" y="528629"/>
                </a:cubicBezTo>
                <a:cubicBezTo>
                  <a:pt x="37531" y="531558"/>
                  <a:pt x="18861" y="516915"/>
                  <a:pt x="5682" y="478476"/>
                </a:cubicBezTo>
                <a:cubicBezTo>
                  <a:pt x="-11524" y="425027"/>
                  <a:pt x="10807" y="388052"/>
                  <a:pt x="66452" y="395374"/>
                </a:cubicBezTo>
                <a:cubicBezTo>
                  <a:pt x="135643" y="404892"/>
                  <a:pt x="201538" y="392445"/>
                  <a:pt x="268898" y="384757"/>
                </a:cubicBezTo>
                <a:cubicBezTo>
                  <a:pt x="381287" y="371944"/>
                  <a:pt x="493676" y="358399"/>
                  <a:pt x="606065" y="346684"/>
                </a:cubicBezTo>
                <a:cubicBezTo>
                  <a:pt x="725043" y="334237"/>
                  <a:pt x="843289" y="310442"/>
                  <a:pt x="964098" y="310076"/>
                </a:cubicBezTo>
                <a:cubicBezTo>
                  <a:pt x="1048298" y="309710"/>
                  <a:pt x="1132132" y="291039"/>
                  <a:pt x="1216698" y="286646"/>
                </a:cubicBezTo>
                <a:cubicBezTo>
                  <a:pt x="1299434" y="282253"/>
                  <a:pt x="1382536" y="273833"/>
                  <a:pt x="1466004" y="281521"/>
                </a:cubicBezTo>
                <a:cubicBezTo>
                  <a:pt x="1475522" y="282253"/>
                  <a:pt x="1486138" y="278958"/>
                  <a:pt x="1495657" y="275663"/>
                </a:cubicBezTo>
                <a:cubicBezTo>
                  <a:pt x="1503345" y="273101"/>
                  <a:pt x="1513961" y="262484"/>
                  <a:pt x="1516890" y="264681"/>
                </a:cubicBezTo>
                <a:cubicBezTo>
                  <a:pt x="1557526" y="292503"/>
                  <a:pt x="1594134" y="256261"/>
                  <a:pt x="1633672" y="258823"/>
                </a:cubicBezTo>
                <a:cubicBezTo>
                  <a:pt x="1673209" y="261386"/>
                  <a:pt x="1714943" y="244546"/>
                  <a:pt x="1753016" y="251502"/>
                </a:cubicBezTo>
                <a:cubicBezTo>
                  <a:pt x="1805367" y="261020"/>
                  <a:pt x="1852958" y="240885"/>
                  <a:pt x="1902380" y="241251"/>
                </a:cubicBezTo>
                <a:cubicBezTo>
                  <a:pt x="1994634" y="241983"/>
                  <a:pt x="2085057" y="218554"/>
                  <a:pt x="2175847" y="222215"/>
                </a:cubicBezTo>
                <a:cubicBezTo>
                  <a:pt x="2262244" y="225876"/>
                  <a:pt x="2349006" y="224777"/>
                  <a:pt x="2430644" y="207571"/>
                </a:cubicBezTo>
                <a:cubicBezTo>
                  <a:pt x="2528755" y="187070"/>
                  <a:pt x="2628697" y="213429"/>
                  <a:pt x="2724246" y="182311"/>
                </a:cubicBezTo>
                <a:cubicBezTo>
                  <a:pt x="2859332" y="196589"/>
                  <a:pt x="2990757" y="155221"/>
                  <a:pt x="3124745" y="154123"/>
                </a:cubicBezTo>
                <a:cubicBezTo>
                  <a:pt x="3210410" y="153390"/>
                  <a:pt x="3295708" y="151560"/>
                  <a:pt x="3381372" y="147533"/>
                </a:cubicBezTo>
                <a:cubicBezTo>
                  <a:pt x="3421642" y="145703"/>
                  <a:pt x="3461545" y="136184"/>
                  <a:pt x="3501815" y="132890"/>
                </a:cubicBezTo>
                <a:cubicBezTo>
                  <a:pt x="3534397" y="130327"/>
                  <a:pt x="3567345" y="132890"/>
                  <a:pt x="3599926" y="131425"/>
                </a:cubicBezTo>
                <a:cubicBezTo>
                  <a:pt x="3703529" y="127398"/>
                  <a:pt x="3807498" y="124836"/>
                  <a:pt x="3910734" y="117148"/>
                </a:cubicBezTo>
                <a:cubicBezTo>
                  <a:pt x="3953933" y="113853"/>
                  <a:pt x="4000425" y="139845"/>
                  <a:pt x="4041428" y="105799"/>
                </a:cubicBezTo>
                <a:cubicBezTo>
                  <a:pt x="4044356" y="103237"/>
                  <a:pt x="4055339" y="112389"/>
                  <a:pt x="4063027" y="113853"/>
                </a:cubicBezTo>
                <a:cubicBezTo>
                  <a:pt x="4082795" y="117148"/>
                  <a:pt x="4111716" y="128863"/>
                  <a:pt x="4121601" y="120077"/>
                </a:cubicBezTo>
                <a:cubicBezTo>
                  <a:pt x="4160040" y="85664"/>
                  <a:pt x="4205801" y="99210"/>
                  <a:pt x="4247168" y="95549"/>
                </a:cubicBezTo>
                <a:cubicBezTo>
                  <a:pt x="4338690" y="87495"/>
                  <a:pt x="4430945" y="86763"/>
                  <a:pt x="4523198" y="84932"/>
                </a:cubicBezTo>
                <a:cubicBezTo>
                  <a:pt x="4591290" y="83834"/>
                  <a:pt x="4659017" y="86763"/>
                  <a:pt x="4727109" y="86763"/>
                </a:cubicBezTo>
                <a:cubicBezTo>
                  <a:pt x="4741752" y="86763"/>
                  <a:pt x="4756396" y="83468"/>
                  <a:pt x="4771039" y="80539"/>
                </a:cubicBezTo>
                <a:cubicBezTo>
                  <a:pt x="4781656" y="78343"/>
                  <a:pt x="4793371" y="69190"/>
                  <a:pt x="4801791" y="72119"/>
                </a:cubicBezTo>
                <a:cubicBezTo>
                  <a:pt x="4897339" y="104701"/>
                  <a:pt x="4991790" y="56011"/>
                  <a:pt x="5088803" y="69190"/>
                </a:cubicBezTo>
                <a:cubicBezTo>
                  <a:pt x="5162021" y="79075"/>
                  <a:pt x="5239265" y="58208"/>
                  <a:pt x="5315045" y="53083"/>
                </a:cubicBezTo>
                <a:cubicBezTo>
                  <a:pt x="5335180" y="51618"/>
                  <a:pt x="5355681" y="56743"/>
                  <a:pt x="5376182" y="58940"/>
                </a:cubicBezTo>
                <a:cubicBezTo>
                  <a:pt x="5382405" y="59672"/>
                  <a:pt x="5390825" y="63699"/>
                  <a:pt x="5394486" y="61137"/>
                </a:cubicBezTo>
                <a:cubicBezTo>
                  <a:pt x="5432193" y="35510"/>
                  <a:pt x="5476124" y="41368"/>
                  <a:pt x="5517491" y="39171"/>
                </a:cubicBezTo>
                <a:cubicBezTo>
                  <a:pt x="5599861" y="34778"/>
                  <a:pt x="5682596" y="34778"/>
                  <a:pt x="5764966" y="33314"/>
                </a:cubicBezTo>
                <a:cubicBezTo>
                  <a:pt x="5777413" y="32948"/>
                  <a:pt x="5790959" y="38805"/>
                  <a:pt x="5802673" y="36609"/>
                </a:cubicBezTo>
                <a:cubicBezTo>
                  <a:pt x="5896757" y="19769"/>
                  <a:pt x="5991574" y="21965"/>
                  <a:pt x="6086391" y="23063"/>
                </a:cubicBezTo>
                <a:cubicBezTo>
                  <a:pt x="6158876" y="24162"/>
                  <a:pt x="6231361" y="23063"/>
                  <a:pt x="6303847" y="20135"/>
                </a:cubicBezTo>
                <a:cubicBezTo>
                  <a:pt x="6321053" y="20135"/>
                  <a:pt x="6338991" y="8786"/>
                  <a:pt x="63642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 rot="-1509322">
            <a:off x="12259231" y="3224933"/>
            <a:ext cx="5514433" cy="9523302"/>
          </a:xfrm>
          <a:custGeom>
            <a:rect b="b" l="l" r="r" t="t"/>
            <a:pathLst>
              <a:path extrusionOk="0" h="9524969" w="5515398">
                <a:moveTo>
                  <a:pt x="2746349" y="5088452"/>
                </a:moveTo>
                <a:cubicBezTo>
                  <a:pt x="2694442" y="5257149"/>
                  <a:pt x="2741483" y="5458287"/>
                  <a:pt x="2488437" y="5448555"/>
                </a:cubicBezTo>
                <a:cubicBezTo>
                  <a:pt x="2473839" y="5555612"/>
                  <a:pt x="2459240" y="5657804"/>
                  <a:pt x="2446263" y="5756751"/>
                </a:cubicBezTo>
                <a:cubicBezTo>
                  <a:pt x="2621448" y="5868675"/>
                  <a:pt x="2629559" y="5870297"/>
                  <a:pt x="2601983" y="6079546"/>
                </a:cubicBezTo>
                <a:cubicBezTo>
                  <a:pt x="2579274" y="6248243"/>
                  <a:pt x="2540344" y="6416939"/>
                  <a:pt x="2503036" y="6584014"/>
                </a:cubicBezTo>
                <a:cubicBezTo>
                  <a:pt x="2447885" y="6825705"/>
                  <a:pt x="2387868" y="7065773"/>
                  <a:pt x="2329473" y="7305842"/>
                </a:cubicBezTo>
                <a:cubicBezTo>
                  <a:pt x="2246747" y="7644858"/>
                  <a:pt x="2164020" y="7982251"/>
                  <a:pt x="2079672" y="8319645"/>
                </a:cubicBezTo>
                <a:cubicBezTo>
                  <a:pt x="2024521" y="8543492"/>
                  <a:pt x="1969370" y="8768962"/>
                  <a:pt x="1907731" y="8992810"/>
                </a:cubicBezTo>
                <a:cubicBezTo>
                  <a:pt x="1876911" y="9104734"/>
                  <a:pt x="1837981" y="9215036"/>
                  <a:pt x="1794185" y="9322093"/>
                </a:cubicBezTo>
                <a:cubicBezTo>
                  <a:pt x="1735790" y="9463214"/>
                  <a:pt x="1617378" y="9528098"/>
                  <a:pt x="1468146" y="9524853"/>
                </a:cubicBezTo>
                <a:cubicBezTo>
                  <a:pt x="1206990" y="9518366"/>
                  <a:pt x="994497" y="9408064"/>
                  <a:pt x="864731" y="9179350"/>
                </a:cubicBezTo>
                <a:cubicBezTo>
                  <a:pt x="817690" y="9096624"/>
                  <a:pt x="793359" y="8984699"/>
                  <a:pt x="799847" y="8888997"/>
                </a:cubicBezTo>
                <a:cubicBezTo>
                  <a:pt x="825801" y="8480231"/>
                  <a:pt x="848510" y="8071466"/>
                  <a:pt x="905283" y="7665945"/>
                </a:cubicBezTo>
                <a:cubicBezTo>
                  <a:pt x="981521" y="7120924"/>
                  <a:pt x="1083712" y="6580770"/>
                  <a:pt x="1182659" y="6038994"/>
                </a:cubicBezTo>
                <a:cubicBezTo>
                  <a:pt x="1205368" y="5910849"/>
                  <a:pt x="1252409" y="5785949"/>
                  <a:pt x="1289717" y="5657804"/>
                </a:cubicBezTo>
                <a:cubicBezTo>
                  <a:pt x="1351356" y="5651315"/>
                  <a:pt x="1404885" y="5646449"/>
                  <a:pt x="1445437" y="5643205"/>
                </a:cubicBezTo>
                <a:cubicBezTo>
                  <a:pt x="1463280" y="5532903"/>
                  <a:pt x="1479501" y="5435578"/>
                  <a:pt x="1494099" y="5336631"/>
                </a:cubicBezTo>
                <a:cubicBezTo>
                  <a:pt x="1497344" y="5312300"/>
                  <a:pt x="1507076" y="5281480"/>
                  <a:pt x="1497344" y="5265259"/>
                </a:cubicBezTo>
                <a:cubicBezTo>
                  <a:pt x="1408129" y="5112783"/>
                  <a:pt x="1466524" y="4971662"/>
                  <a:pt x="1521675" y="4828919"/>
                </a:cubicBezTo>
                <a:cubicBezTo>
                  <a:pt x="1524919" y="4820808"/>
                  <a:pt x="1524919" y="4809453"/>
                  <a:pt x="1528163" y="4786744"/>
                </a:cubicBezTo>
                <a:cubicBezTo>
                  <a:pt x="1468146" y="4752680"/>
                  <a:pt x="1406507" y="4712128"/>
                  <a:pt x="1340001" y="4681309"/>
                </a:cubicBezTo>
                <a:cubicBezTo>
                  <a:pt x="965300" y="4502879"/>
                  <a:pt x="684679" y="4215770"/>
                  <a:pt x="431634" y="3896220"/>
                </a:cubicBezTo>
                <a:cubicBezTo>
                  <a:pt x="126682" y="3510163"/>
                  <a:pt x="11514" y="3059224"/>
                  <a:pt x="159" y="2580709"/>
                </a:cubicBezTo>
                <a:cubicBezTo>
                  <a:pt x="-3085" y="2421744"/>
                  <a:pt x="43956" y="2262780"/>
                  <a:pt x="73153" y="2103816"/>
                </a:cubicBezTo>
                <a:cubicBezTo>
                  <a:pt x="139659" y="1746957"/>
                  <a:pt x="262937" y="1412808"/>
                  <a:pt x="451099" y="1101367"/>
                </a:cubicBezTo>
                <a:cubicBezTo>
                  <a:pt x="543558" y="948891"/>
                  <a:pt x="655482" y="812636"/>
                  <a:pt x="796603" y="702334"/>
                </a:cubicBezTo>
                <a:cubicBezTo>
                  <a:pt x="1067491" y="489841"/>
                  <a:pt x="1346490" y="290325"/>
                  <a:pt x="1672529" y="170291"/>
                </a:cubicBezTo>
                <a:cubicBezTo>
                  <a:pt x="1909353" y="82698"/>
                  <a:pt x="2152666" y="9704"/>
                  <a:pt x="2407333" y="1594"/>
                </a:cubicBezTo>
                <a:cubicBezTo>
                  <a:pt x="2751215" y="-9761"/>
                  <a:pt x="3086987" y="38902"/>
                  <a:pt x="3408160" y="168668"/>
                </a:cubicBezTo>
                <a:cubicBezTo>
                  <a:pt x="3542792" y="223819"/>
                  <a:pt x="3683914" y="262749"/>
                  <a:pt x="3825035" y="304924"/>
                </a:cubicBezTo>
                <a:cubicBezTo>
                  <a:pt x="4052127" y="371429"/>
                  <a:pt x="4272731" y="449289"/>
                  <a:pt x="4449538" y="619608"/>
                </a:cubicBezTo>
                <a:cubicBezTo>
                  <a:pt x="4490090" y="658538"/>
                  <a:pt x="4558218" y="668271"/>
                  <a:pt x="4613368" y="694224"/>
                </a:cubicBezTo>
                <a:cubicBezTo>
                  <a:pt x="4744757" y="759107"/>
                  <a:pt x="4825862" y="879142"/>
                  <a:pt x="4910210" y="989443"/>
                </a:cubicBezTo>
                <a:cubicBezTo>
                  <a:pt x="5030244" y="1145164"/>
                  <a:pt x="5150279" y="1302506"/>
                  <a:pt x="5244359" y="1474447"/>
                </a:cubicBezTo>
                <a:cubicBezTo>
                  <a:pt x="5463341" y="1873480"/>
                  <a:pt x="5584997" y="2295222"/>
                  <a:pt x="5473073" y="2757516"/>
                </a:cubicBezTo>
                <a:cubicBezTo>
                  <a:pt x="5437388" y="2909992"/>
                  <a:pt x="5414678" y="3065712"/>
                  <a:pt x="5380615" y="3218188"/>
                </a:cubicBezTo>
                <a:cubicBezTo>
                  <a:pt x="5327086" y="3458257"/>
                  <a:pt x="5215162" y="3678860"/>
                  <a:pt x="5085395" y="3881621"/>
                </a:cubicBezTo>
                <a:cubicBezTo>
                  <a:pt x="4942652" y="4105468"/>
                  <a:pt x="4765844" y="4309851"/>
                  <a:pt x="4522532" y="4441240"/>
                </a:cubicBezTo>
                <a:cubicBezTo>
                  <a:pt x="4360323" y="4528833"/>
                  <a:pt x="4209469" y="4640757"/>
                  <a:pt x="4052127" y="4741326"/>
                </a:cubicBezTo>
                <a:cubicBezTo>
                  <a:pt x="3763396" y="4926244"/>
                  <a:pt x="3440601" y="5023569"/>
                  <a:pt x="3106452" y="5085208"/>
                </a:cubicBezTo>
                <a:cubicBezTo>
                  <a:pt x="2991284" y="5106295"/>
                  <a:pt x="2868005" y="5088452"/>
                  <a:pt x="2746349" y="5088452"/>
                </a:cubicBezTo>
                <a:close/>
                <a:moveTo>
                  <a:pt x="5297888" y="2523936"/>
                </a:moveTo>
                <a:cubicBezTo>
                  <a:pt x="5284911" y="2418500"/>
                  <a:pt x="5278423" y="2313065"/>
                  <a:pt x="5255714" y="2209251"/>
                </a:cubicBezTo>
                <a:cubicBezTo>
                  <a:pt x="5171365" y="1811840"/>
                  <a:pt x="4942652" y="1489046"/>
                  <a:pt x="4694473" y="1180849"/>
                </a:cubicBezTo>
                <a:cubicBezTo>
                  <a:pt x="4603636" y="1068926"/>
                  <a:pt x="4488468" y="966734"/>
                  <a:pt x="4363567" y="895362"/>
                </a:cubicBezTo>
                <a:cubicBezTo>
                  <a:pt x="4173783" y="785061"/>
                  <a:pt x="3966157" y="703956"/>
                  <a:pt x="3766640" y="608253"/>
                </a:cubicBezTo>
                <a:cubicBezTo>
                  <a:pt x="3685536" y="569323"/>
                  <a:pt x="3593077" y="540126"/>
                  <a:pt x="3529816" y="480109"/>
                </a:cubicBezTo>
                <a:cubicBezTo>
                  <a:pt x="3473043" y="426580"/>
                  <a:pt x="3414648" y="403871"/>
                  <a:pt x="3344898" y="390894"/>
                </a:cubicBezTo>
                <a:cubicBezTo>
                  <a:pt x="3176201" y="360074"/>
                  <a:pt x="3007504" y="329255"/>
                  <a:pt x="2837186" y="300057"/>
                </a:cubicBezTo>
                <a:cubicBezTo>
                  <a:pt x="2512769" y="244906"/>
                  <a:pt x="2194840" y="285459"/>
                  <a:pt x="1885022" y="382784"/>
                </a:cubicBezTo>
                <a:cubicBezTo>
                  <a:pt x="1638465" y="460644"/>
                  <a:pt x="1412995" y="580678"/>
                  <a:pt x="1194014" y="720177"/>
                </a:cubicBezTo>
                <a:cubicBezTo>
                  <a:pt x="749563" y="1002420"/>
                  <a:pt x="490029" y="1404697"/>
                  <a:pt x="357018" y="1902677"/>
                </a:cubicBezTo>
                <a:cubicBezTo>
                  <a:pt x="327820" y="2009735"/>
                  <a:pt x="308355" y="2120037"/>
                  <a:pt x="279158" y="2227094"/>
                </a:cubicBezTo>
                <a:cubicBezTo>
                  <a:pt x="209408" y="2489872"/>
                  <a:pt x="180211" y="2754272"/>
                  <a:pt x="264559" y="3018672"/>
                </a:cubicBezTo>
                <a:cubicBezTo>
                  <a:pt x="313222" y="3172770"/>
                  <a:pt x="376483" y="3322001"/>
                  <a:pt x="438122" y="3471233"/>
                </a:cubicBezTo>
                <a:cubicBezTo>
                  <a:pt x="467320" y="3540983"/>
                  <a:pt x="494895" y="3617221"/>
                  <a:pt x="545180" y="3669128"/>
                </a:cubicBezTo>
                <a:cubicBezTo>
                  <a:pt x="730097" y="3862156"/>
                  <a:pt x="911771" y="4063294"/>
                  <a:pt x="1121020" y="4227125"/>
                </a:cubicBezTo>
                <a:cubicBezTo>
                  <a:pt x="1461658" y="4494769"/>
                  <a:pt x="1860691" y="4652111"/>
                  <a:pt x="2280811" y="4752680"/>
                </a:cubicBezTo>
                <a:cubicBezTo>
                  <a:pt x="2373269" y="4775389"/>
                  <a:pt x="2465728" y="4811076"/>
                  <a:pt x="2559809" y="4820808"/>
                </a:cubicBezTo>
                <a:cubicBezTo>
                  <a:pt x="2785279" y="4843517"/>
                  <a:pt x="3012371" y="4846762"/>
                  <a:pt x="3236218" y="4801343"/>
                </a:cubicBezTo>
                <a:cubicBezTo>
                  <a:pt x="3364363" y="4775389"/>
                  <a:pt x="3495752" y="4751058"/>
                  <a:pt x="3614164" y="4699152"/>
                </a:cubicBezTo>
                <a:cubicBezTo>
                  <a:pt x="3761774" y="4634268"/>
                  <a:pt x="3898029" y="4546676"/>
                  <a:pt x="4034284" y="4462327"/>
                </a:cubicBezTo>
                <a:cubicBezTo>
                  <a:pt x="4149452" y="4390956"/>
                  <a:pt x="4266242" y="4317962"/>
                  <a:pt x="4370056" y="4231991"/>
                </a:cubicBezTo>
                <a:cubicBezTo>
                  <a:pt x="4520910" y="4107091"/>
                  <a:pt x="4668519" y="3974080"/>
                  <a:pt x="4804775" y="3832958"/>
                </a:cubicBezTo>
                <a:cubicBezTo>
                  <a:pt x="4898855" y="3735633"/>
                  <a:pt x="5002669" y="3628576"/>
                  <a:pt x="5046465" y="3506919"/>
                </a:cubicBezTo>
                <a:cubicBezTo>
                  <a:pt x="5158389" y="3190613"/>
                  <a:pt x="5284911" y="2872684"/>
                  <a:pt x="5297888" y="2523936"/>
                </a:cubicBezTo>
                <a:close/>
                <a:moveTo>
                  <a:pt x="1362711" y="5781082"/>
                </a:moveTo>
                <a:cubicBezTo>
                  <a:pt x="1352978" y="5844344"/>
                  <a:pt x="1344868" y="5909227"/>
                  <a:pt x="1335135" y="5972488"/>
                </a:cubicBezTo>
                <a:cubicBezTo>
                  <a:pt x="1307560" y="6157406"/>
                  <a:pt x="1284850" y="6342323"/>
                  <a:pt x="1254031" y="6527241"/>
                </a:cubicBezTo>
                <a:cubicBezTo>
                  <a:pt x="1181037" y="6965204"/>
                  <a:pt x="1096689" y="7401545"/>
                  <a:pt x="1035049" y="7841130"/>
                </a:cubicBezTo>
                <a:cubicBezTo>
                  <a:pt x="991253" y="8150948"/>
                  <a:pt x="965300" y="8464011"/>
                  <a:pt x="950701" y="8775451"/>
                </a:cubicBezTo>
                <a:cubicBezTo>
                  <a:pt x="937724" y="9078780"/>
                  <a:pt x="1049648" y="9237745"/>
                  <a:pt x="1314048" y="9310739"/>
                </a:cubicBezTo>
                <a:cubicBezTo>
                  <a:pt x="1515187" y="9365889"/>
                  <a:pt x="1542762" y="9393465"/>
                  <a:pt x="1644953" y="9153397"/>
                </a:cubicBezTo>
                <a:cubicBezTo>
                  <a:pt x="1659552" y="9120955"/>
                  <a:pt x="1674151" y="9088513"/>
                  <a:pt x="1682261" y="9054449"/>
                </a:cubicBezTo>
                <a:cubicBezTo>
                  <a:pt x="1752011" y="8770584"/>
                  <a:pt x="1818516" y="8486719"/>
                  <a:pt x="1889888" y="8204477"/>
                </a:cubicBezTo>
                <a:cubicBezTo>
                  <a:pt x="2019655" y="7691898"/>
                  <a:pt x="2152666" y="7177697"/>
                  <a:pt x="2284055" y="6665118"/>
                </a:cubicBezTo>
                <a:cubicBezTo>
                  <a:pt x="2344072" y="6431538"/>
                  <a:pt x="2404089" y="6197958"/>
                  <a:pt x="2470595" y="5943291"/>
                </a:cubicBezTo>
                <a:cubicBezTo>
                  <a:pt x="2097515" y="5889762"/>
                  <a:pt x="1735790" y="5836233"/>
                  <a:pt x="1362711" y="5781082"/>
                </a:cubicBezTo>
                <a:close/>
                <a:moveTo>
                  <a:pt x="2245125" y="5716199"/>
                </a:moveTo>
                <a:cubicBezTo>
                  <a:pt x="2264590" y="5617252"/>
                  <a:pt x="2280811" y="5531281"/>
                  <a:pt x="2297032" y="5437200"/>
                </a:cubicBezTo>
                <a:cubicBezTo>
                  <a:pt x="2086160" y="5403136"/>
                  <a:pt x="1886644" y="5370695"/>
                  <a:pt x="1682261" y="5336631"/>
                </a:cubicBezTo>
                <a:cubicBezTo>
                  <a:pt x="1664418" y="5446933"/>
                  <a:pt x="1648197" y="5539391"/>
                  <a:pt x="1628732" y="5651315"/>
                </a:cubicBezTo>
                <a:cubicBezTo>
                  <a:pt x="1834737" y="5674025"/>
                  <a:pt x="2027765" y="5693490"/>
                  <a:pt x="2245125" y="5716199"/>
                </a:cubicBezTo>
                <a:close/>
                <a:moveTo>
                  <a:pt x="1653064" y="5026813"/>
                </a:moveTo>
                <a:cubicBezTo>
                  <a:pt x="1949905" y="5093318"/>
                  <a:pt x="2224038" y="5154958"/>
                  <a:pt x="2512769" y="5219841"/>
                </a:cubicBezTo>
                <a:cubicBezTo>
                  <a:pt x="2512769" y="5158202"/>
                  <a:pt x="2512769" y="5116027"/>
                  <a:pt x="2512769" y="5075475"/>
                </a:cubicBezTo>
                <a:cubicBezTo>
                  <a:pt x="2238636" y="5000860"/>
                  <a:pt x="1967748" y="4929487"/>
                  <a:pt x="1682261" y="4851628"/>
                </a:cubicBezTo>
                <a:cubicBezTo>
                  <a:pt x="1672529" y="4908401"/>
                  <a:pt x="1664418" y="4960308"/>
                  <a:pt x="1653064" y="5026813"/>
                </a:cubicBezTo>
                <a:close/>
                <a:moveTo>
                  <a:pt x="4918321" y="2428233"/>
                </a:moveTo>
                <a:cubicBezTo>
                  <a:pt x="4910210" y="2802934"/>
                  <a:pt x="4808019" y="3143572"/>
                  <a:pt x="4621479" y="3446902"/>
                </a:cubicBezTo>
                <a:cubicBezTo>
                  <a:pt x="4475491" y="3685349"/>
                  <a:pt x="4314905" y="3915685"/>
                  <a:pt x="4115388" y="4120067"/>
                </a:cubicBezTo>
                <a:cubicBezTo>
                  <a:pt x="3766640" y="4476926"/>
                  <a:pt x="3344898" y="4655355"/>
                  <a:pt x="2861517" y="4715373"/>
                </a:cubicBezTo>
                <a:cubicBezTo>
                  <a:pt x="2782035" y="4725105"/>
                  <a:pt x="2699308" y="4721861"/>
                  <a:pt x="2621448" y="4708884"/>
                </a:cubicBezTo>
                <a:cubicBezTo>
                  <a:pt x="2462484" y="4684553"/>
                  <a:pt x="2300276" y="4663466"/>
                  <a:pt x="2147800" y="4613181"/>
                </a:cubicBezTo>
                <a:cubicBezTo>
                  <a:pt x="1995324" y="4564518"/>
                  <a:pt x="1849336" y="4489903"/>
                  <a:pt x="1709837" y="4412043"/>
                </a:cubicBezTo>
                <a:cubicBezTo>
                  <a:pt x="1581692" y="4340671"/>
                  <a:pt x="1466524" y="4249834"/>
                  <a:pt x="1343246" y="4170352"/>
                </a:cubicBezTo>
                <a:cubicBezTo>
                  <a:pt x="1106421" y="4017876"/>
                  <a:pt x="932858" y="3811871"/>
                  <a:pt x="824178" y="3553960"/>
                </a:cubicBezTo>
                <a:cubicBezTo>
                  <a:pt x="653859" y="3151683"/>
                  <a:pt x="618174" y="2738051"/>
                  <a:pt x="694412" y="2306576"/>
                </a:cubicBezTo>
                <a:cubicBezTo>
                  <a:pt x="749563" y="1993514"/>
                  <a:pt x="876085" y="1709649"/>
                  <a:pt x="1025317" y="1435517"/>
                </a:cubicBezTo>
                <a:cubicBezTo>
                  <a:pt x="1169682" y="1169495"/>
                  <a:pt x="1367577" y="953758"/>
                  <a:pt x="1651442" y="825613"/>
                </a:cubicBezTo>
                <a:cubicBezTo>
                  <a:pt x="1756877" y="778572"/>
                  <a:pt x="1854202" y="712067"/>
                  <a:pt x="1958016" y="663404"/>
                </a:cubicBezTo>
                <a:cubicBezTo>
                  <a:pt x="2128335" y="583922"/>
                  <a:pt x="2310008" y="553103"/>
                  <a:pt x="2499792" y="546614"/>
                </a:cubicBezTo>
                <a:cubicBezTo>
                  <a:pt x="2681466" y="540126"/>
                  <a:pt x="2861517" y="519039"/>
                  <a:pt x="3039946" y="561213"/>
                </a:cubicBezTo>
                <a:cubicBezTo>
                  <a:pt x="3127539" y="582300"/>
                  <a:pt x="3215131" y="596899"/>
                  <a:pt x="3301102" y="622852"/>
                </a:cubicBezTo>
                <a:cubicBezTo>
                  <a:pt x="3445467" y="666649"/>
                  <a:pt x="3589833" y="712067"/>
                  <a:pt x="3730954" y="767218"/>
                </a:cubicBezTo>
                <a:cubicBezTo>
                  <a:pt x="4113766" y="918072"/>
                  <a:pt x="4412230" y="1172739"/>
                  <a:pt x="4639322" y="1516621"/>
                </a:cubicBezTo>
                <a:cubicBezTo>
                  <a:pt x="4819373" y="1789131"/>
                  <a:pt x="4941030" y="2129769"/>
                  <a:pt x="4918321" y="2428233"/>
                </a:cubicBezTo>
                <a:close/>
                <a:moveTo>
                  <a:pt x="2762570" y="811014"/>
                </a:moveTo>
                <a:cubicBezTo>
                  <a:pt x="2370025" y="802904"/>
                  <a:pt x="2123468" y="864543"/>
                  <a:pt x="1779586" y="1059193"/>
                </a:cubicBezTo>
                <a:cubicBezTo>
                  <a:pt x="1709837" y="1098123"/>
                  <a:pt x="1633599" y="1133809"/>
                  <a:pt x="1575204" y="1187338"/>
                </a:cubicBezTo>
                <a:cubicBezTo>
                  <a:pt x="1362711" y="1386854"/>
                  <a:pt x="1194014" y="1623679"/>
                  <a:pt x="1096689" y="1894567"/>
                </a:cubicBezTo>
                <a:cubicBezTo>
                  <a:pt x="983143" y="2207629"/>
                  <a:pt x="905283" y="2536912"/>
                  <a:pt x="921503" y="2874306"/>
                </a:cubicBezTo>
                <a:cubicBezTo>
                  <a:pt x="937724" y="3221432"/>
                  <a:pt x="1009096" y="3558826"/>
                  <a:pt x="1275118" y="3813493"/>
                </a:cubicBezTo>
                <a:cubicBezTo>
                  <a:pt x="1365955" y="3899464"/>
                  <a:pt x="1468146" y="3975702"/>
                  <a:pt x="1573582" y="4042207"/>
                </a:cubicBezTo>
                <a:cubicBezTo>
                  <a:pt x="1794185" y="4181707"/>
                  <a:pt x="2003434" y="4343915"/>
                  <a:pt x="2269456" y="4397444"/>
                </a:cubicBezTo>
                <a:cubicBezTo>
                  <a:pt x="2373269" y="4418531"/>
                  <a:pt x="2481949" y="4426641"/>
                  <a:pt x="2579274" y="4465572"/>
                </a:cubicBezTo>
                <a:cubicBezTo>
                  <a:pt x="2676599" y="4504502"/>
                  <a:pt x="2769058" y="4502879"/>
                  <a:pt x="2861517" y="4481792"/>
                </a:cubicBezTo>
                <a:cubicBezTo>
                  <a:pt x="3429246" y="4352026"/>
                  <a:pt x="3881808" y="4047073"/>
                  <a:pt x="4207847" y="3565314"/>
                </a:cubicBezTo>
                <a:cubicBezTo>
                  <a:pt x="4292196" y="3440414"/>
                  <a:pt x="4363567" y="3307403"/>
                  <a:pt x="4434939" y="3174392"/>
                </a:cubicBezTo>
                <a:cubicBezTo>
                  <a:pt x="4546863" y="2965143"/>
                  <a:pt x="4647432" y="2754272"/>
                  <a:pt x="4671764" y="2510959"/>
                </a:cubicBezTo>
                <a:cubicBezTo>
                  <a:pt x="4692850" y="2304954"/>
                  <a:pt x="4679874" y="2107060"/>
                  <a:pt x="4603636" y="1915654"/>
                </a:cubicBezTo>
                <a:cubicBezTo>
                  <a:pt x="4472247" y="1584749"/>
                  <a:pt x="4245155" y="1323593"/>
                  <a:pt x="3940203" y="1153274"/>
                </a:cubicBezTo>
                <a:cubicBezTo>
                  <a:pt x="3576856" y="952135"/>
                  <a:pt x="3189178" y="806148"/>
                  <a:pt x="2762570" y="8110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17"/>
          <p:cNvGrpSpPr/>
          <p:nvPr/>
        </p:nvGrpSpPr>
        <p:grpSpPr>
          <a:xfrm>
            <a:off x="0" y="-2622353"/>
            <a:ext cx="18288118" cy="5131977"/>
            <a:chOff x="0" y="-57150"/>
            <a:chExt cx="4816592" cy="1351623"/>
          </a:xfrm>
        </p:grpSpPr>
        <p:sp>
          <p:nvSpPr>
            <p:cNvPr id="203" name="Google Shape;203;p17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204" name="Google Shape;204;p17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17"/>
          <p:cNvGrpSpPr/>
          <p:nvPr/>
        </p:nvGrpSpPr>
        <p:grpSpPr>
          <a:xfrm rot="10800000">
            <a:off x="31" y="170741"/>
            <a:ext cx="2672974" cy="2359735"/>
            <a:chOff x="0" y="-6350"/>
            <a:chExt cx="812800" cy="717550"/>
          </a:xfrm>
        </p:grpSpPr>
        <p:sp>
          <p:nvSpPr>
            <p:cNvPr id="206" name="Google Shape;206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07" name="Google Shape;207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7"/>
          <p:cNvGrpSpPr/>
          <p:nvPr/>
        </p:nvGrpSpPr>
        <p:grpSpPr>
          <a:xfrm rot="10800000">
            <a:off x="9650759" y="170741"/>
            <a:ext cx="2672974" cy="2359735"/>
            <a:chOff x="0" y="-6350"/>
            <a:chExt cx="812800" cy="717550"/>
          </a:xfrm>
        </p:grpSpPr>
        <p:sp>
          <p:nvSpPr>
            <p:cNvPr id="209" name="Google Shape;209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0" name="Google Shape;210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 rot="10800000">
            <a:off x="16034993" y="170741"/>
            <a:ext cx="2672974" cy="2359735"/>
            <a:chOff x="0" y="-6350"/>
            <a:chExt cx="812800" cy="717550"/>
          </a:xfrm>
        </p:grpSpPr>
        <p:sp>
          <p:nvSpPr>
            <p:cNvPr id="212" name="Google Shape;212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3" name="Google Shape;213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 rot="10800000">
            <a:off x="3264692" y="170741"/>
            <a:ext cx="2672974" cy="2359735"/>
            <a:chOff x="0" y="-6350"/>
            <a:chExt cx="812800" cy="717550"/>
          </a:xfrm>
        </p:grpSpPr>
        <p:sp>
          <p:nvSpPr>
            <p:cNvPr id="215" name="Google Shape;215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6" name="Google Shape;216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 rot="10800000">
            <a:off x="12828588" y="170741"/>
            <a:ext cx="2672974" cy="2359735"/>
            <a:chOff x="0" y="-6350"/>
            <a:chExt cx="812800" cy="717550"/>
          </a:xfrm>
        </p:grpSpPr>
        <p:sp>
          <p:nvSpPr>
            <p:cNvPr id="218" name="Google Shape;218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19" name="Google Shape;219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7"/>
          <p:cNvGrpSpPr/>
          <p:nvPr/>
        </p:nvGrpSpPr>
        <p:grpSpPr>
          <a:xfrm rot="10800000">
            <a:off x="6471026" y="170741"/>
            <a:ext cx="2672974" cy="2359735"/>
            <a:chOff x="0" y="-6350"/>
            <a:chExt cx="812800" cy="717550"/>
          </a:xfrm>
        </p:grpSpPr>
        <p:sp>
          <p:nvSpPr>
            <p:cNvPr id="221" name="Google Shape;221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22" name="Google Shape;222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7"/>
          <p:cNvSpPr txBox="1"/>
          <p:nvPr/>
        </p:nvSpPr>
        <p:spPr>
          <a:xfrm>
            <a:off x="397463" y="5169907"/>
            <a:ext cx="10099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Archivo Black"/>
                <a:ea typeface="Archivo Black"/>
                <a:cs typeface="Archivo Black"/>
                <a:sym typeface="Archivo Black"/>
              </a:rPr>
              <a:t>Limitations</a:t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 rot="10800000">
            <a:off x="-21300" y="2509593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/>
        </p:nvSpPr>
        <p:spPr>
          <a:xfrm>
            <a:off x="4943100" y="4028313"/>
            <a:ext cx="9834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000"/>
              <a:buFont typeface="Roboto"/>
              <a:buChar char="-"/>
            </a:pPr>
            <a:r>
              <a:rPr lang="en-US" sz="40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Result come from limited platforms</a:t>
            </a:r>
            <a:endParaRPr sz="40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000"/>
              <a:buFont typeface="Roboto"/>
              <a:buChar char="-"/>
            </a:pPr>
            <a:r>
              <a:rPr lang="en-US" sz="40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Survey limited to NY State College Student</a:t>
            </a:r>
            <a:endParaRPr sz="40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18"/>
          <p:cNvCxnSpPr/>
          <p:nvPr/>
        </p:nvCxnSpPr>
        <p:spPr>
          <a:xfrm rot="-5400000">
            <a:off x="-2893038" y="5483164"/>
            <a:ext cx="9102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231" name="Google Shape;231;p18"/>
          <p:cNvCxnSpPr/>
          <p:nvPr/>
        </p:nvCxnSpPr>
        <p:spPr>
          <a:xfrm flipH="1">
            <a:off x="3309900" y="2675375"/>
            <a:ext cx="13101000" cy="15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232" name="Google Shape;232;p18"/>
          <p:cNvGrpSpPr/>
          <p:nvPr/>
        </p:nvGrpSpPr>
        <p:grpSpPr>
          <a:xfrm>
            <a:off x="13742733" y="8752048"/>
            <a:ext cx="5418544" cy="1580411"/>
            <a:chOff x="0" y="0"/>
            <a:chExt cx="7224725" cy="2107214"/>
          </a:xfrm>
        </p:grpSpPr>
        <p:grpSp>
          <p:nvGrpSpPr>
            <p:cNvPr id="233" name="Google Shape;233;p18"/>
            <p:cNvGrpSpPr/>
            <p:nvPr/>
          </p:nvGrpSpPr>
          <p:grpSpPr>
            <a:xfrm>
              <a:off x="0" y="0"/>
              <a:ext cx="2408245" cy="2107214"/>
              <a:chOff x="0" y="0"/>
              <a:chExt cx="812800" cy="711200"/>
            </a:xfrm>
          </p:grpSpPr>
          <p:sp>
            <p:nvSpPr>
              <p:cNvPr id="234" name="Google Shape;234;p18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35" name="Google Shape;235;p18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18"/>
            <p:cNvGrpSpPr/>
            <p:nvPr/>
          </p:nvGrpSpPr>
          <p:grpSpPr>
            <a:xfrm>
              <a:off x="2408240" y="0"/>
              <a:ext cx="2408245" cy="2107214"/>
              <a:chOff x="0" y="0"/>
              <a:chExt cx="812800" cy="711200"/>
            </a:xfrm>
          </p:grpSpPr>
          <p:sp>
            <p:nvSpPr>
              <p:cNvPr id="237" name="Google Shape;237;p18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238" name="Google Shape;238;p18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4816480" y="0"/>
              <a:ext cx="2408245" cy="2107214"/>
              <a:chOff x="0" y="0"/>
              <a:chExt cx="812800" cy="711200"/>
            </a:xfrm>
          </p:grpSpPr>
          <p:sp>
            <p:nvSpPr>
              <p:cNvPr id="240" name="Google Shape;240;p18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41" name="Google Shape;241;p18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2" name="Google Shape;242;p18"/>
          <p:cNvSpPr txBox="1"/>
          <p:nvPr/>
        </p:nvSpPr>
        <p:spPr>
          <a:xfrm>
            <a:off x="1813381" y="1538294"/>
            <a:ext cx="1562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latin typeface="Archivo Black"/>
                <a:ea typeface="Archivo Black"/>
                <a:cs typeface="Archivo Black"/>
                <a:sym typeface="Archivo Black"/>
              </a:rPr>
              <a:t>Limitations</a:t>
            </a:r>
            <a:endParaRPr sz="5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19"/>
          <p:cNvCxnSpPr/>
          <p:nvPr/>
        </p:nvCxnSpPr>
        <p:spPr>
          <a:xfrm rot="-5400000">
            <a:off x="-2893038" y="5483164"/>
            <a:ext cx="9102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248" name="Google Shape;248;p19"/>
          <p:cNvCxnSpPr/>
          <p:nvPr/>
        </p:nvCxnSpPr>
        <p:spPr>
          <a:xfrm flipH="1">
            <a:off x="3309900" y="2675375"/>
            <a:ext cx="13101000" cy="15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249" name="Google Shape;249;p19"/>
          <p:cNvGrpSpPr/>
          <p:nvPr/>
        </p:nvGrpSpPr>
        <p:grpSpPr>
          <a:xfrm>
            <a:off x="13742733" y="8752048"/>
            <a:ext cx="5418544" cy="1580411"/>
            <a:chOff x="0" y="0"/>
            <a:chExt cx="7224725" cy="2107214"/>
          </a:xfrm>
        </p:grpSpPr>
        <p:grpSp>
          <p:nvGrpSpPr>
            <p:cNvPr id="250" name="Google Shape;250;p19"/>
            <p:cNvGrpSpPr/>
            <p:nvPr/>
          </p:nvGrpSpPr>
          <p:grpSpPr>
            <a:xfrm>
              <a:off x="0" y="0"/>
              <a:ext cx="2408245" cy="2107214"/>
              <a:chOff x="0" y="0"/>
              <a:chExt cx="812800" cy="711200"/>
            </a:xfrm>
          </p:grpSpPr>
          <p:sp>
            <p:nvSpPr>
              <p:cNvPr id="251" name="Google Shape;251;p1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52" name="Google Shape;252;p19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19"/>
            <p:cNvGrpSpPr/>
            <p:nvPr/>
          </p:nvGrpSpPr>
          <p:grpSpPr>
            <a:xfrm>
              <a:off x="2408240" y="0"/>
              <a:ext cx="2408245" cy="2107214"/>
              <a:chOff x="0" y="0"/>
              <a:chExt cx="812800" cy="711200"/>
            </a:xfrm>
          </p:grpSpPr>
          <p:sp>
            <p:nvSpPr>
              <p:cNvPr id="254" name="Google Shape;254;p1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255" name="Google Shape;255;p19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19"/>
            <p:cNvGrpSpPr/>
            <p:nvPr/>
          </p:nvGrpSpPr>
          <p:grpSpPr>
            <a:xfrm>
              <a:off x="4816480" y="0"/>
              <a:ext cx="2408245" cy="2107214"/>
              <a:chOff x="0" y="0"/>
              <a:chExt cx="812800" cy="711200"/>
            </a:xfrm>
          </p:grpSpPr>
          <p:sp>
            <p:nvSpPr>
              <p:cNvPr id="257" name="Google Shape;257;p1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58" name="Google Shape;258;p19"/>
              <p:cNvSpPr txBox="1"/>
              <p:nvPr/>
            </p:nvSpPr>
            <p:spPr>
              <a:xfrm>
                <a:off x="127000" y="273050"/>
                <a:ext cx="5589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9" name="Google Shape;259;p19"/>
          <p:cNvSpPr txBox="1"/>
          <p:nvPr/>
        </p:nvSpPr>
        <p:spPr>
          <a:xfrm>
            <a:off x="4585950" y="1477675"/>
            <a:ext cx="105489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1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Limitations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4226700" y="3566613"/>
            <a:ext cx="98346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000"/>
              <a:buFont typeface="Roboto"/>
              <a:buChar char="-"/>
            </a:pPr>
            <a:r>
              <a:rPr lang="en-US" sz="40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30% </a:t>
            </a:r>
            <a:r>
              <a:rPr lang="en-US" sz="40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of Instagram users are in age of 18-24 (Statista.com)</a:t>
            </a:r>
            <a:endParaRPr sz="40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000"/>
              <a:buFont typeface="Roboto"/>
              <a:buChar char="-"/>
            </a:pPr>
            <a:r>
              <a:rPr lang="en-US" sz="40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36.2% of U.S. Tiktok users are in the age of 18-24(Oberlo.com)</a:t>
            </a:r>
            <a:endParaRPr sz="40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