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9B2"/>
    <a:srgbClr val="C7A7F9"/>
    <a:srgbClr val="FFFF8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27"/>
  </p:normalViewPr>
  <p:slideViewPr>
    <p:cSldViewPr snapToGrid="0">
      <p:cViewPr>
        <p:scale>
          <a:sx n="86" d="100"/>
          <a:sy n="86" d="100"/>
        </p:scale>
        <p:origin x="159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7160-6A00-F997-0466-C49FE21F4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F520A-3FB0-5F55-2192-4652FCAEA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63F72-5CDD-9265-0386-4FD905F5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D4A4-D20B-AF4A-A3DE-5570439E9B4F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79FAA-9ABA-88BE-3EDA-B9B2E7FE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93F2A-FF7E-17F5-1731-D1FEAAB9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09ED-FF93-4940-BBB3-72B31CD1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1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56DA-4FAE-AF73-3B49-CA0FAED6B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EAE52-68B3-100F-B534-17C2DBE4E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48B8E-2243-B75F-2F4A-880D6BBB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D4A4-D20B-AF4A-A3DE-5570439E9B4F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98AE3-B54C-25E9-4508-9B0DC3F7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FA546-15CB-C70D-3F8E-7CCB2D36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09ED-FF93-4940-BBB3-72B31CD1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8E2A3C-6C56-B303-D5CF-F958505E5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44AEE-5B77-96B8-22C7-ADA917AF3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B0956-1741-7C77-5A78-EA7EAA499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D4A4-D20B-AF4A-A3DE-5570439E9B4F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1A81D-F5FA-5382-3611-50821D59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D6399-F46F-6A5B-1581-DD9BB86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09ED-FF93-4940-BBB3-72B31CD1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26D4C-EA1F-2E76-5546-BADE1921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43771-0BD6-A10B-3A3F-41476B07D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768B4-ABE6-00DB-EB05-C5832BA5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D4A4-D20B-AF4A-A3DE-5570439E9B4F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AC374-4412-2BC0-C230-D6CEC001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71283-BDD9-1721-306E-9546DDAD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09ED-FF93-4940-BBB3-72B31CD1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4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80FB-0458-F3DC-550E-967EC051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06AF6-DAD3-D0D7-635F-7F053C18A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784AB-79E7-B7F9-AAB3-AF3C1A19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D4A4-D20B-AF4A-A3DE-5570439E9B4F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49562-E758-EBF7-F5C8-1F29A7C9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1A3A8-A4DF-0239-5C04-49A2B548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09ED-FF93-4940-BBB3-72B31CD1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5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A9B7-D009-179D-6C37-A6076408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4573A-1FF8-260D-08A7-A308C3ED0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DAD53-6BFF-A05E-4F39-018340176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FA550-2C81-3D92-E2A3-57CC6F03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D4A4-D20B-AF4A-A3DE-5570439E9B4F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91C82-FD3D-3108-E754-8914FC8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6CAB6-D60B-8E55-B78D-397FF74F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09ED-FF93-4940-BBB3-72B31CD1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6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B29E-E0F7-31BE-DDA0-633A21938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7E9CC-D75C-C71F-6DF4-E4E2D1811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C0F3C-2C6D-59A5-4F6D-6D0084577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62E6A6-C581-7B4C-689C-A3DCAACF3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663D5-48AC-69FC-1A39-5999E3354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F0E7-6DC4-1BD2-8A0F-FF6F7D65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D4A4-D20B-AF4A-A3DE-5570439E9B4F}" type="datetimeFigureOut">
              <a:rPr lang="en-US" smtClean="0"/>
              <a:t>8/3/23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95AA1-890B-B17D-3DC8-DF62AFD9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5CD45-812A-73B0-3A30-E5DBD914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09ED-FF93-4940-BBB3-72B31CD1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8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DC630-8724-ED3F-8246-ECE727F4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19F7DA-52FB-AC6E-D773-A012B80D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D4A4-D20B-AF4A-A3DE-5570439E9B4F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5482D-504C-5302-1991-C56907CC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519CF-C180-11A1-E7F3-C09093FD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09ED-FF93-4940-BBB3-72B31CD1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0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94B0F-CBEA-25D2-C195-6DE5C434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D4A4-D20B-AF4A-A3DE-5570439E9B4F}" type="datetimeFigureOut">
              <a:rPr lang="en-US" smtClean="0"/>
              <a:t>8/3/23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07A35-2BAC-8F4B-A4D8-A25A3689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4C90D-C533-A5D1-E7BE-5C57555D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09ED-FF93-4940-BBB3-72B31CD1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0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075B-7717-1DE6-9AED-EF00332C4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0116E-827D-11E8-54AB-18B441B30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26E4D-49AA-E91F-E335-EA76CB107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FFC2E-DD97-2CE7-607E-F5B436E0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D4A4-D20B-AF4A-A3DE-5570439E9B4F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F61A7-B7D0-64F2-967C-3FCF94B7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63900-884B-F781-8B8E-9930A4FE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09ED-FF93-4940-BBB3-72B31CD1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7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92CA-AD37-EBA6-9057-E56FDE76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51D70-3356-39C4-1E89-9AF751554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A9F38-6BB9-223B-9913-8C740B27C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E0259-D713-441F-AE86-D4F92847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D4A4-D20B-AF4A-A3DE-5570439E9B4F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6BE6E-69BB-82EA-F76A-9E9B32FE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27D58-9BC1-13EA-1E29-CA057319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09ED-FF93-4940-BBB3-72B31CD1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5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3BC9FB-3F05-1C41-E8DB-B7BC840E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55F77-D507-E77E-2FDC-AF9A8B920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B8782-7BA4-825F-6ACB-9388BE6B6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AD4A4-D20B-AF4A-A3DE-5570439E9B4F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71EEF-6F35-90E5-BC3F-316E83A71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751F9-FD80-A94E-28B8-238F08B19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909ED-FF93-4940-BBB3-72B31CD1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9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50967B4A-74F2-7E66-5D04-9344416EF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95" y="463273"/>
            <a:ext cx="10416209" cy="593145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26034F-A598-EF29-863C-32D93FCBDA44}"/>
              </a:ext>
            </a:extLst>
          </p:cNvPr>
          <p:cNvCxnSpPr>
            <a:cxnSpLocks/>
          </p:cNvCxnSpPr>
          <p:nvPr/>
        </p:nvCxnSpPr>
        <p:spPr>
          <a:xfrm>
            <a:off x="5210629" y="1618343"/>
            <a:ext cx="0" cy="283028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373D43-A7F9-CADE-E035-C6C0D63220AD}"/>
              </a:ext>
            </a:extLst>
          </p:cNvPr>
          <p:cNvCxnSpPr>
            <a:cxnSpLocks/>
          </p:cNvCxnSpPr>
          <p:nvPr/>
        </p:nvCxnSpPr>
        <p:spPr>
          <a:xfrm>
            <a:off x="8955314" y="1618343"/>
            <a:ext cx="0" cy="283028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53EDEA7-F0B5-8064-8A38-2D1FE429B5D8}"/>
              </a:ext>
            </a:extLst>
          </p:cNvPr>
          <p:cNvSpPr txBox="1"/>
          <p:nvPr/>
        </p:nvSpPr>
        <p:spPr>
          <a:xfrm>
            <a:off x="2571750" y="1618343"/>
            <a:ext cx="2638879" cy="2807208"/>
          </a:xfrm>
          <a:prstGeom prst="rect">
            <a:avLst/>
          </a:prstGeom>
          <a:solidFill>
            <a:srgbClr val="FFFF84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Benign Software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53D535-F1D3-65E0-926A-A9B1C1C4CEA0}"/>
              </a:ext>
            </a:extLst>
          </p:cNvPr>
          <p:cNvSpPr txBox="1"/>
          <p:nvPr/>
        </p:nvSpPr>
        <p:spPr>
          <a:xfrm>
            <a:off x="5210629" y="1618343"/>
            <a:ext cx="3744679" cy="2807208"/>
          </a:xfrm>
          <a:prstGeom prst="rect">
            <a:avLst/>
          </a:prstGeom>
          <a:solidFill>
            <a:srgbClr val="FFA9B2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Malware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AB2AB-9038-18BE-56FD-42C12BF71EF6}"/>
              </a:ext>
            </a:extLst>
          </p:cNvPr>
          <p:cNvSpPr txBox="1"/>
          <p:nvPr/>
        </p:nvSpPr>
        <p:spPr>
          <a:xfrm>
            <a:off x="8955314" y="1618343"/>
            <a:ext cx="1866658" cy="2807208"/>
          </a:xfrm>
          <a:prstGeom prst="rect">
            <a:avLst/>
          </a:prstGeom>
          <a:solidFill>
            <a:srgbClr val="C7A7F9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Ransomware</a:t>
            </a:r>
          </a:p>
        </p:txBody>
      </p:sp>
    </p:spTree>
    <p:extLst>
      <p:ext uri="{BB962C8B-B14F-4D97-AF65-F5344CB8AC3E}">
        <p14:creationId xmlns:p14="http://schemas.microsoft.com/office/powerpoint/2010/main" val="49844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967B4A-74F2-7E66-5D04-9344416EFD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87895" y="477740"/>
            <a:ext cx="10416209" cy="590251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26034F-A598-EF29-863C-32D93FCBDA44}"/>
              </a:ext>
            </a:extLst>
          </p:cNvPr>
          <p:cNvCxnSpPr>
            <a:cxnSpLocks/>
          </p:cNvCxnSpPr>
          <p:nvPr/>
        </p:nvCxnSpPr>
        <p:spPr>
          <a:xfrm>
            <a:off x="5210629" y="1618343"/>
            <a:ext cx="0" cy="283028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373D43-A7F9-CADE-E035-C6C0D63220AD}"/>
              </a:ext>
            </a:extLst>
          </p:cNvPr>
          <p:cNvCxnSpPr>
            <a:cxnSpLocks/>
          </p:cNvCxnSpPr>
          <p:nvPr/>
        </p:nvCxnSpPr>
        <p:spPr>
          <a:xfrm>
            <a:off x="8955314" y="1618343"/>
            <a:ext cx="0" cy="283028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505B0D0-970E-EE53-7FCB-3D980F73645D}"/>
              </a:ext>
            </a:extLst>
          </p:cNvPr>
          <p:cNvSpPr txBox="1"/>
          <p:nvPr/>
        </p:nvSpPr>
        <p:spPr>
          <a:xfrm>
            <a:off x="2571750" y="1618343"/>
            <a:ext cx="2638879" cy="2807208"/>
          </a:xfrm>
          <a:prstGeom prst="rect">
            <a:avLst/>
          </a:prstGeom>
          <a:solidFill>
            <a:srgbClr val="FFFF84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Benign Software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986190-075B-0AC9-1DEC-EAB72BF45575}"/>
              </a:ext>
            </a:extLst>
          </p:cNvPr>
          <p:cNvSpPr txBox="1"/>
          <p:nvPr/>
        </p:nvSpPr>
        <p:spPr>
          <a:xfrm>
            <a:off x="5210629" y="1618343"/>
            <a:ext cx="3744679" cy="2807208"/>
          </a:xfrm>
          <a:prstGeom prst="rect">
            <a:avLst/>
          </a:prstGeom>
          <a:solidFill>
            <a:srgbClr val="FFA9B2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Malware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59D2D-AB23-B693-72C7-16B427865068}"/>
              </a:ext>
            </a:extLst>
          </p:cNvPr>
          <p:cNvSpPr txBox="1"/>
          <p:nvPr/>
        </p:nvSpPr>
        <p:spPr>
          <a:xfrm>
            <a:off x="8955314" y="1618343"/>
            <a:ext cx="1866658" cy="2807208"/>
          </a:xfrm>
          <a:prstGeom prst="rect">
            <a:avLst/>
          </a:prstGeom>
          <a:solidFill>
            <a:srgbClr val="C7A7F9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Ransomware</a:t>
            </a:r>
          </a:p>
        </p:txBody>
      </p:sp>
    </p:spTree>
    <p:extLst>
      <p:ext uri="{BB962C8B-B14F-4D97-AF65-F5344CB8AC3E}">
        <p14:creationId xmlns:p14="http://schemas.microsoft.com/office/powerpoint/2010/main" val="363341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967B4A-74F2-7E66-5D04-9344416EFD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87895" y="511891"/>
            <a:ext cx="10416209" cy="583421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26034F-A598-EF29-863C-32D93FCBDA44}"/>
              </a:ext>
            </a:extLst>
          </p:cNvPr>
          <p:cNvCxnSpPr>
            <a:cxnSpLocks/>
          </p:cNvCxnSpPr>
          <p:nvPr/>
        </p:nvCxnSpPr>
        <p:spPr>
          <a:xfrm>
            <a:off x="5210629" y="2236206"/>
            <a:ext cx="0" cy="22124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373D43-A7F9-CADE-E035-C6C0D63220AD}"/>
              </a:ext>
            </a:extLst>
          </p:cNvPr>
          <p:cNvCxnSpPr>
            <a:cxnSpLocks/>
          </p:cNvCxnSpPr>
          <p:nvPr/>
        </p:nvCxnSpPr>
        <p:spPr>
          <a:xfrm>
            <a:off x="8955314" y="2236206"/>
            <a:ext cx="0" cy="22124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01168F5-7D23-D3AF-DF50-E91114CA454F}"/>
              </a:ext>
            </a:extLst>
          </p:cNvPr>
          <p:cNvSpPr txBox="1"/>
          <p:nvPr/>
        </p:nvSpPr>
        <p:spPr>
          <a:xfrm>
            <a:off x="2537165" y="2231811"/>
            <a:ext cx="2673458" cy="2176272"/>
          </a:xfrm>
          <a:prstGeom prst="rect">
            <a:avLst/>
          </a:prstGeom>
          <a:solidFill>
            <a:srgbClr val="FFFF84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Benign Software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5E6572-666D-4576-F5B7-072B29CF33BF}"/>
              </a:ext>
            </a:extLst>
          </p:cNvPr>
          <p:cNvSpPr txBox="1"/>
          <p:nvPr/>
        </p:nvSpPr>
        <p:spPr>
          <a:xfrm>
            <a:off x="5210623" y="2231811"/>
            <a:ext cx="3744679" cy="2176272"/>
          </a:xfrm>
          <a:prstGeom prst="rect">
            <a:avLst/>
          </a:prstGeom>
          <a:solidFill>
            <a:srgbClr val="FFA9B2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Malware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951340-B46B-B161-A8A1-CB864CA56616}"/>
              </a:ext>
            </a:extLst>
          </p:cNvPr>
          <p:cNvSpPr txBox="1"/>
          <p:nvPr/>
        </p:nvSpPr>
        <p:spPr>
          <a:xfrm>
            <a:off x="8955302" y="2231811"/>
            <a:ext cx="1866658" cy="2176272"/>
          </a:xfrm>
          <a:prstGeom prst="rect">
            <a:avLst/>
          </a:prstGeom>
          <a:solidFill>
            <a:srgbClr val="C7A7F9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Ransomware</a:t>
            </a:r>
          </a:p>
        </p:txBody>
      </p:sp>
    </p:spTree>
    <p:extLst>
      <p:ext uri="{BB962C8B-B14F-4D97-AF65-F5344CB8AC3E}">
        <p14:creationId xmlns:p14="http://schemas.microsoft.com/office/powerpoint/2010/main" val="298116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967B4A-74F2-7E66-5D04-9344416EFD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87895" y="553095"/>
            <a:ext cx="10416209" cy="575180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26034F-A598-EF29-863C-32D93FCBDA44}"/>
              </a:ext>
            </a:extLst>
          </p:cNvPr>
          <p:cNvCxnSpPr>
            <a:cxnSpLocks/>
          </p:cNvCxnSpPr>
          <p:nvPr/>
        </p:nvCxnSpPr>
        <p:spPr>
          <a:xfrm>
            <a:off x="5011453" y="1692998"/>
            <a:ext cx="0" cy="268320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373D43-A7F9-CADE-E035-C6C0D63220AD}"/>
              </a:ext>
            </a:extLst>
          </p:cNvPr>
          <p:cNvCxnSpPr>
            <a:cxnSpLocks/>
          </p:cNvCxnSpPr>
          <p:nvPr/>
        </p:nvCxnSpPr>
        <p:spPr>
          <a:xfrm>
            <a:off x="8900994" y="1692998"/>
            <a:ext cx="0" cy="268320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3055F83-A4DD-931A-614F-35F5E4B01671}"/>
              </a:ext>
            </a:extLst>
          </p:cNvPr>
          <p:cNvSpPr txBox="1"/>
          <p:nvPr/>
        </p:nvSpPr>
        <p:spPr>
          <a:xfrm>
            <a:off x="2279566" y="1692996"/>
            <a:ext cx="2731882" cy="2697480"/>
          </a:xfrm>
          <a:prstGeom prst="rect">
            <a:avLst/>
          </a:prstGeom>
          <a:solidFill>
            <a:srgbClr val="FFFF84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Benign Software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3509D-DEC3-ECD5-AFD9-54493CC7ED8E}"/>
              </a:ext>
            </a:extLst>
          </p:cNvPr>
          <p:cNvSpPr txBox="1"/>
          <p:nvPr/>
        </p:nvSpPr>
        <p:spPr>
          <a:xfrm>
            <a:off x="5011448" y="1692996"/>
            <a:ext cx="3889538" cy="2697480"/>
          </a:xfrm>
          <a:prstGeom prst="rect">
            <a:avLst/>
          </a:prstGeom>
          <a:solidFill>
            <a:srgbClr val="FFA9B2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Malware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863B71-E734-E0BD-8D06-A52F3C3A0477}"/>
              </a:ext>
            </a:extLst>
          </p:cNvPr>
          <p:cNvSpPr txBox="1"/>
          <p:nvPr/>
        </p:nvSpPr>
        <p:spPr>
          <a:xfrm>
            <a:off x="8900986" y="1692996"/>
            <a:ext cx="1866658" cy="2697480"/>
          </a:xfrm>
          <a:prstGeom prst="rect">
            <a:avLst/>
          </a:prstGeom>
          <a:solidFill>
            <a:srgbClr val="C7A7F9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Ransomware</a:t>
            </a:r>
          </a:p>
        </p:txBody>
      </p:sp>
    </p:spTree>
    <p:extLst>
      <p:ext uri="{BB962C8B-B14F-4D97-AF65-F5344CB8AC3E}">
        <p14:creationId xmlns:p14="http://schemas.microsoft.com/office/powerpoint/2010/main" val="64216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967B4A-74F2-7E66-5D04-9344416EFD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87894" y="564542"/>
            <a:ext cx="10424162" cy="573328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26034F-A598-EF29-863C-32D93FCBDA44}"/>
              </a:ext>
            </a:extLst>
          </p:cNvPr>
          <p:cNvCxnSpPr>
            <a:cxnSpLocks/>
          </p:cNvCxnSpPr>
          <p:nvPr/>
        </p:nvCxnSpPr>
        <p:spPr>
          <a:xfrm>
            <a:off x="4820769" y="1692806"/>
            <a:ext cx="0" cy="266367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373D43-A7F9-CADE-E035-C6C0D63220AD}"/>
              </a:ext>
            </a:extLst>
          </p:cNvPr>
          <p:cNvCxnSpPr>
            <a:cxnSpLocks/>
          </p:cNvCxnSpPr>
          <p:nvPr/>
        </p:nvCxnSpPr>
        <p:spPr>
          <a:xfrm>
            <a:off x="8856077" y="1715386"/>
            <a:ext cx="0" cy="264109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A196E5F-3ACD-55D2-A72C-DC65804AB21D}"/>
              </a:ext>
            </a:extLst>
          </p:cNvPr>
          <p:cNvSpPr txBox="1"/>
          <p:nvPr/>
        </p:nvSpPr>
        <p:spPr>
          <a:xfrm>
            <a:off x="2155492" y="1692806"/>
            <a:ext cx="2665264" cy="2670048"/>
          </a:xfrm>
          <a:prstGeom prst="rect">
            <a:avLst/>
          </a:prstGeom>
          <a:solidFill>
            <a:srgbClr val="FFFF84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Benign Software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F4689C-9A24-E6E6-8828-3A2C67AB0BE1}"/>
              </a:ext>
            </a:extLst>
          </p:cNvPr>
          <p:cNvSpPr txBox="1"/>
          <p:nvPr/>
        </p:nvSpPr>
        <p:spPr>
          <a:xfrm>
            <a:off x="4820756" y="1692804"/>
            <a:ext cx="4035305" cy="2670048"/>
          </a:xfrm>
          <a:prstGeom prst="rect">
            <a:avLst/>
          </a:prstGeom>
          <a:solidFill>
            <a:srgbClr val="FFA9B2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Malware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5961D4-8AA2-B6F2-68D6-151775A0DDE0}"/>
              </a:ext>
            </a:extLst>
          </p:cNvPr>
          <p:cNvSpPr txBox="1"/>
          <p:nvPr/>
        </p:nvSpPr>
        <p:spPr>
          <a:xfrm>
            <a:off x="8856061" y="1692804"/>
            <a:ext cx="1898736" cy="2670048"/>
          </a:xfrm>
          <a:prstGeom prst="rect">
            <a:avLst/>
          </a:prstGeom>
          <a:solidFill>
            <a:srgbClr val="C7A7F9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Ransomware</a:t>
            </a:r>
          </a:p>
        </p:txBody>
      </p:sp>
    </p:spTree>
    <p:extLst>
      <p:ext uri="{BB962C8B-B14F-4D97-AF65-F5344CB8AC3E}">
        <p14:creationId xmlns:p14="http://schemas.microsoft.com/office/powerpoint/2010/main" val="274029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20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Schoenbachler, Josh James</dc:creator>
  <cp:lastModifiedBy>Schoenbachler, Josh James</cp:lastModifiedBy>
  <cp:revision>4</cp:revision>
  <dcterms:created xsi:type="dcterms:W3CDTF">2023-08-03T03:54:11Z</dcterms:created>
  <dcterms:modified xsi:type="dcterms:W3CDTF">2023-08-03T14:50:49Z</dcterms:modified>
</cp:coreProperties>
</file>