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BDA136-655C-44AF-802E-F895AEF930C0}" v="34" dt="2023-08-02T12:13:32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03" autoAdjust="0"/>
    <p:restoredTop sz="94660"/>
  </p:normalViewPr>
  <p:slideViewPr>
    <p:cSldViewPr snapToGrid="0">
      <p:cViewPr>
        <p:scale>
          <a:sx n="80" d="100"/>
          <a:sy n="80" d="100"/>
        </p:scale>
        <p:origin x="-48" y="-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 Krishnan" userId="7b851d5b-524e-4c9d-9f94-8cdd86262b12" providerId="ADAL" clId="{21BDA136-655C-44AF-802E-F895AEF930C0}"/>
    <pc:docChg chg="undo custSel addSld delSld modSld sldOrd">
      <pc:chgData name="Priya Krishnan" userId="7b851d5b-524e-4c9d-9f94-8cdd86262b12" providerId="ADAL" clId="{21BDA136-655C-44AF-802E-F895AEF930C0}" dt="2023-08-02T12:13:32.335" v="358" actId="164"/>
      <pc:docMkLst>
        <pc:docMk/>
      </pc:docMkLst>
      <pc:sldChg chg="addSp modSp del mod">
        <pc:chgData name="Priya Krishnan" userId="7b851d5b-524e-4c9d-9f94-8cdd86262b12" providerId="ADAL" clId="{21BDA136-655C-44AF-802E-F895AEF930C0}" dt="2023-08-02T11:59:26.110" v="71" actId="47"/>
        <pc:sldMkLst>
          <pc:docMk/>
          <pc:sldMk cId="4152204041" sldId="256"/>
        </pc:sldMkLst>
        <pc:spChg chg="add mod">
          <ac:chgData name="Priya Krishnan" userId="7b851d5b-524e-4c9d-9f94-8cdd86262b12" providerId="ADAL" clId="{21BDA136-655C-44AF-802E-F895AEF930C0}" dt="2023-08-02T11:53:02.907" v="11" actId="1076"/>
          <ac:spMkLst>
            <pc:docMk/>
            <pc:sldMk cId="4152204041" sldId="256"/>
            <ac:spMk id="2" creationId="{03093EEE-0C76-5548-E68D-E25B49A21D10}"/>
          </ac:spMkLst>
        </pc:spChg>
        <pc:spChg chg="add mod">
          <ac:chgData name="Priya Krishnan" userId="7b851d5b-524e-4c9d-9f94-8cdd86262b12" providerId="ADAL" clId="{21BDA136-655C-44AF-802E-F895AEF930C0}" dt="2023-08-02T11:53:02.907" v="11" actId="1076"/>
          <ac:spMkLst>
            <pc:docMk/>
            <pc:sldMk cId="4152204041" sldId="256"/>
            <ac:spMk id="3" creationId="{C6AA2EDB-1128-7FFB-934B-F12B7F69200B}"/>
          </ac:spMkLst>
        </pc:spChg>
        <pc:spChg chg="add mod ord">
          <ac:chgData name="Priya Krishnan" userId="7b851d5b-524e-4c9d-9f94-8cdd86262b12" providerId="ADAL" clId="{21BDA136-655C-44AF-802E-F895AEF930C0}" dt="2023-08-02T11:54:49.099" v="23" actId="14100"/>
          <ac:spMkLst>
            <pc:docMk/>
            <pc:sldMk cId="4152204041" sldId="256"/>
            <ac:spMk id="4" creationId="{91598387-D6A3-8284-AED4-4F30255FB2D7}"/>
          </ac:spMkLst>
        </pc:spChg>
        <pc:spChg chg="add mod">
          <ac:chgData name="Priya Krishnan" userId="7b851d5b-524e-4c9d-9f94-8cdd86262b12" providerId="ADAL" clId="{21BDA136-655C-44AF-802E-F895AEF930C0}" dt="2023-08-02T11:53:02.907" v="11" actId="1076"/>
          <ac:spMkLst>
            <pc:docMk/>
            <pc:sldMk cId="4152204041" sldId="256"/>
            <ac:spMk id="6" creationId="{9507B227-1148-7025-636B-5C86B0C46A51}"/>
          </ac:spMkLst>
        </pc:spChg>
        <pc:spChg chg="add mod">
          <ac:chgData name="Priya Krishnan" userId="7b851d5b-524e-4c9d-9f94-8cdd86262b12" providerId="ADAL" clId="{21BDA136-655C-44AF-802E-F895AEF930C0}" dt="2023-08-02T11:53:02.907" v="11" actId="1076"/>
          <ac:spMkLst>
            <pc:docMk/>
            <pc:sldMk cId="4152204041" sldId="256"/>
            <ac:spMk id="7" creationId="{EFD98979-D984-0614-66EE-A71DBE624013}"/>
          </ac:spMkLst>
        </pc:spChg>
        <pc:spChg chg="add mod">
          <ac:chgData name="Priya Krishnan" userId="7b851d5b-524e-4c9d-9f94-8cdd86262b12" providerId="ADAL" clId="{21BDA136-655C-44AF-802E-F895AEF930C0}" dt="2023-08-02T11:53:02.907" v="11" actId="1076"/>
          <ac:spMkLst>
            <pc:docMk/>
            <pc:sldMk cId="4152204041" sldId="256"/>
            <ac:spMk id="8" creationId="{0DD3BEF4-760E-914E-71F3-2C9666D8B4C3}"/>
          </ac:spMkLst>
        </pc:spChg>
        <pc:graphicFrameChg chg="mod">
          <ac:chgData name="Priya Krishnan" userId="7b851d5b-524e-4c9d-9f94-8cdd86262b12" providerId="ADAL" clId="{21BDA136-655C-44AF-802E-F895AEF930C0}" dt="2023-08-02T11:53:59.079" v="17" actId="14100"/>
          <ac:graphicFrameMkLst>
            <pc:docMk/>
            <pc:sldMk cId="4152204041" sldId="256"/>
            <ac:graphicFrameMk id="5" creationId="{EEB555E2-FE6D-3507-CA48-D12B3F784259}"/>
          </ac:graphicFrameMkLst>
        </pc:graphicFrameChg>
        <pc:graphicFrameChg chg="add mod">
          <ac:chgData name="Priya Krishnan" userId="7b851d5b-524e-4c9d-9f94-8cdd86262b12" providerId="ADAL" clId="{21BDA136-655C-44AF-802E-F895AEF930C0}" dt="2023-08-02T11:55:07.956" v="25"/>
          <ac:graphicFrameMkLst>
            <pc:docMk/>
            <pc:sldMk cId="4152204041" sldId="256"/>
            <ac:graphicFrameMk id="9" creationId="{77125FCB-AFA5-FD00-A073-919D38170908}"/>
          </ac:graphicFrameMkLst>
        </pc:graphicFrameChg>
      </pc:sldChg>
      <pc:sldChg chg="modSp mod">
        <pc:chgData name="Priya Krishnan" userId="7b851d5b-524e-4c9d-9f94-8cdd86262b12" providerId="ADAL" clId="{21BDA136-655C-44AF-802E-F895AEF930C0}" dt="2023-08-02T11:52:14.229" v="3" actId="27918"/>
        <pc:sldMkLst>
          <pc:docMk/>
          <pc:sldMk cId="3168960468" sldId="257"/>
        </pc:sldMkLst>
        <pc:graphicFrameChg chg="mod">
          <ac:chgData name="Priya Krishnan" userId="7b851d5b-524e-4c9d-9f94-8cdd86262b12" providerId="ADAL" clId="{21BDA136-655C-44AF-802E-F895AEF930C0}" dt="2023-08-02T11:52:12.656" v="2" actId="1076"/>
          <ac:graphicFrameMkLst>
            <pc:docMk/>
            <pc:sldMk cId="3168960468" sldId="257"/>
            <ac:graphicFrameMk id="2" creationId="{984C4B80-4BCE-287D-94E3-AC0292B67002}"/>
          </ac:graphicFrameMkLst>
        </pc:graphicFrameChg>
      </pc:sldChg>
      <pc:sldChg chg="addSp modSp mod">
        <pc:chgData name="Priya Krishnan" userId="7b851d5b-524e-4c9d-9f94-8cdd86262b12" providerId="ADAL" clId="{21BDA136-655C-44AF-802E-F895AEF930C0}" dt="2023-08-02T12:09:33.837" v="197" actId="164"/>
        <pc:sldMkLst>
          <pc:docMk/>
          <pc:sldMk cId="886478857" sldId="258"/>
        </pc:sldMkLst>
        <pc:spChg chg="add mod ord">
          <ac:chgData name="Priya Krishnan" userId="7b851d5b-524e-4c9d-9f94-8cdd86262b12" providerId="ADAL" clId="{21BDA136-655C-44AF-802E-F895AEF930C0}" dt="2023-08-02T12:09:12.594" v="196" actId="164"/>
          <ac:spMkLst>
            <pc:docMk/>
            <pc:sldMk cId="886478857" sldId="258"/>
            <ac:spMk id="2" creationId="{B1234B58-4579-AD82-0FF9-B27F3BB765E8}"/>
          </ac:spMkLst>
        </pc:spChg>
        <pc:spChg chg="add mod ord">
          <ac:chgData name="Priya Krishnan" userId="7b851d5b-524e-4c9d-9f94-8cdd86262b12" providerId="ADAL" clId="{21BDA136-655C-44AF-802E-F895AEF930C0}" dt="2023-08-02T12:09:12.594" v="196" actId="164"/>
          <ac:spMkLst>
            <pc:docMk/>
            <pc:sldMk cId="886478857" sldId="258"/>
            <ac:spMk id="3" creationId="{CD5F5F16-C9A5-1449-BDD9-D58DB0C2473F}"/>
          </ac:spMkLst>
        </pc:spChg>
        <pc:spChg chg="add mod ord">
          <ac:chgData name="Priya Krishnan" userId="7b851d5b-524e-4c9d-9f94-8cdd86262b12" providerId="ADAL" clId="{21BDA136-655C-44AF-802E-F895AEF930C0}" dt="2023-08-02T12:09:12.594" v="196" actId="164"/>
          <ac:spMkLst>
            <pc:docMk/>
            <pc:sldMk cId="886478857" sldId="258"/>
            <ac:spMk id="5" creationId="{AC14AD26-C8D3-3328-405F-F2D6AD669462}"/>
          </ac:spMkLst>
        </pc:spChg>
        <pc:spChg chg="add mod">
          <ac:chgData name="Priya Krishnan" userId="7b851d5b-524e-4c9d-9f94-8cdd86262b12" providerId="ADAL" clId="{21BDA136-655C-44AF-802E-F895AEF930C0}" dt="2023-08-02T12:09:12.594" v="196" actId="164"/>
          <ac:spMkLst>
            <pc:docMk/>
            <pc:sldMk cId="886478857" sldId="258"/>
            <ac:spMk id="6" creationId="{D495DD15-C436-BD9C-47B2-5658C3D1F99B}"/>
          </ac:spMkLst>
        </pc:spChg>
        <pc:spChg chg="add mod">
          <ac:chgData name="Priya Krishnan" userId="7b851d5b-524e-4c9d-9f94-8cdd86262b12" providerId="ADAL" clId="{21BDA136-655C-44AF-802E-F895AEF930C0}" dt="2023-08-02T12:09:12.594" v="196" actId="164"/>
          <ac:spMkLst>
            <pc:docMk/>
            <pc:sldMk cId="886478857" sldId="258"/>
            <ac:spMk id="7" creationId="{2ABB500E-E11C-C344-A28A-897F766F0510}"/>
          </ac:spMkLst>
        </pc:spChg>
        <pc:spChg chg="add mod">
          <ac:chgData name="Priya Krishnan" userId="7b851d5b-524e-4c9d-9f94-8cdd86262b12" providerId="ADAL" clId="{21BDA136-655C-44AF-802E-F895AEF930C0}" dt="2023-08-02T12:09:12.594" v="196" actId="164"/>
          <ac:spMkLst>
            <pc:docMk/>
            <pc:sldMk cId="886478857" sldId="258"/>
            <ac:spMk id="8" creationId="{EB53AF36-2CDE-6970-02EB-11204E68A625}"/>
          </ac:spMkLst>
        </pc:spChg>
        <pc:grpChg chg="add mod">
          <ac:chgData name="Priya Krishnan" userId="7b851d5b-524e-4c9d-9f94-8cdd86262b12" providerId="ADAL" clId="{21BDA136-655C-44AF-802E-F895AEF930C0}" dt="2023-08-02T12:09:33.837" v="197" actId="164"/>
          <ac:grpSpMkLst>
            <pc:docMk/>
            <pc:sldMk cId="886478857" sldId="258"/>
            <ac:grpSpMk id="9" creationId="{CFF8C330-86E1-0922-FA85-8EC50F5B6182}"/>
          </ac:grpSpMkLst>
        </pc:grpChg>
        <pc:grpChg chg="add mod">
          <ac:chgData name="Priya Krishnan" userId="7b851d5b-524e-4c9d-9f94-8cdd86262b12" providerId="ADAL" clId="{21BDA136-655C-44AF-802E-F895AEF930C0}" dt="2023-08-02T12:09:33.837" v="197" actId="164"/>
          <ac:grpSpMkLst>
            <pc:docMk/>
            <pc:sldMk cId="886478857" sldId="258"/>
            <ac:grpSpMk id="10" creationId="{E1BB1778-48B9-4DB8-050D-89DB9A8A6706}"/>
          </ac:grpSpMkLst>
        </pc:grpChg>
        <pc:graphicFrameChg chg="mod">
          <ac:chgData name="Priya Krishnan" userId="7b851d5b-524e-4c9d-9f94-8cdd86262b12" providerId="ADAL" clId="{21BDA136-655C-44AF-802E-F895AEF930C0}" dt="2023-08-02T12:09:33.837" v="197" actId="164"/>
          <ac:graphicFrameMkLst>
            <pc:docMk/>
            <pc:sldMk cId="886478857" sldId="258"/>
            <ac:graphicFrameMk id="4" creationId="{56DC0DAA-06E7-FD1F-EE22-E4B6C42A6562}"/>
          </ac:graphicFrameMkLst>
        </pc:graphicFrameChg>
      </pc:sldChg>
      <pc:sldChg chg="addSp modSp mod">
        <pc:chgData name="Priya Krishnan" userId="7b851d5b-524e-4c9d-9f94-8cdd86262b12" providerId="ADAL" clId="{21BDA136-655C-44AF-802E-F895AEF930C0}" dt="2023-08-02T12:10:01.452" v="199" actId="164"/>
        <pc:sldMkLst>
          <pc:docMk/>
          <pc:sldMk cId="184886325" sldId="259"/>
        </pc:sldMkLst>
        <pc:spChg chg="add mod ord">
          <ac:chgData name="Priya Krishnan" userId="7b851d5b-524e-4c9d-9f94-8cdd86262b12" providerId="ADAL" clId="{21BDA136-655C-44AF-802E-F895AEF930C0}" dt="2023-08-02T12:10:01.452" v="199" actId="164"/>
          <ac:spMkLst>
            <pc:docMk/>
            <pc:sldMk cId="184886325" sldId="259"/>
            <ac:spMk id="2" creationId="{DF542568-C0AB-9FA2-1797-E52FBAE61209}"/>
          </ac:spMkLst>
        </pc:spChg>
        <pc:spChg chg="add mod ord">
          <ac:chgData name="Priya Krishnan" userId="7b851d5b-524e-4c9d-9f94-8cdd86262b12" providerId="ADAL" clId="{21BDA136-655C-44AF-802E-F895AEF930C0}" dt="2023-08-02T12:10:01.452" v="199" actId="164"/>
          <ac:spMkLst>
            <pc:docMk/>
            <pc:sldMk cId="184886325" sldId="259"/>
            <ac:spMk id="3" creationId="{6274E78E-DADC-92AB-A065-F342AFF815BF}"/>
          </ac:spMkLst>
        </pc:spChg>
        <pc:spChg chg="add mod ord">
          <ac:chgData name="Priya Krishnan" userId="7b851d5b-524e-4c9d-9f94-8cdd86262b12" providerId="ADAL" clId="{21BDA136-655C-44AF-802E-F895AEF930C0}" dt="2023-08-02T12:10:01.452" v="199" actId="164"/>
          <ac:spMkLst>
            <pc:docMk/>
            <pc:sldMk cId="184886325" sldId="259"/>
            <ac:spMk id="4" creationId="{F76DB971-B95A-2A3B-1FFE-5C3A74341B4C}"/>
          </ac:spMkLst>
        </pc:spChg>
        <pc:spChg chg="add mod">
          <ac:chgData name="Priya Krishnan" userId="7b851d5b-524e-4c9d-9f94-8cdd86262b12" providerId="ADAL" clId="{21BDA136-655C-44AF-802E-F895AEF930C0}" dt="2023-08-02T12:10:01.452" v="199" actId="164"/>
          <ac:spMkLst>
            <pc:docMk/>
            <pc:sldMk cId="184886325" sldId="259"/>
            <ac:spMk id="5" creationId="{5975AA90-5A80-595E-9788-F54E7DC99A2B}"/>
          </ac:spMkLst>
        </pc:spChg>
        <pc:spChg chg="add mod">
          <ac:chgData name="Priya Krishnan" userId="7b851d5b-524e-4c9d-9f94-8cdd86262b12" providerId="ADAL" clId="{21BDA136-655C-44AF-802E-F895AEF930C0}" dt="2023-08-02T12:10:01.452" v="199" actId="164"/>
          <ac:spMkLst>
            <pc:docMk/>
            <pc:sldMk cId="184886325" sldId="259"/>
            <ac:spMk id="7" creationId="{1C476FB6-FE87-1A33-3A36-DA102C67F3A1}"/>
          </ac:spMkLst>
        </pc:spChg>
        <pc:spChg chg="add mod">
          <ac:chgData name="Priya Krishnan" userId="7b851d5b-524e-4c9d-9f94-8cdd86262b12" providerId="ADAL" clId="{21BDA136-655C-44AF-802E-F895AEF930C0}" dt="2023-08-02T12:10:01.452" v="199" actId="164"/>
          <ac:spMkLst>
            <pc:docMk/>
            <pc:sldMk cId="184886325" sldId="259"/>
            <ac:spMk id="8" creationId="{B082DC8A-0B63-7571-FA77-3CE13B80B7BC}"/>
          </ac:spMkLst>
        </pc:spChg>
        <pc:grpChg chg="add mod">
          <ac:chgData name="Priya Krishnan" userId="7b851d5b-524e-4c9d-9f94-8cdd86262b12" providerId="ADAL" clId="{21BDA136-655C-44AF-802E-F895AEF930C0}" dt="2023-08-02T12:10:01.452" v="199" actId="164"/>
          <ac:grpSpMkLst>
            <pc:docMk/>
            <pc:sldMk cId="184886325" sldId="259"/>
            <ac:grpSpMk id="9" creationId="{41E5EF18-74EC-746E-90C2-477BE0A2A390}"/>
          </ac:grpSpMkLst>
        </pc:grpChg>
        <pc:graphicFrameChg chg="mod">
          <ac:chgData name="Priya Krishnan" userId="7b851d5b-524e-4c9d-9f94-8cdd86262b12" providerId="ADAL" clId="{21BDA136-655C-44AF-802E-F895AEF930C0}" dt="2023-08-02T12:10:01.452" v="199" actId="164"/>
          <ac:graphicFrameMkLst>
            <pc:docMk/>
            <pc:sldMk cId="184886325" sldId="259"/>
            <ac:graphicFrameMk id="6" creationId="{5737DFF8-B4AD-2D70-5685-5D56DE848553}"/>
          </ac:graphicFrameMkLst>
        </pc:graphicFrameChg>
      </pc:sldChg>
      <pc:sldChg chg="addSp delSp modSp mod">
        <pc:chgData name="Priya Krishnan" userId="7b851d5b-524e-4c9d-9f94-8cdd86262b12" providerId="ADAL" clId="{21BDA136-655C-44AF-802E-F895AEF930C0}" dt="2023-08-02T12:12:04.041" v="284" actId="164"/>
        <pc:sldMkLst>
          <pc:docMk/>
          <pc:sldMk cId="2687857794" sldId="260"/>
        </pc:sldMkLst>
        <pc:spChg chg="add mod ord">
          <ac:chgData name="Priya Krishnan" userId="7b851d5b-524e-4c9d-9f94-8cdd86262b12" providerId="ADAL" clId="{21BDA136-655C-44AF-802E-F895AEF930C0}" dt="2023-08-02T12:12:04.041" v="284" actId="164"/>
          <ac:spMkLst>
            <pc:docMk/>
            <pc:sldMk cId="2687857794" sldId="260"/>
            <ac:spMk id="2" creationId="{BF18FEC3-1303-4385-6094-914F6F5DE936}"/>
          </ac:spMkLst>
        </pc:spChg>
        <pc:spChg chg="add mod ord">
          <ac:chgData name="Priya Krishnan" userId="7b851d5b-524e-4c9d-9f94-8cdd86262b12" providerId="ADAL" clId="{21BDA136-655C-44AF-802E-F895AEF930C0}" dt="2023-08-02T12:12:04.041" v="284" actId="164"/>
          <ac:spMkLst>
            <pc:docMk/>
            <pc:sldMk cId="2687857794" sldId="260"/>
            <ac:spMk id="3" creationId="{C1E88A40-87C7-02F7-F1DB-1CB4E9660071}"/>
          </ac:spMkLst>
        </pc:spChg>
        <pc:spChg chg="add mod ord">
          <ac:chgData name="Priya Krishnan" userId="7b851d5b-524e-4c9d-9f94-8cdd86262b12" providerId="ADAL" clId="{21BDA136-655C-44AF-802E-F895AEF930C0}" dt="2023-08-02T12:12:04.041" v="284" actId="164"/>
          <ac:spMkLst>
            <pc:docMk/>
            <pc:sldMk cId="2687857794" sldId="260"/>
            <ac:spMk id="4" creationId="{75A5A6F5-D074-AD91-02D0-A51E0F798769}"/>
          </ac:spMkLst>
        </pc:spChg>
        <pc:spChg chg="add mod">
          <ac:chgData name="Priya Krishnan" userId="7b851d5b-524e-4c9d-9f94-8cdd86262b12" providerId="ADAL" clId="{21BDA136-655C-44AF-802E-F895AEF930C0}" dt="2023-08-02T12:12:04.041" v="284" actId="164"/>
          <ac:spMkLst>
            <pc:docMk/>
            <pc:sldMk cId="2687857794" sldId="260"/>
            <ac:spMk id="5" creationId="{736442EC-C8FF-020E-CEF4-25983C61AEAB}"/>
          </ac:spMkLst>
        </pc:spChg>
        <pc:spChg chg="add mod">
          <ac:chgData name="Priya Krishnan" userId="7b851d5b-524e-4c9d-9f94-8cdd86262b12" providerId="ADAL" clId="{21BDA136-655C-44AF-802E-F895AEF930C0}" dt="2023-08-02T12:12:04.041" v="284" actId="164"/>
          <ac:spMkLst>
            <pc:docMk/>
            <pc:sldMk cId="2687857794" sldId="260"/>
            <ac:spMk id="7" creationId="{4C48BD7D-7B83-056E-D987-691166DD2CB6}"/>
          </ac:spMkLst>
        </pc:spChg>
        <pc:spChg chg="add mod">
          <ac:chgData name="Priya Krishnan" userId="7b851d5b-524e-4c9d-9f94-8cdd86262b12" providerId="ADAL" clId="{21BDA136-655C-44AF-802E-F895AEF930C0}" dt="2023-08-02T12:12:04.041" v="284" actId="164"/>
          <ac:spMkLst>
            <pc:docMk/>
            <pc:sldMk cId="2687857794" sldId="260"/>
            <ac:spMk id="8" creationId="{D3802947-E3DB-4A18-FA4C-B03E03542D37}"/>
          </ac:spMkLst>
        </pc:spChg>
        <pc:spChg chg="add del mod">
          <ac:chgData name="Priya Krishnan" userId="7b851d5b-524e-4c9d-9f94-8cdd86262b12" providerId="ADAL" clId="{21BDA136-655C-44AF-802E-F895AEF930C0}" dt="2023-08-02T12:10:47.154" v="202"/>
          <ac:spMkLst>
            <pc:docMk/>
            <pc:sldMk cId="2687857794" sldId="260"/>
            <ac:spMk id="9" creationId="{37EB8DE0-AEC0-547B-7D15-EEFD4E6C2334}"/>
          </ac:spMkLst>
        </pc:spChg>
        <pc:spChg chg="add del mod">
          <ac:chgData name="Priya Krishnan" userId="7b851d5b-524e-4c9d-9f94-8cdd86262b12" providerId="ADAL" clId="{21BDA136-655C-44AF-802E-F895AEF930C0}" dt="2023-08-02T12:10:47.154" v="202"/>
          <ac:spMkLst>
            <pc:docMk/>
            <pc:sldMk cId="2687857794" sldId="260"/>
            <ac:spMk id="10" creationId="{C697FEE7-58E5-9389-4399-3135E7B90DCE}"/>
          </ac:spMkLst>
        </pc:spChg>
        <pc:spChg chg="add del mod">
          <ac:chgData name="Priya Krishnan" userId="7b851d5b-524e-4c9d-9f94-8cdd86262b12" providerId="ADAL" clId="{21BDA136-655C-44AF-802E-F895AEF930C0}" dt="2023-08-02T12:10:47.154" v="202"/>
          <ac:spMkLst>
            <pc:docMk/>
            <pc:sldMk cId="2687857794" sldId="260"/>
            <ac:spMk id="11" creationId="{A74096CD-35A8-0890-B487-673C613F42E2}"/>
          </ac:spMkLst>
        </pc:spChg>
        <pc:spChg chg="add del mod">
          <ac:chgData name="Priya Krishnan" userId="7b851d5b-524e-4c9d-9f94-8cdd86262b12" providerId="ADAL" clId="{21BDA136-655C-44AF-802E-F895AEF930C0}" dt="2023-08-02T12:10:47.154" v="202"/>
          <ac:spMkLst>
            <pc:docMk/>
            <pc:sldMk cId="2687857794" sldId="260"/>
            <ac:spMk id="12" creationId="{A50DE113-F630-3577-F3C1-929702F291A6}"/>
          </ac:spMkLst>
        </pc:spChg>
        <pc:spChg chg="add del mod">
          <ac:chgData name="Priya Krishnan" userId="7b851d5b-524e-4c9d-9f94-8cdd86262b12" providerId="ADAL" clId="{21BDA136-655C-44AF-802E-F895AEF930C0}" dt="2023-08-02T12:10:47.154" v="202"/>
          <ac:spMkLst>
            <pc:docMk/>
            <pc:sldMk cId="2687857794" sldId="260"/>
            <ac:spMk id="13" creationId="{495159B8-D7BB-47EB-6FCE-C07DDA8F292E}"/>
          </ac:spMkLst>
        </pc:spChg>
        <pc:spChg chg="add del mod">
          <ac:chgData name="Priya Krishnan" userId="7b851d5b-524e-4c9d-9f94-8cdd86262b12" providerId="ADAL" clId="{21BDA136-655C-44AF-802E-F895AEF930C0}" dt="2023-08-02T12:10:47.154" v="202"/>
          <ac:spMkLst>
            <pc:docMk/>
            <pc:sldMk cId="2687857794" sldId="260"/>
            <ac:spMk id="14" creationId="{2A254CF9-A17F-9E2F-E4B2-8284F651E51A}"/>
          </ac:spMkLst>
        </pc:spChg>
        <pc:spChg chg="add mod">
          <ac:chgData name="Priya Krishnan" userId="7b851d5b-524e-4c9d-9f94-8cdd86262b12" providerId="ADAL" clId="{21BDA136-655C-44AF-802E-F895AEF930C0}" dt="2023-08-02T12:12:04.041" v="284" actId="164"/>
          <ac:spMkLst>
            <pc:docMk/>
            <pc:sldMk cId="2687857794" sldId="260"/>
            <ac:spMk id="15" creationId="{93CE411A-9602-A597-A7BA-9451EC3C7888}"/>
          </ac:spMkLst>
        </pc:spChg>
        <pc:grpChg chg="add mod">
          <ac:chgData name="Priya Krishnan" userId="7b851d5b-524e-4c9d-9f94-8cdd86262b12" providerId="ADAL" clId="{21BDA136-655C-44AF-802E-F895AEF930C0}" dt="2023-08-02T12:12:04.041" v="284" actId="164"/>
          <ac:grpSpMkLst>
            <pc:docMk/>
            <pc:sldMk cId="2687857794" sldId="260"/>
            <ac:grpSpMk id="16" creationId="{91845C6F-D314-BD3E-C8B8-DB95B41BB7FA}"/>
          </ac:grpSpMkLst>
        </pc:grpChg>
        <pc:graphicFrameChg chg="mod">
          <ac:chgData name="Priya Krishnan" userId="7b851d5b-524e-4c9d-9f94-8cdd86262b12" providerId="ADAL" clId="{21BDA136-655C-44AF-802E-F895AEF930C0}" dt="2023-08-02T12:12:04.041" v="284" actId="164"/>
          <ac:graphicFrameMkLst>
            <pc:docMk/>
            <pc:sldMk cId="2687857794" sldId="260"/>
            <ac:graphicFrameMk id="6" creationId="{5737DFF8-B4AD-2D70-5685-5D56DE848553}"/>
          </ac:graphicFrameMkLst>
        </pc:graphicFrameChg>
      </pc:sldChg>
      <pc:sldChg chg="addSp modSp mod">
        <pc:chgData name="Priya Krishnan" userId="7b851d5b-524e-4c9d-9f94-8cdd86262b12" providerId="ADAL" clId="{21BDA136-655C-44AF-802E-F895AEF930C0}" dt="2023-08-02T12:13:32.335" v="358" actId="164"/>
        <pc:sldMkLst>
          <pc:docMk/>
          <pc:sldMk cId="179695021" sldId="261"/>
        </pc:sldMkLst>
        <pc:spChg chg="add mod ord">
          <ac:chgData name="Priya Krishnan" userId="7b851d5b-524e-4c9d-9f94-8cdd86262b12" providerId="ADAL" clId="{21BDA136-655C-44AF-802E-F895AEF930C0}" dt="2023-08-02T12:13:32.335" v="358" actId="164"/>
          <ac:spMkLst>
            <pc:docMk/>
            <pc:sldMk cId="179695021" sldId="261"/>
            <ac:spMk id="2" creationId="{F266F51D-D4E3-6385-C6D9-6C80B6C4305A}"/>
          </ac:spMkLst>
        </pc:spChg>
        <pc:spChg chg="add mod ord">
          <ac:chgData name="Priya Krishnan" userId="7b851d5b-524e-4c9d-9f94-8cdd86262b12" providerId="ADAL" clId="{21BDA136-655C-44AF-802E-F895AEF930C0}" dt="2023-08-02T12:13:32.335" v="358" actId="164"/>
          <ac:spMkLst>
            <pc:docMk/>
            <pc:sldMk cId="179695021" sldId="261"/>
            <ac:spMk id="3" creationId="{8C50B5FA-0055-5DC9-0A18-EA17BBDC2ED7}"/>
          </ac:spMkLst>
        </pc:spChg>
        <pc:spChg chg="add mod ord">
          <ac:chgData name="Priya Krishnan" userId="7b851d5b-524e-4c9d-9f94-8cdd86262b12" providerId="ADAL" clId="{21BDA136-655C-44AF-802E-F895AEF930C0}" dt="2023-08-02T12:13:32.335" v="358" actId="164"/>
          <ac:spMkLst>
            <pc:docMk/>
            <pc:sldMk cId="179695021" sldId="261"/>
            <ac:spMk id="5" creationId="{5D4BD17C-244A-F1BD-2E29-54F7B7E7AB08}"/>
          </ac:spMkLst>
        </pc:spChg>
        <pc:spChg chg="add mod">
          <ac:chgData name="Priya Krishnan" userId="7b851d5b-524e-4c9d-9f94-8cdd86262b12" providerId="ADAL" clId="{21BDA136-655C-44AF-802E-F895AEF930C0}" dt="2023-08-02T12:13:32.335" v="358" actId="164"/>
          <ac:spMkLst>
            <pc:docMk/>
            <pc:sldMk cId="179695021" sldId="261"/>
            <ac:spMk id="6" creationId="{4EE0F7ED-108A-31C7-DECC-1402B4B52451}"/>
          </ac:spMkLst>
        </pc:spChg>
        <pc:spChg chg="add mod">
          <ac:chgData name="Priya Krishnan" userId="7b851d5b-524e-4c9d-9f94-8cdd86262b12" providerId="ADAL" clId="{21BDA136-655C-44AF-802E-F895AEF930C0}" dt="2023-08-02T12:13:32.335" v="358" actId="164"/>
          <ac:spMkLst>
            <pc:docMk/>
            <pc:sldMk cId="179695021" sldId="261"/>
            <ac:spMk id="7" creationId="{70C94028-440A-9EF7-A170-C63465E7E891}"/>
          </ac:spMkLst>
        </pc:spChg>
        <pc:spChg chg="add mod">
          <ac:chgData name="Priya Krishnan" userId="7b851d5b-524e-4c9d-9f94-8cdd86262b12" providerId="ADAL" clId="{21BDA136-655C-44AF-802E-F895AEF930C0}" dt="2023-08-02T12:13:32.335" v="358" actId="164"/>
          <ac:spMkLst>
            <pc:docMk/>
            <pc:sldMk cId="179695021" sldId="261"/>
            <ac:spMk id="8" creationId="{FDB7EBE9-B619-97E9-53AF-B9D1ABD7DCB7}"/>
          </ac:spMkLst>
        </pc:spChg>
        <pc:spChg chg="add mod">
          <ac:chgData name="Priya Krishnan" userId="7b851d5b-524e-4c9d-9f94-8cdd86262b12" providerId="ADAL" clId="{21BDA136-655C-44AF-802E-F895AEF930C0}" dt="2023-08-02T12:13:32.335" v="358" actId="164"/>
          <ac:spMkLst>
            <pc:docMk/>
            <pc:sldMk cId="179695021" sldId="261"/>
            <ac:spMk id="9" creationId="{92EEB719-B923-6C2A-6AC1-C78B5BD3AC79}"/>
          </ac:spMkLst>
        </pc:spChg>
        <pc:grpChg chg="add mod">
          <ac:chgData name="Priya Krishnan" userId="7b851d5b-524e-4c9d-9f94-8cdd86262b12" providerId="ADAL" clId="{21BDA136-655C-44AF-802E-F895AEF930C0}" dt="2023-08-02T12:13:32.335" v="358" actId="164"/>
          <ac:grpSpMkLst>
            <pc:docMk/>
            <pc:sldMk cId="179695021" sldId="261"/>
            <ac:grpSpMk id="10" creationId="{DFD34888-FCEF-0A71-6B1B-66310D82EAC1}"/>
          </ac:grpSpMkLst>
        </pc:grpChg>
        <pc:graphicFrameChg chg="mod">
          <ac:chgData name="Priya Krishnan" userId="7b851d5b-524e-4c9d-9f94-8cdd86262b12" providerId="ADAL" clId="{21BDA136-655C-44AF-802E-F895AEF930C0}" dt="2023-08-02T12:13:32.335" v="358" actId="164"/>
          <ac:graphicFrameMkLst>
            <pc:docMk/>
            <pc:sldMk cId="179695021" sldId="261"/>
            <ac:graphicFrameMk id="4" creationId="{C18C2895-7171-1755-8C28-E8D3C7E7B438}"/>
          </ac:graphicFrameMkLst>
        </pc:graphicFrameChg>
      </pc:sldChg>
      <pc:sldChg chg="delSp modSp add del mod ord">
        <pc:chgData name="Priya Krishnan" userId="7b851d5b-524e-4c9d-9f94-8cdd86262b12" providerId="ADAL" clId="{21BDA136-655C-44AF-802E-F895AEF930C0}" dt="2023-08-02T11:59:31.401" v="72" actId="47"/>
        <pc:sldMkLst>
          <pc:docMk/>
          <pc:sldMk cId="2624786453" sldId="262"/>
        </pc:sldMkLst>
        <pc:graphicFrameChg chg="del mod">
          <ac:chgData name="Priya Krishnan" userId="7b851d5b-524e-4c9d-9f94-8cdd86262b12" providerId="ADAL" clId="{21BDA136-655C-44AF-802E-F895AEF930C0}" dt="2023-08-02T11:52:40.433" v="9" actId="478"/>
          <ac:graphicFrameMkLst>
            <pc:docMk/>
            <pc:sldMk cId="2624786453" sldId="262"/>
            <ac:graphicFrameMk id="2" creationId="{984C4B80-4BCE-287D-94E3-AC0292B67002}"/>
          </ac:graphicFrameMkLst>
        </pc:graphicFrameChg>
      </pc:sldChg>
      <pc:sldChg chg="addSp delSp modSp add mod">
        <pc:chgData name="Priya Krishnan" userId="7b851d5b-524e-4c9d-9f94-8cdd86262b12" providerId="ADAL" clId="{21BDA136-655C-44AF-802E-F895AEF930C0}" dt="2023-08-02T12:09:48.612" v="198" actId="164"/>
        <pc:sldMkLst>
          <pc:docMk/>
          <pc:sldMk cId="3679710785" sldId="263"/>
        </pc:sldMkLst>
        <pc:spChg chg="mod ord">
          <ac:chgData name="Priya Krishnan" userId="7b851d5b-524e-4c9d-9f94-8cdd86262b12" providerId="ADAL" clId="{21BDA136-655C-44AF-802E-F895AEF930C0}" dt="2023-08-02T12:09:48.612" v="198" actId="164"/>
          <ac:spMkLst>
            <pc:docMk/>
            <pc:sldMk cId="3679710785" sldId="263"/>
            <ac:spMk id="2" creationId="{03093EEE-0C76-5548-E68D-E25B49A21D10}"/>
          </ac:spMkLst>
        </pc:spChg>
        <pc:spChg chg="mod ord">
          <ac:chgData name="Priya Krishnan" userId="7b851d5b-524e-4c9d-9f94-8cdd86262b12" providerId="ADAL" clId="{21BDA136-655C-44AF-802E-F895AEF930C0}" dt="2023-08-02T12:09:48.612" v="198" actId="164"/>
          <ac:spMkLst>
            <pc:docMk/>
            <pc:sldMk cId="3679710785" sldId="263"/>
            <ac:spMk id="3" creationId="{C6AA2EDB-1128-7FFB-934B-F12B7F69200B}"/>
          </ac:spMkLst>
        </pc:spChg>
        <pc:spChg chg="mod">
          <ac:chgData name="Priya Krishnan" userId="7b851d5b-524e-4c9d-9f94-8cdd86262b12" providerId="ADAL" clId="{21BDA136-655C-44AF-802E-F895AEF930C0}" dt="2023-08-02T12:09:48.612" v="198" actId="164"/>
          <ac:spMkLst>
            <pc:docMk/>
            <pc:sldMk cId="3679710785" sldId="263"/>
            <ac:spMk id="4" creationId="{91598387-D6A3-8284-AED4-4F30255FB2D7}"/>
          </ac:spMkLst>
        </pc:spChg>
        <pc:spChg chg="mod">
          <ac:chgData name="Priya Krishnan" userId="7b851d5b-524e-4c9d-9f94-8cdd86262b12" providerId="ADAL" clId="{21BDA136-655C-44AF-802E-F895AEF930C0}" dt="2023-08-02T12:09:48.612" v="198" actId="164"/>
          <ac:spMkLst>
            <pc:docMk/>
            <pc:sldMk cId="3679710785" sldId="263"/>
            <ac:spMk id="6" creationId="{9507B227-1148-7025-636B-5C86B0C46A51}"/>
          </ac:spMkLst>
        </pc:spChg>
        <pc:spChg chg="mod">
          <ac:chgData name="Priya Krishnan" userId="7b851d5b-524e-4c9d-9f94-8cdd86262b12" providerId="ADAL" clId="{21BDA136-655C-44AF-802E-F895AEF930C0}" dt="2023-08-02T12:09:48.612" v="198" actId="164"/>
          <ac:spMkLst>
            <pc:docMk/>
            <pc:sldMk cId="3679710785" sldId="263"/>
            <ac:spMk id="7" creationId="{EFD98979-D984-0614-66EE-A71DBE624013}"/>
          </ac:spMkLst>
        </pc:spChg>
        <pc:spChg chg="mod">
          <ac:chgData name="Priya Krishnan" userId="7b851d5b-524e-4c9d-9f94-8cdd86262b12" providerId="ADAL" clId="{21BDA136-655C-44AF-802E-F895AEF930C0}" dt="2023-08-02T12:09:48.612" v="198" actId="164"/>
          <ac:spMkLst>
            <pc:docMk/>
            <pc:sldMk cId="3679710785" sldId="263"/>
            <ac:spMk id="8" creationId="{0DD3BEF4-760E-914E-71F3-2C9666D8B4C3}"/>
          </ac:spMkLst>
        </pc:spChg>
        <pc:spChg chg="add del mod">
          <ac:chgData name="Priya Krishnan" userId="7b851d5b-524e-4c9d-9f94-8cdd86262b12" providerId="ADAL" clId="{21BDA136-655C-44AF-802E-F895AEF930C0}" dt="2023-08-02T11:59:00.620" v="66" actId="21"/>
          <ac:spMkLst>
            <pc:docMk/>
            <pc:sldMk cId="3679710785" sldId="263"/>
            <ac:spMk id="9" creationId="{FB67CF3C-D049-ED58-16B1-26C933900094}"/>
          </ac:spMkLst>
        </pc:spChg>
        <pc:spChg chg="add del mod">
          <ac:chgData name="Priya Krishnan" userId="7b851d5b-524e-4c9d-9f94-8cdd86262b12" providerId="ADAL" clId="{21BDA136-655C-44AF-802E-F895AEF930C0}" dt="2023-08-02T11:59:00.620" v="66" actId="21"/>
          <ac:spMkLst>
            <pc:docMk/>
            <pc:sldMk cId="3679710785" sldId="263"/>
            <ac:spMk id="10" creationId="{D3CD45F2-92E7-F05E-ED4C-1D178BEAB57F}"/>
          </ac:spMkLst>
        </pc:spChg>
        <pc:spChg chg="add del mod">
          <ac:chgData name="Priya Krishnan" userId="7b851d5b-524e-4c9d-9f94-8cdd86262b12" providerId="ADAL" clId="{21BDA136-655C-44AF-802E-F895AEF930C0}" dt="2023-08-02T11:59:00.620" v="66" actId="21"/>
          <ac:spMkLst>
            <pc:docMk/>
            <pc:sldMk cId="3679710785" sldId="263"/>
            <ac:spMk id="11" creationId="{22B3E9CF-4B94-2A45-88E6-D77454361253}"/>
          </ac:spMkLst>
        </pc:spChg>
        <pc:spChg chg="add del mod">
          <ac:chgData name="Priya Krishnan" userId="7b851d5b-524e-4c9d-9f94-8cdd86262b12" providerId="ADAL" clId="{21BDA136-655C-44AF-802E-F895AEF930C0}" dt="2023-08-02T11:59:00.620" v="66" actId="21"/>
          <ac:spMkLst>
            <pc:docMk/>
            <pc:sldMk cId="3679710785" sldId="263"/>
            <ac:spMk id="12" creationId="{62E98712-81C6-ED46-9F88-6125C556A9E4}"/>
          </ac:spMkLst>
        </pc:spChg>
        <pc:spChg chg="add del mod">
          <ac:chgData name="Priya Krishnan" userId="7b851d5b-524e-4c9d-9f94-8cdd86262b12" providerId="ADAL" clId="{21BDA136-655C-44AF-802E-F895AEF930C0}" dt="2023-08-02T11:59:00.620" v="66" actId="21"/>
          <ac:spMkLst>
            <pc:docMk/>
            <pc:sldMk cId="3679710785" sldId="263"/>
            <ac:spMk id="13" creationId="{C5B2DC85-A39D-A499-99A9-F2F9C01F5E22}"/>
          </ac:spMkLst>
        </pc:spChg>
        <pc:spChg chg="add del mod">
          <ac:chgData name="Priya Krishnan" userId="7b851d5b-524e-4c9d-9f94-8cdd86262b12" providerId="ADAL" clId="{21BDA136-655C-44AF-802E-F895AEF930C0}" dt="2023-08-02T11:59:00.620" v="66" actId="21"/>
          <ac:spMkLst>
            <pc:docMk/>
            <pc:sldMk cId="3679710785" sldId="263"/>
            <ac:spMk id="14" creationId="{3696E379-F8B0-5168-147F-BACA8AF2FB5F}"/>
          </ac:spMkLst>
        </pc:spChg>
        <pc:grpChg chg="add mod">
          <ac:chgData name="Priya Krishnan" userId="7b851d5b-524e-4c9d-9f94-8cdd86262b12" providerId="ADAL" clId="{21BDA136-655C-44AF-802E-F895AEF930C0}" dt="2023-08-02T12:09:48.612" v="198" actId="164"/>
          <ac:grpSpMkLst>
            <pc:docMk/>
            <pc:sldMk cId="3679710785" sldId="263"/>
            <ac:grpSpMk id="15" creationId="{13D3769B-2CCC-52D4-08C2-3CA42E8678AC}"/>
          </ac:grpSpMkLst>
        </pc:grpChg>
        <pc:graphicFrameChg chg="mod">
          <ac:chgData name="Priya Krishnan" userId="7b851d5b-524e-4c9d-9f94-8cdd86262b12" providerId="ADAL" clId="{21BDA136-655C-44AF-802E-F895AEF930C0}" dt="2023-08-02T12:09:48.612" v="198" actId="164"/>
          <ac:graphicFrameMkLst>
            <pc:docMk/>
            <pc:sldMk cId="3679710785" sldId="263"/>
            <ac:graphicFrameMk id="5" creationId="{EEB555E2-FE6D-3507-CA48-D12B3F784259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ay\Downloads\Dataset%20(1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ay\Downloads\Dataset%20(1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ay\Downloads\Dataset%20(1)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ay\Downloads\Dataset%20(1).csv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ay\Downloads\Dataset%20(1)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ay\Downloads\Dataset%20(1)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scatterChart>
        <c:scatterStyle val="lineMarker"/>
        <c:varyColors val="0"/>
        <c:ser>
          <c:idx val="2"/>
          <c:order val="2"/>
          <c:tx>
            <c:strRef>
              <c:f>'Dataset (1)'!$D$1</c:f>
              <c:strCache>
                <c:ptCount val="1"/>
                <c:pt idx="0">
                  <c:v>file</c:v>
                </c:pt>
              </c:strCache>
            </c:strRef>
          </c:tx>
          <c:spPr>
            <a:ln w="9525" cap="rnd">
              <a:solidFill>
                <a:schemeClr val="accent1">
                  <a:shade val="38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'Dataset (1)'!$A$2:$A$262</c:f>
              <c:strCache>
                <c:ptCount val="261"/>
                <c:pt idx="0">
                  <c:v>B</c:v>
                </c:pt>
                <c:pt idx="1">
                  <c:v>B</c:v>
                </c:pt>
                <c:pt idx="2">
                  <c:v>B</c:v>
                </c:pt>
                <c:pt idx="3">
                  <c:v>B</c:v>
                </c:pt>
                <c:pt idx="4">
                  <c:v>B</c:v>
                </c:pt>
                <c:pt idx="5">
                  <c:v>B</c:v>
                </c:pt>
                <c:pt idx="6">
                  <c:v>B</c:v>
                </c:pt>
                <c:pt idx="7">
                  <c:v>B</c:v>
                </c:pt>
                <c:pt idx="8">
                  <c:v>B</c:v>
                </c:pt>
                <c:pt idx="9">
                  <c:v>B</c:v>
                </c:pt>
                <c:pt idx="10">
                  <c:v>B</c:v>
                </c:pt>
                <c:pt idx="11">
                  <c:v>B</c:v>
                </c:pt>
                <c:pt idx="12">
                  <c:v>B</c:v>
                </c:pt>
                <c:pt idx="13">
                  <c:v>B</c:v>
                </c:pt>
                <c:pt idx="14">
                  <c:v>B</c:v>
                </c:pt>
                <c:pt idx="15">
                  <c:v>B</c:v>
                </c:pt>
                <c:pt idx="16">
                  <c:v>B</c:v>
                </c:pt>
                <c:pt idx="17">
                  <c:v>B</c:v>
                </c:pt>
                <c:pt idx="18">
                  <c:v>B</c:v>
                </c:pt>
                <c:pt idx="19">
                  <c:v>B</c:v>
                </c:pt>
                <c:pt idx="20">
                  <c:v>B</c:v>
                </c:pt>
                <c:pt idx="21">
                  <c:v>B</c:v>
                </c:pt>
                <c:pt idx="22">
                  <c:v>B</c:v>
                </c:pt>
                <c:pt idx="23">
                  <c:v>B</c:v>
                </c:pt>
                <c:pt idx="24">
                  <c:v>B</c:v>
                </c:pt>
                <c:pt idx="25">
                  <c:v>B</c:v>
                </c:pt>
                <c:pt idx="26">
                  <c:v>B</c:v>
                </c:pt>
                <c:pt idx="27">
                  <c:v>B</c:v>
                </c:pt>
                <c:pt idx="28">
                  <c:v>B</c:v>
                </c:pt>
                <c:pt idx="29">
                  <c:v>B</c:v>
                </c:pt>
                <c:pt idx="30">
                  <c:v>B</c:v>
                </c:pt>
                <c:pt idx="31">
                  <c:v>B</c:v>
                </c:pt>
                <c:pt idx="32">
                  <c:v>B</c:v>
                </c:pt>
                <c:pt idx="33">
                  <c:v>B</c:v>
                </c:pt>
                <c:pt idx="34">
                  <c:v>B</c:v>
                </c:pt>
                <c:pt idx="35">
                  <c:v>B</c:v>
                </c:pt>
                <c:pt idx="36">
                  <c:v>B</c:v>
                </c:pt>
                <c:pt idx="37">
                  <c:v>B</c:v>
                </c:pt>
                <c:pt idx="38">
                  <c:v>B</c:v>
                </c:pt>
                <c:pt idx="39">
                  <c:v>B</c:v>
                </c:pt>
                <c:pt idx="40">
                  <c:v>B</c:v>
                </c:pt>
                <c:pt idx="41">
                  <c:v>B</c:v>
                </c:pt>
                <c:pt idx="42">
                  <c:v>B</c:v>
                </c:pt>
                <c:pt idx="43">
                  <c:v>B</c:v>
                </c:pt>
                <c:pt idx="44">
                  <c:v>B</c:v>
                </c:pt>
                <c:pt idx="45">
                  <c:v>B</c:v>
                </c:pt>
                <c:pt idx="46">
                  <c:v>B</c:v>
                </c:pt>
                <c:pt idx="47">
                  <c:v>B</c:v>
                </c:pt>
                <c:pt idx="48">
                  <c:v>B</c:v>
                </c:pt>
                <c:pt idx="49">
                  <c:v>B</c:v>
                </c:pt>
                <c:pt idx="50">
                  <c:v>B</c:v>
                </c:pt>
                <c:pt idx="51">
                  <c:v>B</c:v>
                </c:pt>
                <c:pt idx="52">
                  <c:v>B</c:v>
                </c:pt>
                <c:pt idx="53">
                  <c:v>B</c:v>
                </c:pt>
                <c:pt idx="54">
                  <c:v>B</c:v>
                </c:pt>
                <c:pt idx="55">
                  <c:v>B</c:v>
                </c:pt>
                <c:pt idx="56">
                  <c:v>B</c:v>
                </c:pt>
                <c:pt idx="57">
                  <c:v>B</c:v>
                </c:pt>
                <c:pt idx="58">
                  <c:v>B</c:v>
                </c:pt>
                <c:pt idx="59">
                  <c:v>B</c:v>
                </c:pt>
                <c:pt idx="60">
                  <c:v>B</c:v>
                </c:pt>
                <c:pt idx="61">
                  <c:v>B</c:v>
                </c:pt>
                <c:pt idx="62">
                  <c:v>B</c:v>
                </c:pt>
                <c:pt idx="63">
                  <c:v>B</c:v>
                </c:pt>
                <c:pt idx="64">
                  <c:v>B</c:v>
                </c:pt>
                <c:pt idx="65">
                  <c:v>B</c:v>
                </c:pt>
                <c:pt idx="66">
                  <c:v>B</c:v>
                </c:pt>
                <c:pt idx="67">
                  <c:v>B</c:v>
                </c:pt>
                <c:pt idx="68">
                  <c:v>B</c:v>
                </c:pt>
                <c:pt idx="69">
                  <c:v>B</c:v>
                </c:pt>
                <c:pt idx="70">
                  <c:v>B</c:v>
                </c:pt>
                <c:pt idx="71">
                  <c:v>B</c:v>
                </c:pt>
                <c:pt idx="72">
                  <c:v>B</c:v>
                </c:pt>
                <c:pt idx="73">
                  <c:v>B</c:v>
                </c:pt>
                <c:pt idx="74">
                  <c:v>B</c:v>
                </c:pt>
                <c:pt idx="75">
                  <c:v>B</c:v>
                </c:pt>
                <c:pt idx="76">
                  <c:v>B</c:v>
                </c:pt>
                <c:pt idx="77">
                  <c:v>B</c:v>
                </c:pt>
                <c:pt idx="78">
                  <c:v>B</c:v>
                </c:pt>
                <c:pt idx="79">
                  <c:v>B</c:v>
                </c:pt>
                <c:pt idx="80">
                  <c:v>M</c:v>
                </c:pt>
                <c:pt idx="81">
                  <c:v>M</c:v>
                </c:pt>
                <c:pt idx="82">
                  <c:v>M</c:v>
                </c:pt>
                <c:pt idx="83">
                  <c:v>M</c:v>
                </c:pt>
                <c:pt idx="84">
                  <c:v>M</c:v>
                </c:pt>
                <c:pt idx="85">
                  <c:v>M</c:v>
                </c:pt>
                <c:pt idx="86">
                  <c:v>M</c:v>
                </c:pt>
                <c:pt idx="87">
                  <c:v>M</c:v>
                </c:pt>
                <c:pt idx="88">
                  <c:v>M</c:v>
                </c:pt>
                <c:pt idx="89">
                  <c:v>M</c:v>
                </c:pt>
                <c:pt idx="90">
                  <c:v>M</c:v>
                </c:pt>
                <c:pt idx="91">
                  <c:v>M</c:v>
                </c:pt>
                <c:pt idx="92">
                  <c:v>M</c:v>
                </c:pt>
                <c:pt idx="93">
                  <c:v>M</c:v>
                </c:pt>
                <c:pt idx="94">
                  <c:v>M</c:v>
                </c:pt>
                <c:pt idx="95">
                  <c:v>M</c:v>
                </c:pt>
                <c:pt idx="96">
                  <c:v>M</c:v>
                </c:pt>
                <c:pt idx="97">
                  <c:v>M</c:v>
                </c:pt>
                <c:pt idx="98">
                  <c:v>M</c:v>
                </c:pt>
                <c:pt idx="99">
                  <c:v>M</c:v>
                </c:pt>
                <c:pt idx="100">
                  <c:v>M</c:v>
                </c:pt>
                <c:pt idx="101">
                  <c:v>M</c:v>
                </c:pt>
                <c:pt idx="102">
                  <c:v>M</c:v>
                </c:pt>
                <c:pt idx="103">
                  <c:v>M</c:v>
                </c:pt>
                <c:pt idx="104">
                  <c:v>M</c:v>
                </c:pt>
                <c:pt idx="105">
                  <c:v>M</c:v>
                </c:pt>
                <c:pt idx="106">
                  <c:v>M</c:v>
                </c:pt>
                <c:pt idx="107">
                  <c:v>M</c:v>
                </c:pt>
                <c:pt idx="108">
                  <c:v>M</c:v>
                </c:pt>
                <c:pt idx="109">
                  <c:v>M</c:v>
                </c:pt>
                <c:pt idx="110">
                  <c:v>M</c:v>
                </c:pt>
                <c:pt idx="111">
                  <c:v>M</c:v>
                </c:pt>
                <c:pt idx="112">
                  <c:v>M</c:v>
                </c:pt>
                <c:pt idx="113">
                  <c:v>M</c:v>
                </c:pt>
                <c:pt idx="114">
                  <c:v>M</c:v>
                </c:pt>
                <c:pt idx="115">
                  <c:v>M</c:v>
                </c:pt>
                <c:pt idx="116">
                  <c:v>M</c:v>
                </c:pt>
                <c:pt idx="117">
                  <c:v>M</c:v>
                </c:pt>
                <c:pt idx="118">
                  <c:v>M</c:v>
                </c:pt>
                <c:pt idx="119">
                  <c:v>M</c:v>
                </c:pt>
                <c:pt idx="120">
                  <c:v>M</c:v>
                </c:pt>
                <c:pt idx="121">
                  <c:v>M</c:v>
                </c:pt>
                <c:pt idx="122">
                  <c:v>M</c:v>
                </c:pt>
                <c:pt idx="123">
                  <c:v>M</c:v>
                </c:pt>
                <c:pt idx="124">
                  <c:v>M</c:v>
                </c:pt>
                <c:pt idx="125">
                  <c:v>M</c:v>
                </c:pt>
                <c:pt idx="126">
                  <c:v>M</c:v>
                </c:pt>
                <c:pt idx="127">
                  <c:v>M</c:v>
                </c:pt>
                <c:pt idx="128">
                  <c:v>M</c:v>
                </c:pt>
                <c:pt idx="129">
                  <c:v>M</c:v>
                </c:pt>
                <c:pt idx="130">
                  <c:v>M</c:v>
                </c:pt>
                <c:pt idx="131">
                  <c:v>M</c:v>
                </c:pt>
                <c:pt idx="132">
                  <c:v>M</c:v>
                </c:pt>
                <c:pt idx="133">
                  <c:v>M</c:v>
                </c:pt>
                <c:pt idx="134">
                  <c:v>M</c:v>
                </c:pt>
                <c:pt idx="135">
                  <c:v>M</c:v>
                </c:pt>
                <c:pt idx="136">
                  <c:v>M</c:v>
                </c:pt>
                <c:pt idx="137">
                  <c:v>M</c:v>
                </c:pt>
                <c:pt idx="138">
                  <c:v>M</c:v>
                </c:pt>
                <c:pt idx="139">
                  <c:v>M</c:v>
                </c:pt>
                <c:pt idx="140">
                  <c:v>M</c:v>
                </c:pt>
                <c:pt idx="141">
                  <c:v>M</c:v>
                </c:pt>
                <c:pt idx="142">
                  <c:v>M</c:v>
                </c:pt>
                <c:pt idx="143">
                  <c:v>M</c:v>
                </c:pt>
                <c:pt idx="144">
                  <c:v>M</c:v>
                </c:pt>
                <c:pt idx="145">
                  <c:v>M</c:v>
                </c:pt>
                <c:pt idx="146">
                  <c:v>M</c:v>
                </c:pt>
                <c:pt idx="147">
                  <c:v>M</c:v>
                </c:pt>
                <c:pt idx="148">
                  <c:v>M</c:v>
                </c:pt>
                <c:pt idx="149">
                  <c:v>M</c:v>
                </c:pt>
                <c:pt idx="150">
                  <c:v>M</c:v>
                </c:pt>
                <c:pt idx="151">
                  <c:v>M</c:v>
                </c:pt>
                <c:pt idx="152">
                  <c:v>M</c:v>
                </c:pt>
                <c:pt idx="153">
                  <c:v>M</c:v>
                </c:pt>
                <c:pt idx="154">
                  <c:v>M</c:v>
                </c:pt>
                <c:pt idx="155">
                  <c:v>M</c:v>
                </c:pt>
                <c:pt idx="156">
                  <c:v>M</c:v>
                </c:pt>
                <c:pt idx="157">
                  <c:v>M</c:v>
                </c:pt>
                <c:pt idx="158">
                  <c:v>M</c:v>
                </c:pt>
                <c:pt idx="159">
                  <c:v>M</c:v>
                </c:pt>
                <c:pt idx="160">
                  <c:v>M</c:v>
                </c:pt>
                <c:pt idx="161">
                  <c:v>M</c:v>
                </c:pt>
                <c:pt idx="162">
                  <c:v>M</c:v>
                </c:pt>
                <c:pt idx="163">
                  <c:v>M</c:v>
                </c:pt>
                <c:pt idx="164">
                  <c:v>M</c:v>
                </c:pt>
                <c:pt idx="165">
                  <c:v>M</c:v>
                </c:pt>
                <c:pt idx="166">
                  <c:v>M</c:v>
                </c:pt>
                <c:pt idx="167">
                  <c:v>M</c:v>
                </c:pt>
                <c:pt idx="168">
                  <c:v>M</c:v>
                </c:pt>
                <c:pt idx="169">
                  <c:v>M</c:v>
                </c:pt>
                <c:pt idx="170">
                  <c:v>M</c:v>
                </c:pt>
                <c:pt idx="171">
                  <c:v>M</c:v>
                </c:pt>
                <c:pt idx="172">
                  <c:v>M</c:v>
                </c:pt>
                <c:pt idx="173">
                  <c:v>M</c:v>
                </c:pt>
                <c:pt idx="174">
                  <c:v>M</c:v>
                </c:pt>
                <c:pt idx="175">
                  <c:v>M</c:v>
                </c:pt>
                <c:pt idx="176">
                  <c:v>M</c:v>
                </c:pt>
                <c:pt idx="177">
                  <c:v>M</c:v>
                </c:pt>
                <c:pt idx="178">
                  <c:v>M</c:v>
                </c:pt>
                <c:pt idx="179">
                  <c:v>M</c:v>
                </c:pt>
                <c:pt idx="180">
                  <c:v>M</c:v>
                </c:pt>
                <c:pt idx="181">
                  <c:v>M</c:v>
                </c:pt>
                <c:pt idx="182">
                  <c:v>M</c:v>
                </c:pt>
                <c:pt idx="183">
                  <c:v>M</c:v>
                </c:pt>
                <c:pt idx="184">
                  <c:v>M</c:v>
                </c:pt>
                <c:pt idx="185">
                  <c:v>M</c:v>
                </c:pt>
                <c:pt idx="186">
                  <c:v>M</c:v>
                </c:pt>
                <c:pt idx="187">
                  <c:v>M</c:v>
                </c:pt>
                <c:pt idx="188">
                  <c:v>M</c:v>
                </c:pt>
                <c:pt idx="189">
                  <c:v>M</c:v>
                </c:pt>
                <c:pt idx="190">
                  <c:v>M</c:v>
                </c:pt>
                <c:pt idx="191">
                  <c:v>M</c:v>
                </c:pt>
                <c:pt idx="192">
                  <c:v>M</c:v>
                </c:pt>
                <c:pt idx="193">
                  <c:v>M</c:v>
                </c:pt>
                <c:pt idx="194">
                  <c:v>M</c:v>
                </c:pt>
                <c:pt idx="195">
                  <c:v>M</c:v>
                </c:pt>
                <c:pt idx="196">
                  <c:v>M</c:v>
                </c:pt>
                <c:pt idx="197">
                  <c:v>M</c:v>
                </c:pt>
                <c:pt idx="198">
                  <c:v>M</c:v>
                </c:pt>
                <c:pt idx="199">
                  <c:v>M</c:v>
                </c:pt>
                <c:pt idx="200">
                  <c:v>M</c:v>
                </c:pt>
                <c:pt idx="201">
                  <c:v>M</c:v>
                </c:pt>
                <c:pt idx="202">
                  <c:v>M</c:v>
                </c:pt>
                <c:pt idx="203">
                  <c:v>M</c:v>
                </c:pt>
                <c:pt idx="204">
                  <c:v>R</c:v>
                </c:pt>
                <c:pt idx="205">
                  <c:v>R</c:v>
                </c:pt>
                <c:pt idx="206">
                  <c:v>R</c:v>
                </c:pt>
                <c:pt idx="207">
                  <c:v>R</c:v>
                </c:pt>
                <c:pt idx="208">
                  <c:v>R</c:v>
                </c:pt>
                <c:pt idx="209">
                  <c:v>R</c:v>
                </c:pt>
                <c:pt idx="210">
                  <c:v>R</c:v>
                </c:pt>
                <c:pt idx="211">
                  <c:v>R</c:v>
                </c:pt>
                <c:pt idx="212">
                  <c:v>R</c:v>
                </c:pt>
                <c:pt idx="213">
                  <c:v>R</c:v>
                </c:pt>
                <c:pt idx="214">
                  <c:v>R</c:v>
                </c:pt>
                <c:pt idx="215">
                  <c:v>R</c:v>
                </c:pt>
                <c:pt idx="216">
                  <c:v>R</c:v>
                </c:pt>
                <c:pt idx="217">
                  <c:v>R</c:v>
                </c:pt>
                <c:pt idx="218">
                  <c:v>R</c:v>
                </c:pt>
                <c:pt idx="219">
                  <c:v>R</c:v>
                </c:pt>
                <c:pt idx="220">
                  <c:v>R</c:v>
                </c:pt>
                <c:pt idx="221">
                  <c:v>R</c:v>
                </c:pt>
                <c:pt idx="222">
                  <c:v>R</c:v>
                </c:pt>
                <c:pt idx="223">
                  <c:v>R</c:v>
                </c:pt>
                <c:pt idx="224">
                  <c:v>R</c:v>
                </c:pt>
                <c:pt idx="225">
                  <c:v>R</c:v>
                </c:pt>
                <c:pt idx="226">
                  <c:v>R</c:v>
                </c:pt>
                <c:pt idx="227">
                  <c:v>R</c:v>
                </c:pt>
                <c:pt idx="228">
                  <c:v>R</c:v>
                </c:pt>
                <c:pt idx="229">
                  <c:v>R</c:v>
                </c:pt>
                <c:pt idx="230">
                  <c:v>R</c:v>
                </c:pt>
                <c:pt idx="231">
                  <c:v>R</c:v>
                </c:pt>
                <c:pt idx="232">
                  <c:v>R</c:v>
                </c:pt>
                <c:pt idx="233">
                  <c:v>R</c:v>
                </c:pt>
                <c:pt idx="234">
                  <c:v>R</c:v>
                </c:pt>
                <c:pt idx="235">
                  <c:v>R</c:v>
                </c:pt>
                <c:pt idx="236">
                  <c:v>R</c:v>
                </c:pt>
                <c:pt idx="237">
                  <c:v>R</c:v>
                </c:pt>
                <c:pt idx="238">
                  <c:v>R</c:v>
                </c:pt>
                <c:pt idx="239">
                  <c:v>R</c:v>
                </c:pt>
                <c:pt idx="240">
                  <c:v>R</c:v>
                </c:pt>
                <c:pt idx="241">
                  <c:v>R</c:v>
                </c:pt>
                <c:pt idx="242">
                  <c:v>R</c:v>
                </c:pt>
                <c:pt idx="243">
                  <c:v>R</c:v>
                </c:pt>
                <c:pt idx="244">
                  <c:v>R</c:v>
                </c:pt>
                <c:pt idx="245">
                  <c:v>R</c:v>
                </c:pt>
                <c:pt idx="246">
                  <c:v>R</c:v>
                </c:pt>
                <c:pt idx="247">
                  <c:v>R</c:v>
                </c:pt>
                <c:pt idx="248">
                  <c:v>R</c:v>
                </c:pt>
                <c:pt idx="249">
                  <c:v>R</c:v>
                </c:pt>
                <c:pt idx="250">
                  <c:v>R</c:v>
                </c:pt>
                <c:pt idx="251">
                  <c:v>R</c:v>
                </c:pt>
                <c:pt idx="252">
                  <c:v>R</c:v>
                </c:pt>
                <c:pt idx="253">
                  <c:v>R</c:v>
                </c:pt>
                <c:pt idx="254">
                  <c:v>R</c:v>
                </c:pt>
                <c:pt idx="255">
                  <c:v>R</c:v>
                </c:pt>
                <c:pt idx="256">
                  <c:v>R</c:v>
                </c:pt>
                <c:pt idx="257">
                  <c:v>R</c:v>
                </c:pt>
                <c:pt idx="258">
                  <c:v>R</c:v>
                </c:pt>
                <c:pt idx="259">
                  <c:v>R</c:v>
                </c:pt>
                <c:pt idx="260">
                  <c:v>R</c:v>
                </c:pt>
              </c:strCache>
            </c:strRef>
          </c:xVal>
          <c:yVal>
            <c:numRef>
              <c:f>'Dataset (1)'!$D$2:$D$262</c:f>
              <c:numCache>
                <c:formatCode>General</c:formatCode>
                <c:ptCount val="26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  <c:pt idx="21">
                  <c:v>0</c:v>
                </c:pt>
                <c:pt idx="22">
                  <c:v>1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1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1</c:v>
                </c:pt>
                <c:pt idx="45">
                  <c:v>0</c:v>
                </c:pt>
                <c:pt idx="46">
                  <c:v>1</c:v>
                </c:pt>
                <c:pt idx="47">
                  <c:v>0</c:v>
                </c:pt>
                <c:pt idx="48">
                  <c:v>1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1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1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1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2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1</c:v>
                </c:pt>
                <c:pt idx="85">
                  <c:v>3</c:v>
                </c:pt>
                <c:pt idx="86">
                  <c:v>3</c:v>
                </c:pt>
                <c:pt idx="87">
                  <c:v>6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2</c:v>
                </c:pt>
                <c:pt idx="92">
                  <c:v>1</c:v>
                </c:pt>
                <c:pt idx="93">
                  <c:v>5</c:v>
                </c:pt>
                <c:pt idx="94">
                  <c:v>5</c:v>
                </c:pt>
                <c:pt idx="95">
                  <c:v>5</c:v>
                </c:pt>
                <c:pt idx="96">
                  <c:v>1</c:v>
                </c:pt>
                <c:pt idx="97">
                  <c:v>2</c:v>
                </c:pt>
                <c:pt idx="98">
                  <c:v>4</c:v>
                </c:pt>
                <c:pt idx="99">
                  <c:v>3</c:v>
                </c:pt>
                <c:pt idx="100">
                  <c:v>0</c:v>
                </c:pt>
                <c:pt idx="101">
                  <c:v>2</c:v>
                </c:pt>
                <c:pt idx="102">
                  <c:v>0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2</c:v>
                </c:pt>
                <c:pt idx="110">
                  <c:v>2</c:v>
                </c:pt>
                <c:pt idx="111">
                  <c:v>5</c:v>
                </c:pt>
                <c:pt idx="112">
                  <c:v>2</c:v>
                </c:pt>
                <c:pt idx="113">
                  <c:v>2</c:v>
                </c:pt>
                <c:pt idx="114">
                  <c:v>2</c:v>
                </c:pt>
                <c:pt idx="115">
                  <c:v>2</c:v>
                </c:pt>
                <c:pt idx="116">
                  <c:v>2</c:v>
                </c:pt>
                <c:pt idx="117">
                  <c:v>4</c:v>
                </c:pt>
                <c:pt idx="118">
                  <c:v>0</c:v>
                </c:pt>
                <c:pt idx="119">
                  <c:v>1</c:v>
                </c:pt>
                <c:pt idx="120">
                  <c:v>0</c:v>
                </c:pt>
                <c:pt idx="121">
                  <c:v>1</c:v>
                </c:pt>
                <c:pt idx="122">
                  <c:v>2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4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2</c:v>
                </c:pt>
                <c:pt idx="132">
                  <c:v>4</c:v>
                </c:pt>
                <c:pt idx="133">
                  <c:v>1</c:v>
                </c:pt>
                <c:pt idx="134">
                  <c:v>1</c:v>
                </c:pt>
                <c:pt idx="135">
                  <c:v>0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2</c:v>
                </c:pt>
                <c:pt idx="156">
                  <c:v>2</c:v>
                </c:pt>
                <c:pt idx="157">
                  <c:v>1</c:v>
                </c:pt>
                <c:pt idx="158">
                  <c:v>3</c:v>
                </c:pt>
                <c:pt idx="159">
                  <c:v>1</c:v>
                </c:pt>
                <c:pt idx="160">
                  <c:v>1</c:v>
                </c:pt>
                <c:pt idx="161">
                  <c:v>4</c:v>
                </c:pt>
                <c:pt idx="162">
                  <c:v>4</c:v>
                </c:pt>
                <c:pt idx="163">
                  <c:v>0</c:v>
                </c:pt>
                <c:pt idx="164">
                  <c:v>0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4</c:v>
                </c:pt>
                <c:pt idx="173">
                  <c:v>2</c:v>
                </c:pt>
                <c:pt idx="174">
                  <c:v>6</c:v>
                </c:pt>
                <c:pt idx="175">
                  <c:v>4</c:v>
                </c:pt>
                <c:pt idx="176">
                  <c:v>1</c:v>
                </c:pt>
                <c:pt idx="177">
                  <c:v>7</c:v>
                </c:pt>
                <c:pt idx="178">
                  <c:v>7</c:v>
                </c:pt>
                <c:pt idx="179">
                  <c:v>1</c:v>
                </c:pt>
                <c:pt idx="180">
                  <c:v>1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0</c:v>
                </c:pt>
                <c:pt idx="185">
                  <c:v>2</c:v>
                </c:pt>
                <c:pt idx="186">
                  <c:v>2</c:v>
                </c:pt>
                <c:pt idx="187">
                  <c:v>0</c:v>
                </c:pt>
                <c:pt idx="188">
                  <c:v>0</c:v>
                </c:pt>
                <c:pt idx="189">
                  <c:v>2</c:v>
                </c:pt>
                <c:pt idx="190">
                  <c:v>0</c:v>
                </c:pt>
                <c:pt idx="191">
                  <c:v>2</c:v>
                </c:pt>
                <c:pt idx="192">
                  <c:v>0</c:v>
                </c:pt>
                <c:pt idx="193">
                  <c:v>0</c:v>
                </c:pt>
                <c:pt idx="194">
                  <c:v>2</c:v>
                </c:pt>
                <c:pt idx="195">
                  <c:v>4</c:v>
                </c:pt>
                <c:pt idx="196">
                  <c:v>4</c:v>
                </c:pt>
                <c:pt idx="197">
                  <c:v>4</c:v>
                </c:pt>
                <c:pt idx="198">
                  <c:v>4</c:v>
                </c:pt>
                <c:pt idx="199">
                  <c:v>4</c:v>
                </c:pt>
                <c:pt idx="200">
                  <c:v>4</c:v>
                </c:pt>
                <c:pt idx="201">
                  <c:v>4</c:v>
                </c:pt>
                <c:pt idx="202">
                  <c:v>4</c:v>
                </c:pt>
                <c:pt idx="203">
                  <c:v>3</c:v>
                </c:pt>
                <c:pt idx="204">
                  <c:v>36</c:v>
                </c:pt>
                <c:pt idx="205">
                  <c:v>3032</c:v>
                </c:pt>
                <c:pt idx="206">
                  <c:v>7</c:v>
                </c:pt>
                <c:pt idx="207">
                  <c:v>5568</c:v>
                </c:pt>
                <c:pt idx="208">
                  <c:v>0</c:v>
                </c:pt>
                <c:pt idx="209">
                  <c:v>764</c:v>
                </c:pt>
                <c:pt idx="210">
                  <c:v>744</c:v>
                </c:pt>
                <c:pt idx="211">
                  <c:v>872</c:v>
                </c:pt>
                <c:pt idx="212">
                  <c:v>872</c:v>
                </c:pt>
                <c:pt idx="213">
                  <c:v>124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132</c:v>
                </c:pt>
                <c:pt idx="218">
                  <c:v>0</c:v>
                </c:pt>
                <c:pt idx="219">
                  <c:v>0</c:v>
                </c:pt>
                <c:pt idx="220">
                  <c:v>372</c:v>
                </c:pt>
                <c:pt idx="221">
                  <c:v>4098</c:v>
                </c:pt>
                <c:pt idx="222">
                  <c:v>374</c:v>
                </c:pt>
                <c:pt idx="223">
                  <c:v>4470</c:v>
                </c:pt>
                <c:pt idx="224">
                  <c:v>874</c:v>
                </c:pt>
                <c:pt idx="225">
                  <c:v>796</c:v>
                </c:pt>
                <c:pt idx="226">
                  <c:v>126</c:v>
                </c:pt>
                <c:pt idx="227">
                  <c:v>13</c:v>
                </c:pt>
                <c:pt idx="228">
                  <c:v>11</c:v>
                </c:pt>
                <c:pt idx="229">
                  <c:v>0</c:v>
                </c:pt>
                <c:pt idx="230">
                  <c:v>0</c:v>
                </c:pt>
                <c:pt idx="231">
                  <c:v>3</c:v>
                </c:pt>
                <c:pt idx="232">
                  <c:v>383</c:v>
                </c:pt>
                <c:pt idx="233">
                  <c:v>371</c:v>
                </c:pt>
                <c:pt idx="234">
                  <c:v>0</c:v>
                </c:pt>
                <c:pt idx="235">
                  <c:v>1119</c:v>
                </c:pt>
                <c:pt idx="236">
                  <c:v>997</c:v>
                </c:pt>
                <c:pt idx="237">
                  <c:v>371</c:v>
                </c:pt>
                <c:pt idx="238">
                  <c:v>0</c:v>
                </c:pt>
                <c:pt idx="239">
                  <c:v>8</c:v>
                </c:pt>
                <c:pt idx="240">
                  <c:v>492</c:v>
                </c:pt>
                <c:pt idx="241">
                  <c:v>2113</c:v>
                </c:pt>
                <c:pt idx="242">
                  <c:v>745</c:v>
                </c:pt>
                <c:pt idx="243">
                  <c:v>5</c:v>
                </c:pt>
                <c:pt idx="244">
                  <c:v>1857</c:v>
                </c:pt>
                <c:pt idx="245">
                  <c:v>1115</c:v>
                </c:pt>
                <c:pt idx="246">
                  <c:v>0</c:v>
                </c:pt>
                <c:pt idx="247">
                  <c:v>412</c:v>
                </c:pt>
                <c:pt idx="248">
                  <c:v>0</c:v>
                </c:pt>
                <c:pt idx="249">
                  <c:v>9950</c:v>
                </c:pt>
                <c:pt idx="250">
                  <c:v>9293</c:v>
                </c:pt>
                <c:pt idx="251">
                  <c:v>9949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503</c:v>
                </c:pt>
                <c:pt idx="256">
                  <c:v>501</c:v>
                </c:pt>
                <c:pt idx="257">
                  <c:v>502</c:v>
                </c:pt>
                <c:pt idx="258">
                  <c:v>3766</c:v>
                </c:pt>
                <c:pt idx="259">
                  <c:v>371</c:v>
                </c:pt>
                <c:pt idx="26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30C-4461-A69C-16C26D4E27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26511408"/>
        <c:axId val="29694528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'Dataset (1)'!$B$1</c15:sqref>
                        </c15:formulaRef>
                      </c:ext>
                    </c:extLst>
                    <c:strCache>
                      <c:ptCount val="1"/>
                      <c:pt idx="0">
                        <c:v>proc_pid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shade val="32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>
                      <c:ext uri="{02D57815-91ED-43cb-92C2-25804820EDAC}">
                        <c15:formulaRef>
                          <c15:sqref>'Dataset (1)'!$A$2:$A$262</c15:sqref>
                        </c15:formulaRef>
                      </c:ext>
                    </c:extLst>
                    <c:strCache>
                      <c:ptCount val="261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</c:strCache>
                  </c:strRef>
                </c:xVal>
                <c:yVal>
                  <c:numRef>
                    <c:extLst>
                      <c:ext uri="{02D57815-91ED-43cb-92C2-25804820EDAC}">
                        <c15:formulaRef>
                          <c15:sqref>'Dataset (1)'!$B$2:$B$262</c15:sqref>
                        </c15:formulaRef>
                      </c:ext>
                    </c:extLst>
                    <c:numCache>
                      <c:formatCode>General</c:formatCode>
                      <c:ptCount val="26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1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0</c:v>
                      </c:pt>
                      <c:pt idx="17">
                        <c:v>1</c:v>
                      </c:pt>
                      <c:pt idx="18">
                        <c:v>0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0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1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1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0</c:v>
                      </c:pt>
                      <c:pt idx="48">
                        <c:v>1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1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1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2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1</c:v>
                      </c:pt>
                      <c:pt idx="85">
                        <c:v>3</c:v>
                      </c:pt>
                      <c:pt idx="86">
                        <c:v>3</c:v>
                      </c:pt>
                      <c:pt idx="87">
                        <c:v>6</c:v>
                      </c:pt>
                      <c:pt idx="88">
                        <c:v>1</c:v>
                      </c:pt>
                      <c:pt idx="89">
                        <c:v>1</c:v>
                      </c:pt>
                      <c:pt idx="90">
                        <c:v>1</c:v>
                      </c:pt>
                      <c:pt idx="91">
                        <c:v>2</c:v>
                      </c:pt>
                      <c:pt idx="92">
                        <c:v>1</c:v>
                      </c:pt>
                      <c:pt idx="93">
                        <c:v>5</c:v>
                      </c:pt>
                      <c:pt idx="94">
                        <c:v>5</c:v>
                      </c:pt>
                      <c:pt idx="95">
                        <c:v>5</c:v>
                      </c:pt>
                      <c:pt idx="96">
                        <c:v>1</c:v>
                      </c:pt>
                      <c:pt idx="97">
                        <c:v>2</c:v>
                      </c:pt>
                      <c:pt idx="98">
                        <c:v>4</c:v>
                      </c:pt>
                      <c:pt idx="99">
                        <c:v>3</c:v>
                      </c:pt>
                      <c:pt idx="100">
                        <c:v>0</c:v>
                      </c:pt>
                      <c:pt idx="101">
                        <c:v>2</c:v>
                      </c:pt>
                      <c:pt idx="102">
                        <c:v>0</c:v>
                      </c:pt>
                      <c:pt idx="103">
                        <c:v>1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1</c:v>
                      </c:pt>
                      <c:pt idx="109">
                        <c:v>2</c:v>
                      </c:pt>
                      <c:pt idx="110">
                        <c:v>2</c:v>
                      </c:pt>
                      <c:pt idx="111">
                        <c:v>5</c:v>
                      </c:pt>
                      <c:pt idx="112">
                        <c:v>2</c:v>
                      </c:pt>
                      <c:pt idx="113">
                        <c:v>2</c:v>
                      </c:pt>
                      <c:pt idx="114">
                        <c:v>2</c:v>
                      </c:pt>
                      <c:pt idx="115">
                        <c:v>2</c:v>
                      </c:pt>
                      <c:pt idx="116">
                        <c:v>2</c:v>
                      </c:pt>
                      <c:pt idx="117">
                        <c:v>4</c:v>
                      </c:pt>
                      <c:pt idx="118">
                        <c:v>0</c:v>
                      </c:pt>
                      <c:pt idx="119">
                        <c:v>1</c:v>
                      </c:pt>
                      <c:pt idx="120">
                        <c:v>0</c:v>
                      </c:pt>
                      <c:pt idx="121">
                        <c:v>1</c:v>
                      </c:pt>
                      <c:pt idx="122">
                        <c:v>2</c:v>
                      </c:pt>
                      <c:pt idx="123">
                        <c:v>1</c:v>
                      </c:pt>
                      <c:pt idx="124">
                        <c:v>1</c:v>
                      </c:pt>
                      <c:pt idx="125">
                        <c:v>1</c:v>
                      </c:pt>
                      <c:pt idx="126">
                        <c:v>1</c:v>
                      </c:pt>
                      <c:pt idx="127">
                        <c:v>4</c:v>
                      </c:pt>
                      <c:pt idx="128">
                        <c:v>1</c:v>
                      </c:pt>
                      <c:pt idx="129">
                        <c:v>1</c:v>
                      </c:pt>
                      <c:pt idx="130">
                        <c:v>1</c:v>
                      </c:pt>
                      <c:pt idx="131">
                        <c:v>2</c:v>
                      </c:pt>
                      <c:pt idx="132">
                        <c:v>4</c:v>
                      </c:pt>
                      <c:pt idx="133">
                        <c:v>1</c:v>
                      </c:pt>
                      <c:pt idx="134">
                        <c:v>1</c:v>
                      </c:pt>
                      <c:pt idx="135">
                        <c:v>0</c:v>
                      </c:pt>
                      <c:pt idx="136">
                        <c:v>1</c:v>
                      </c:pt>
                      <c:pt idx="137">
                        <c:v>1</c:v>
                      </c:pt>
                      <c:pt idx="138">
                        <c:v>1</c:v>
                      </c:pt>
                      <c:pt idx="139">
                        <c:v>1</c:v>
                      </c:pt>
                      <c:pt idx="140">
                        <c:v>1</c:v>
                      </c:pt>
                      <c:pt idx="141">
                        <c:v>1</c:v>
                      </c:pt>
                      <c:pt idx="142">
                        <c:v>1</c:v>
                      </c:pt>
                      <c:pt idx="143">
                        <c:v>1</c:v>
                      </c:pt>
                      <c:pt idx="144">
                        <c:v>1</c:v>
                      </c:pt>
                      <c:pt idx="145">
                        <c:v>1</c:v>
                      </c:pt>
                      <c:pt idx="146">
                        <c:v>1</c:v>
                      </c:pt>
                      <c:pt idx="147">
                        <c:v>1</c:v>
                      </c:pt>
                      <c:pt idx="148">
                        <c:v>1</c:v>
                      </c:pt>
                      <c:pt idx="149">
                        <c:v>1</c:v>
                      </c:pt>
                      <c:pt idx="150">
                        <c:v>1</c:v>
                      </c:pt>
                      <c:pt idx="151">
                        <c:v>1</c:v>
                      </c:pt>
                      <c:pt idx="152">
                        <c:v>1</c:v>
                      </c:pt>
                      <c:pt idx="153">
                        <c:v>1</c:v>
                      </c:pt>
                      <c:pt idx="154">
                        <c:v>1</c:v>
                      </c:pt>
                      <c:pt idx="155">
                        <c:v>2</c:v>
                      </c:pt>
                      <c:pt idx="156">
                        <c:v>2</c:v>
                      </c:pt>
                      <c:pt idx="157">
                        <c:v>1</c:v>
                      </c:pt>
                      <c:pt idx="158">
                        <c:v>3</c:v>
                      </c:pt>
                      <c:pt idx="159">
                        <c:v>1</c:v>
                      </c:pt>
                      <c:pt idx="160">
                        <c:v>1</c:v>
                      </c:pt>
                      <c:pt idx="161">
                        <c:v>4</c:v>
                      </c:pt>
                      <c:pt idx="162">
                        <c:v>4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2</c:v>
                      </c:pt>
                      <c:pt idx="166">
                        <c:v>2</c:v>
                      </c:pt>
                      <c:pt idx="167">
                        <c:v>2</c:v>
                      </c:pt>
                      <c:pt idx="168">
                        <c:v>2</c:v>
                      </c:pt>
                      <c:pt idx="169">
                        <c:v>2</c:v>
                      </c:pt>
                      <c:pt idx="170">
                        <c:v>2</c:v>
                      </c:pt>
                      <c:pt idx="171">
                        <c:v>2</c:v>
                      </c:pt>
                      <c:pt idx="172">
                        <c:v>4</c:v>
                      </c:pt>
                      <c:pt idx="173">
                        <c:v>2</c:v>
                      </c:pt>
                      <c:pt idx="174">
                        <c:v>6</c:v>
                      </c:pt>
                      <c:pt idx="175">
                        <c:v>4</c:v>
                      </c:pt>
                      <c:pt idx="176">
                        <c:v>1</c:v>
                      </c:pt>
                      <c:pt idx="177">
                        <c:v>7</c:v>
                      </c:pt>
                      <c:pt idx="178">
                        <c:v>7</c:v>
                      </c:pt>
                      <c:pt idx="179">
                        <c:v>1</c:v>
                      </c:pt>
                      <c:pt idx="180">
                        <c:v>1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2</c:v>
                      </c:pt>
                      <c:pt idx="184">
                        <c:v>0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2</c:v>
                      </c:pt>
                      <c:pt idx="190">
                        <c:v>0</c:v>
                      </c:pt>
                      <c:pt idx="191">
                        <c:v>2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2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3</c:v>
                      </c:pt>
                      <c:pt idx="204">
                        <c:v>8</c:v>
                      </c:pt>
                      <c:pt idx="205">
                        <c:v>10</c:v>
                      </c:pt>
                      <c:pt idx="206">
                        <c:v>1</c:v>
                      </c:pt>
                      <c:pt idx="207">
                        <c:v>16</c:v>
                      </c:pt>
                      <c:pt idx="208">
                        <c:v>0</c:v>
                      </c:pt>
                      <c:pt idx="209">
                        <c:v>3</c:v>
                      </c:pt>
                      <c:pt idx="210">
                        <c:v>3</c:v>
                      </c:pt>
                      <c:pt idx="211">
                        <c:v>3</c:v>
                      </c:pt>
                      <c:pt idx="212">
                        <c:v>3</c:v>
                      </c:pt>
                      <c:pt idx="213">
                        <c:v>4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1</c:v>
                      </c:pt>
                      <c:pt idx="217">
                        <c:v>1</c:v>
                      </c:pt>
                      <c:pt idx="218">
                        <c:v>0</c:v>
                      </c:pt>
                      <c:pt idx="219">
                        <c:v>1</c:v>
                      </c:pt>
                      <c:pt idx="220">
                        <c:v>1</c:v>
                      </c:pt>
                      <c:pt idx="221">
                        <c:v>68</c:v>
                      </c:pt>
                      <c:pt idx="222">
                        <c:v>81</c:v>
                      </c:pt>
                      <c:pt idx="223">
                        <c:v>69</c:v>
                      </c:pt>
                      <c:pt idx="224">
                        <c:v>2</c:v>
                      </c:pt>
                      <c:pt idx="225">
                        <c:v>37</c:v>
                      </c:pt>
                      <c:pt idx="226">
                        <c:v>1</c:v>
                      </c:pt>
                      <c:pt idx="227">
                        <c:v>1</c:v>
                      </c:pt>
                      <c:pt idx="228">
                        <c:v>3</c:v>
                      </c:pt>
                      <c:pt idx="229">
                        <c:v>1</c:v>
                      </c:pt>
                      <c:pt idx="230">
                        <c:v>0</c:v>
                      </c:pt>
                      <c:pt idx="231">
                        <c:v>4</c:v>
                      </c:pt>
                      <c:pt idx="232">
                        <c:v>5</c:v>
                      </c:pt>
                      <c:pt idx="233">
                        <c:v>2</c:v>
                      </c:pt>
                      <c:pt idx="234">
                        <c:v>0</c:v>
                      </c:pt>
                      <c:pt idx="235">
                        <c:v>4</c:v>
                      </c:pt>
                      <c:pt idx="236">
                        <c:v>5</c:v>
                      </c:pt>
                      <c:pt idx="237">
                        <c:v>2</c:v>
                      </c:pt>
                      <c:pt idx="238">
                        <c:v>1</c:v>
                      </c:pt>
                      <c:pt idx="239">
                        <c:v>1</c:v>
                      </c:pt>
                      <c:pt idx="240">
                        <c:v>1</c:v>
                      </c:pt>
                      <c:pt idx="241">
                        <c:v>11</c:v>
                      </c:pt>
                      <c:pt idx="242">
                        <c:v>5</c:v>
                      </c:pt>
                      <c:pt idx="243">
                        <c:v>1</c:v>
                      </c:pt>
                      <c:pt idx="244">
                        <c:v>7</c:v>
                      </c:pt>
                      <c:pt idx="245">
                        <c:v>5</c:v>
                      </c:pt>
                      <c:pt idx="246">
                        <c:v>1</c:v>
                      </c:pt>
                      <c:pt idx="247">
                        <c:v>5</c:v>
                      </c:pt>
                      <c:pt idx="248">
                        <c:v>1</c:v>
                      </c:pt>
                      <c:pt idx="249">
                        <c:v>43</c:v>
                      </c:pt>
                      <c:pt idx="250">
                        <c:v>35</c:v>
                      </c:pt>
                      <c:pt idx="251">
                        <c:v>43</c:v>
                      </c:pt>
                      <c:pt idx="252">
                        <c:v>1</c:v>
                      </c:pt>
                      <c:pt idx="253">
                        <c:v>1</c:v>
                      </c:pt>
                      <c:pt idx="254">
                        <c:v>1</c:v>
                      </c:pt>
                      <c:pt idx="255">
                        <c:v>3</c:v>
                      </c:pt>
                      <c:pt idx="256">
                        <c:v>3</c:v>
                      </c:pt>
                      <c:pt idx="257">
                        <c:v>3</c:v>
                      </c:pt>
                      <c:pt idx="258">
                        <c:v>28</c:v>
                      </c:pt>
                      <c:pt idx="259">
                        <c:v>2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1-930C-4461-A69C-16C26D4E27E9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(1)'!$C$1</c15:sqref>
                        </c15:formulaRef>
                      </c:ext>
                    </c:extLst>
                    <c:strCache>
                      <c:ptCount val="1"/>
                      <c:pt idx="0">
                        <c:v>urls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shade val="3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(1)'!$A$2:$A$262</c15:sqref>
                        </c15:formulaRef>
                      </c:ext>
                    </c:extLst>
                    <c:strCache>
                      <c:ptCount val="261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(1)'!$C$2:$C$262</c15:sqref>
                        </c15:formulaRef>
                      </c:ext>
                    </c:extLst>
                    <c:numCache>
                      <c:formatCode>General</c:formatCode>
                      <c:ptCount val="26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371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371</c:v>
                      </c:pt>
                      <c:pt idx="16">
                        <c:v>0</c:v>
                      </c:pt>
                      <c:pt idx="17">
                        <c:v>371</c:v>
                      </c:pt>
                      <c:pt idx="18">
                        <c:v>0</c:v>
                      </c:pt>
                      <c:pt idx="19">
                        <c:v>121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371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371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371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8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760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371</c:v>
                      </c:pt>
                      <c:pt idx="85">
                        <c:v>9</c:v>
                      </c:pt>
                      <c:pt idx="86">
                        <c:v>9</c:v>
                      </c:pt>
                      <c:pt idx="87">
                        <c:v>15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371</c:v>
                      </c:pt>
                      <c:pt idx="92">
                        <c:v>371</c:v>
                      </c:pt>
                      <c:pt idx="93">
                        <c:v>1497</c:v>
                      </c:pt>
                      <c:pt idx="94">
                        <c:v>1497</c:v>
                      </c:pt>
                      <c:pt idx="95">
                        <c:v>1497</c:v>
                      </c:pt>
                      <c:pt idx="96">
                        <c:v>0</c:v>
                      </c:pt>
                      <c:pt idx="97">
                        <c:v>371</c:v>
                      </c:pt>
                      <c:pt idx="98">
                        <c:v>990</c:v>
                      </c:pt>
                      <c:pt idx="99">
                        <c:v>3</c:v>
                      </c:pt>
                      <c:pt idx="100">
                        <c:v>0</c:v>
                      </c:pt>
                      <c:pt idx="101">
                        <c:v>371</c:v>
                      </c:pt>
                      <c:pt idx="102">
                        <c:v>0</c:v>
                      </c:pt>
                      <c:pt idx="103">
                        <c:v>505</c:v>
                      </c:pt>
                      <c:pt idx="104">
                        <c:v>509</c:v>
                      </c:pt>
                      <c:pt idx="105">
                        <c:v>509</c:v>
                      </c:pt>
                      <c:pt idx="106">
                        <c:v>509</c:v>
                      </c:pt>
                      <c:pt idx="107">
                        <c:v>507</c:v>
                      </c:pt>
                      <c:pt idx="108">
                        <c:v>505</c:v>
                      </c:pt>
                      <c:pt idx="109">
                        <c:v>866</c:v>
                      </c:pt>
                      <c:pt idx="110">
                        <c:v>992</c:v>
                      </c:pt>
                      <c:pt idx="111">
                        <c:v>1137</c:v>
                      </c:pt>
                      <c:pt idx="112">
                        <c:v>372</c:v>
                      </c:pt>
                      <c:pt idx="113">
                        <c:v>371</c:v>
                      </c:pt>
                      <c:pt idx="114">
                        <c:v>371</c:v>
                      </c:pt>
                      <c:pt idx="115">
                        <c:v>371</c:v>
                      </c:pt>
                      <c:pt idx="116">
                        <c:v>0</c:v>
                      </c:pt>
                      <c:pt idx="117">
                        <c:v>371</c:v>
                      </c:pt>
                      <c:pt idx="118">
                        <c:v>0</c:v>
                      </c:pt>
                      <c:pt idx="119">
                        <c:v>371</c:v>
                      </c:pt>
                      <c:pt idx="120">
                        <c:v>0</c:v>
                      </c:pt>
                      <c:pt idx="121">
                        <c:v>121</c:v>
                      </c:pt>
                      <c:pt idx="122">
                        <c:v>742</c:v>
                      </c:pt>
                      <c:pt idx="123">
                        <c:v>124</c:v>
                      </c:pt>
                      <c:pt idx="124">
                        <c:v>371</c:v>
                      </c:pt>
                      <c:pt idx="125">
                        <c:v>492</c:v>
                      </c:pt>
                      <c:pt idx="126">
                        <c:v>0</c:v>
                      </c:pt>
                      <c:pt idx="127">
                        <c:v>1120</c:v>
                      </c:pt>
                      <c:pt idx="128">
                        <c:v>0</c:v>
                      </c:pt>
                      <c:pt idx="129">
                        <c:v>492</c:v>
                      </c:pt>
                      <c:pt idx="130">
                        <c:v>121</c:v>
                      </c:pt>
                      <c:pt idx="131">
                        <c:v>371</c:v>
                      </c:pt>
                      <c:pt idx="132">
                        <c:v>1745</c:v>
                      </c:pt>
                      <c:pt idx="133">
                        <c:v>126</c:v>
                      </c:pt>
                      <c:pt idx="134">
                        <c:v>126</c:v>
                      </c:pt>
                      <c:pt idx="135">
                        <c:v>0</c:v>
                      </c:pt>
                      <c:pt idx="136">
                        <c:v>126</c:v>
                      </c:pt>
                      <c:pt idx="137">
                        <c:v>126</c:v>
                      </c:pt>
                      <c:pt idx="138">
                        <c:v>126</c:v>
                      </c:pt>
                      <c:pt idx="139">
                        <c:v>126</c:v>
                      </c:pt>
                      <c:pt idx="140">
                        <c:v>126</c:v>
                      </c:pt>
                      <c:pt idx="141">
                        <c:v>126</c:v>
                      </c:pt>
                      <c:pt idx="142">
                        <c:v>126</c:v>
                      </c:pt>
                      <c:pt idx="143">
                        <c:v>126</c:v>
                      </c:pt>
                      <c:pt idx="144">
                        <c:v>127</c:v>
                      </c:pt>
                      <c:pt idx="145">
                        <c:v>126</c:v>
                      </c:pt>
                      <c:pt idx="146">
                        <c:v>126</c:v>
                      </c:pt>
                      <c:pt idx="147">
                        <c:v>126</c:v>
                      </c:pt>
                      <c:pt idx="148">
                        <c:v>126</c:v>
                      </c:pt>
                      <c:pt idx="149">
                        <c:v>126</c:v>
                      </c:pt>
                      <c:pt idx="150">
                        <c:v>126</c:v>
                      </c:pt>
                      <c:pt idx="151">
                        <c:v>126</c:v>
                      </c:pt>
                      <c:pt idx="152">
                        <c:v>126</c:v>
                      </c:pt>
                      <c:pt idx="153">
                        <c:v>126</c:v>
                      </c:pt>
                      <c:pt idx="154">
                        <c:v>124</c:v>
                      </c:pt>
                      <c:pt idx="155">
                        <c:v>371</c:v>
                      </c:pt>
                      <c:pt idx="156">
                        <c:v>371</c:v>
                      </c:pt>
                      <c:pt idx="157">
                        <c:v>129</c:v>
                      </c:pt>
                      <c:pt idx="158">
                        <c:v>1240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1241</c:v>
                      </c:pt>
                      <c:pt idx="162">
                        <c:v>1241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371</c:v>
                      </c:pt>
                      <c:pt idx="166">
                        <c:v>371</c:v>
                      </c:pt>
                      <c:pt idx="167">
                        <c:v>870</c:v>
                      </c:pt>
                      <c:pt idx="168">
                        <c:v>371</c:v>
                      </c:pt>
                      <c:pt idx="169">
                        <c:v>371</c:v>
                      </c:pt>
                      <c:pt idx="170">
                        <c:v>371</c:v>
                      </c:pt>
                      <c:pt idx="171">
                        <c:v>371</c:v>
                      </c:pt>
                      <c:pt idx="172">
                        <c:v>866</c:v>
                      </c:pt>
                      <c:pt idx="173">
                        <c:v>371</c:v>
                      </c:pt>
                      <c:pt idx="174">
                        <c:v>1239</c:v>
                      </c:pt>
                      <c:pt idx="175">
                        <c:v>748</c:v>
                      </c:pt>
                      <c:pt idx="176">
                        <c:v>371</c:v>
                      </c:pt>
                      <c:pt idx="177">
                        <c:v>2945</c:v>
                      </c:pt>
                      <c:pt idx="178">
                        <c:v>1912</c:v>
                      </c:pt>
                      <c:pt idx="179">
                        <c:v>508</c:v>
                      </c:pt>
                      <c:pt idx="180">
                        <c:v>496</c:v>
                      </c:pt>
                      <c:pt idx="181">
                        <c:v>371</c:v>
                      </c:pt>
                      <c:pt idx="182">
                        <c:v>371</c:v>
                      </c:pt>
                      <c:pt idx="183">
                        <c:v>371</c:v>
                      </c:pt>
                      <c:pt idx="184">
                        <c:v>0</c:v>
                      </c:pt>
                      <c:pt idx="185">
                        <c:v>371</c:v>
                      </c:pt>
                      <c:pt idx="186">
                        <c:v>371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371</c:v>
                      </c:pt>
                      <c:pt idx="190">
                        <c:v>0</c:v>
                      </c:pt>
                      <c:pt idx="191">
                        <c:v>371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371</c:v>
                      </c:pt>
                      <c:pt idx="195">
                        <c:v>995</c:v>
                      </c:pt>
                      <c:pt idx="196">
                        <c:v>996</c:v>
                      </c:pt>
                      <c:pt idx="197">
                        <c:v>995</c:v>
                      </c:pt>
                      <c:pt idx="198">
                        <c:v>996</c:v>
                      </c:pt>
                      <c:pt idx="199">
                        <c:v>996</c:v>
                      </c:pt>
                      <c:pt idx="200">
                        <c:v>995</c:v>
                      </c:pt>
                      <c:pt idx="201">
                        <c:v>995</c:v>
                      </c:pt>
                      <c:pt idx="202">
                        <c:v>996</c:v>
                      </c:pt>
                      <c:pt idx="203">
                        <c:v>124</c:v>
                      </c:pt>
                      <c:pt idx="204">
                        <c:v>8</c:v>
                      </c:pt>
                      <c:pt idx="205">
                        <c:v>10</c:v>
                      </c:pt>
                      <c:pt idx="206">
                        <c:v>1</c:v>
                      </c:pt>
                      <c:pt idx="207">
                        <c:v>16</c:v>
                      </c:pt>
                      <c:pt idx="208">
                        <c:v>0</c:v>
                      </c:pt>
                      <c:pt idx="209">
                        <c:v>3</c:v>
                      </c:pt>
                      <c:pt idx="210">
                        <c:v>3</c:v>
                      </c:pt>
                      <c:pt idx="211">
                        <c:v>3</c:v>
                      </c:pt>
                      <c:pt idx="212">
                        <c:v>3</c:v>
                      </c:pt>
                      <c:pt idx="213">
                        <c:v>4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1</c:v>
                      </c:pt>
                      <c:pt idx="217">
                        <c:v>1</c:v>
                      </c:pt>
                      <c:pt idx="218">
                        <c:v>0</c:v>
                      </c:pt>
                      <c:pt idx="219">
                        <c:v>1</c:v>
                      </c:pt>
                      <c:pt idx="220">
                        <c:v>1</c:v>
                      </c:pt>
                      <c:pt idx="221">
                        <c:v>68</c:v>
                      </c:pt>
                      <c:pt idx="222">
                        <c:v>81</c:v>
                      </c:pt>
                      <c:pt idx="223">
                        <c:v>69</c:v>
                      </c:pt>
                      <c:pt idx="224">
                        <c:v>2</c:v>
                      </c:pt>
                      <c:pt idx="225">
                        <c:v>37</c:v>
                      </c:pt>
                      <c:pt idx="226">
                        <c:v>1</c:v>
                      </c:pt>
                      <c:pt idx="227">
                        <c:v>1</c:v>
                      </c:pt>
                      <c:pt idx="228">
                        <c:v>3</c:v>
                      </c:pt>
                      <c:pt idx="229">
                        <c:v>1</c:v>
                      </c:pt>
                      <c:pt idx="230">
                        <c:v>0</c:v>
                      </c:pt>
                      <c:pt idx="231">
                        <c:v>4</c:v>
                      </c:pt>
                      <c:pt idx="232">
                        <c:v>5</c:v>
                      </c:pt>
                      <c:pt idx="233">
                        <c:v>2</c:v>
                      </c:pt>
                      <c:pt idx="234">
                        <c:v>0</c:v>
                      </c:pt>
                      <c:pt idx="235">
                        <c:v>4</c:v>
                      </c:pt>
                      <c:pt idx="236">
                        <c:v>5</c:v>
                      </c:pt>
                      <c:pt idx="237">
                        <c:v>2</c:v>
                      </c:pt>
                      <c:pt idx="238">
                        <c:v>1</c:v>
                      </c:pt>
                      <c:pt idx="239">
                        <c:v>1</c:v>
                      </c:pt>
                      <c:pt idx="240">
                        <c:v>1</c:v>
                      </c:pt>
                      <c:pt idx="241">
                        <c:v>11</c:v>
                      </c:pt>
                      <c:pt idx="242">
                        <c:v>5</c:v>
                      </c:pt>
                      <c:pt idx="243">
                        <c:v>1</c:v>
                      </c:pt>
                      <c:pt idx="244">
                        <c:v>7</c:v>
                      </c:pt>
                      <c:pt idx="245">
                        <c:v>5</c:v>
                      </c:pt>
                      <c:pt idx="246">
                        <c:v>1</c:v>
                      </c:pt>
                      <c:pt idx="247">
                        <c:v>5</c:v>
                      </c:pt>
                      <c:pt idx="248">
                        <c:v>1</c:v>
                      </c:pt>
                      <c:pt idx="249">
                        <c:v>43</c:v>
                      </c:pt>
                      <c:pt idx="250">
                        <c:v>35</c:v>
                      </c:pt>
                      <c:pt idx="251">
                        <c:v>43</c:v>
                      </c:pt>
                      <c:pt idx="252">
                        <c:v>1</c:v>
                      </c:pt>
                      <c:pt idx="253">
                        <c:v>1</c:v>
                      </c:pt>
                      <c:pt idx="254">
                        <c:v>1</c:v>
                      </c:pt>
                      <c:pt idx="255">
                        <c:v>3</c:v>
                      </c:pt>
                      <c:pt idx="256">
                        <c:v>3</c:v>
                      </c:pt>
                      <c:pt idx="257">
                        <c:v>3</c:v>
                      </c:pt>
                      <c:pt idx="258">
                        <c:v>28</c:v>
                      </c:pt>
                      <c:pt idx="259">
                        <c:v>2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930C-4461-A69C-16C26D4E27E9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(1)'!$E$1</c15:sqref>
                        </c15:formulaRef>
                      </c:ext>
                    </c:extLst>
                    <c:strCache>
                      <c:ptCount val="1"/>
                      <c:pt idx="0">
                        <c:v>name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shade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(1)'!$A$2:$A$262</c15:sqref>
                        </c15:formulaRef>
                      </c:ext>
                    </c:extLst>
                    <c:strCache>
                      <c:ptCount val="261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(1)'!$E$2:$E$262</c15:sqref>
                        </c15:formulaRef>
                      </c:ext>
                    </c:extLst>
                    <c:numCache>
                      <c:formatCode>General</c:formatCode>
                      <c:ptCount val="26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1</c:v>
                      </c:pt>
                      <c:pt idx="18">
                        <c:v>0</c:v>
                      </c:pt>
                      <c:pt idx="19">
                        <c:v>1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1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1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1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1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1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1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1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1</c:v>
                      </c:pt>
                      <c:pt idx="85">
                        <c:v>3</c:v>
                      </c:pt>
                      <c:pt idx="86">
                        <c:v>3</c:v>
                      </c:pt>
                      <c:pt idx="87">
                        <c:v>6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2</c:v>
                      </c:pt>
                      <c:pt idx="92">
                        <c:v>1</c:v>
                      </c:pt>
                      <c:pt idx="93">
                        <c:v>5</c:v>
                      </c:pt>
                      <c:pt idx="94">
                        <c:v>5</c:v>
                      </c:pt>
                      <c:pt idx="95">
                        <c:v>5</c:v>
                      </c:pt>
                      <c:pt idx="96">
                        <c:v>0</c:v>
                      </c:pt>
                      <c:pt idx="97">
                        <c:v>2</c:v>
                      </c:pt>
                      <c:pt idx="98">
                        <c:v>3</c:v>
                      </c:pt>
                      <c:pt idx="99">
                        <c:v>2</c:v>
                      </c:pt>
                      <c:pt idx="100">
                        <c:v>0</c:v>
                      </c:pt>
                      <c:pt idx="101">
                        <c:v>2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0</c:v>
                      </c:pt>
                      <c:pt idx="107">
                        <c:v>1</c:v>
                      </c:pt>
                      <c:pt idx="108">
                        <c:v>1</c:v>
                      </c:pt>
                      <c:pt idx="109">
                        <c:v>1</c:v>
                      </c:pt>
                      <c:pt idx="110">
                        <c:v>1</c:v>
                      </c:pt>
                      <c:pt idx="111">
                        <c:v>1</c:v>
                      </c:pt>
                      <c:pt idx="112">
                        <c:v>2</c:v>
                      </c:pt>
                      <c:pt idx="113">
                        <c:v>2</c:v>
                      </c:pt>
                      <c:pt idx="114">
                        <c:v>2</c:v>
                      </c:pt>
                      <c:pt idx="115">
                        <c:v>2</c:v>
                      </c:pt>
                      <c:pt idx="116">
                        <c:v>0</c:v>
                      </c:pt>
                      <c:pt idx="117">
                        <c:v>1</c:v>
                      </c:pt>
                      <c:pt idx="118">
                        <c:v>0</c:v>
                      </c:pt>
                      <c:pt idx="119">
                        <c:v>1</c:v>
                      </c:pt>
                      <c:pt idx="120">
                        <c:v>0</c:v>
                      </c:pt>
                      <c:pt idx="121">
                        <c:v>1</c:v>
                      </c:pt>
                      <c:pt idx="122">
                        <c:v>2</c:v>
                      </c:pt>
                      <c:pt idx="123">
                        <c:v>1</c:v>
                      </c:pt>
                      <c:pt idx="124">
                        <c:v>1</c:v>
                      </c:pt>
                      <c:pt idx="125">
                        <c:v>1</c:v>
                      </c:pt>
                      <c:pt idx="126">
                        <c:v>1</c:v>
                      </c:pt>
                      <c:pt idx="127">
                        <c:v>4</c:v>
                      </c:pt>
                      <c:pt idx="128">
                        <c:v>0</c:v>
                      </c:pt>
                      <c:pt idx="129">
                        <c:v>1</c:v>
                      </c:pt>
                      <c:pt idx="130">
                        <c:v>1</c:v>
                      </c:pt>
                      <c:pt idx="131">
                        <c:v>1</c:v>
                      </c:pt>
                      <c:pt idx="132">
                        <c:v>5</c:v>
                      </c:pt>
                      <c:pt idx="133">
                        <c:v>1</c:v>
                      </c:pt>
                      <c:pt idx="134">
                        <c:v>1</c:v>
                      </c:pt>
                      <c:pt idx="135">
                        <c:v>0</c:v>
                      </c:pt>
                      <c:pt idx="136">
                        <c:v>1</c:v>
                      </c:pt>
                      <c:pt idx="137">
                        <c:v>1</c:v>
                      </c:pt>
                      <c:pt idx="138">
                        <c:v>1</c:v>
                      </c:pt>
                      <c:pt idx="139">
                        <c:v>1</c:v>
                      </c:pt>
                      <c:pt idx="140">
                        <c:v>1</c:v>
                      </c:pt>
                      <c:pt idx="141">
                        <c:v>1</c:v>
                      </c:pt>
                      <c:pt idx="142">
                        <c:v>1</c:v>
                      </c:pt>
                      <c:pt idx="143">
                        <c:v>1</c:v>
                      </c:pt>
                      <c:pt idx="144">
                        <c:v>1</c:v>
                      </c:pt>
                      <c:pt idx="145">
                        <c:v>1</c:v>
                      </c:pt>
                      <c:pt idx="146">
                        <c:v>1</c:v>
                      </c:pt>
                      <c:pt idx="147">
                        <c:v>1</c:v>
                      </c:pt>
                      <c:pt idx="148">
                        <c:v>1</c:v>
                      </c:pt>
                      <c:pt idx="149">
                        <c:v>1</c:v>
                      </c:pt>
                      <c:pt idx="150">
                        <c:v>1</c:v>
                      </c:pt>
                      <c:pt idx="151">
                        <c:v>1</c:v>
                      </c:pt>
                      <c:pt idx="152">
                        <c:v>1</c:v>
                      </c:pt>
                      <c:pt idx="153">
                        <c:v>1</c:v>
                      </c:pt>
                      <c:pt idx="154">
                        <c:v>1</c:v>
                      </c:pt>
                      <c:pt idx="155">
                        <c:v>2</c:v>
                      </c:pt>
                      <c:pt idx="156">
                        <c:v>2</c:v>
                      </c:pt>
                      <c:pt idx="157">
                        <c:v>0</c:v>
                      </c:pt>
                      <c:pt idx="158">
                        <c:v>1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7</c:v>
                      </c:pt>
                      <c:pt idx="162">
                        <c:v>7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2</c:v>
                      </c:pt>
                      <c:pt idx="166">
                        <c:v>2</c:v>
                      </c:pt>
                      <c:pt idx="167">
                        <c:v>1</c:v>
                      </c:pt>
                      <c:pt idx="168">
                        <c:v>2</c:v>
                      </c:pt>
                      <c:pt idx="169">
                        <c:v>2</c:v>
                      </c:pt>
                      <c:pt idx="170">
                        <c:v>2</c:v>
                      </c:pt>
                      <c:pt idx="171">
                        <c:v>1</c:v>
                      </c:pt>
                      <c:pt idx="172">
                        <c:v>6</c:v>
                      </c:pt>
                      <c:pt idx="173">
                        <c:v>2</c:v>
                      </c:pt>
                      <c:pt idx="174">
                        <c:v>7</c:v>
                      </c:pt>
                      <c:pt idx="175">
                        <c:v>6</c:v>
                      </c:pt>
                      <c:pt idx="176">
                        <c:v>0</c:v>
                      </c:pt>
                      <c:pt idx="177">
                        <c:v>6</c:v>
                      </c:pt>
                      <c:pt idx="178">
                        <c:v>11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1</c:v>
                      </c:pt>
                      <c:pt idx="184">
                        <c:v>0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2</c:v>
                      </c:pt>
                      <c:pt idx="190">
                        <c:v>0</c:v>
                      </c:pt>
                      <c:pt idx="191">
                        <c:v>2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2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1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30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1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13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5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9</c:v>
                      </c:pt>
                      <c:pt idx="256">
                        <c:v>2</c:v>
                      </c:pt>
                      <c:pt idx="257">
                        <c:v>9</c:v>
                      </c:pt>
                      <c:pt idx="258">
                        <c:v>9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930C-4461-A69C-16C26D4E27E9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(1)'!$F$1</c15:sqref>
                        </c15:formulaRef>
                      </c:ext>
                    </c:extLst>
                    <c:strCache>
                      <c:ptCount val="1"/>
                      <c:pt idx="0">
                        <c:v>type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shade val="43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(1)'!$A$2:$A$262</c15:sqref>
                        </c15:formulaRef>
                      </c:ext>
                    </c:extLst>
                    <c:strCache>
                      <c:ptCount val="261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(1)'!$F$2:$F$262</c15:sqref>
                        </c15:formulaRef>
                      </c:ext>
                    </c:extLst>
                    <c:numCache>
                      <c:formatCode>General</c:formatCode>
                      <c:ptCount val="26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1</c:v>
                      </c:pt>
                      <c:pt idx="18">
                        <c:v>0</c:v>
                      </c:pt>
                      <c:pt idx="19">
                        <c:v>1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1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1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1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1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1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1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1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1</c:v>
                      </c:pt>
                      <c:pt idx="85">
                        <c:v>3</c:v>
                      </c:pt>
                      <c:pt idx="86">
                        <c:v>3</c:v>
                      </c:pt>
                      <c:pt idx="87">
                        <c:v>6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2</c:v>
                      </c:pt>
                      <c:pt idx="92">
                        <c:v>1</c:v>
                      </c:pt>
                      <c:pt idx="93">
                        <c:v>5</c:v>
                      </c:pt>
                      <c:pt idx="94">
                        <c:v>5</c:v>
                      </c:pt>
                      <c:pt idx="95">
                        <c:v>5</c:v>
                      </c:pt>
                      <c:pt idx="96">
                        <c:v>0</c:v>
                      </c:pt>
                      <c:pt idx="97">
                        <c:v>2</c:v>
                      </c:pt>
                      <c:pt idx="98">
                        <c:v>3</c:v>
                      </c:pt>
                      <c:pt idx="99">
                        <c:v>2</c:v>
                      </c:pt>
                      <c:pt idx="100">
                        <c:v>0</c:v>
                      </c:pt>
                      <c:pt idx="101">
                        <c:v>2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0</c:v>
                      </c:pt>
                      <c:pt idx="107">
                        <c:v>1</c:v>
                      </c:pt>
                      <c:pt idx="108">
                        <c:v>1</c:v>
                      </c:pt>
                      <c:pt idx="109">
                        <c:v>1</c:v>
                      </c:pt>
                      <c:pt idx="110">
                        <c:v>1</c:v>
                      </c:pt>
                      <c:pt idx="111">
                        <c:v>1</c:v>
                      </c:pt>
                      <c:pt idx="112">
                        <c:v>2</c:v>
                      </c:pt>
                      <c:pt idx="113">
                        <c:v>2</c:v>
                      </c:pt>
                      <c:pt idx="114">
                        <c:v>2</c:v>
                      </c:pt>
                      <c:pt idx="115">
                        <c:v>2</c:v>
                      </c:pt>
                      <c:pt idx="116">
                        <c:v>0</c:v>
                      </c:pt>
                      <c:pt idx="117">
                        <c:v>1</c:v>
                      </c:pt>
                      <c:pt idx="118">
                        <c:v>0</c:v>
                      </c:pt>
                      <c:pt idx="119">
                        <c:v>1</c:v>
                      </c:pt>
                      <c:pt idx="120">
                        <c:v>0</c:v>
                      </c:pt>
                      <c:pt idx="121">
                        <c:v>1</c:v>
                      </c:pt>
                      <c:pt idx="122">
                        <c:v>2</c:v>
                      </c:pt>
                      <c:pt idx="123">
                        <c:v>1</c:v>
                      </c:pt>
                      <c:pt idx="124">
                        <c:v>1</c:v>
                      </c:pt>
                      <c:pt idx="125">
                        <c:v>1</c:v>
                      </c:pt>
                      <c:pt idx="126">
                        <c:v>1</c:v>
                      </c:pt>
                      <c:pt idx="127">
                        <c:v>4</c:v>
                      </c:pt>
                      <c:pt idx="128">
                        <c:v>0</c:v>
                      </c:pt>
                      <c:pt idx="129">
                        <c:v>1</c:v>
                      </c:pt>
                      <c:pt idx="130">
                        <c:v>1</c:v>
                      </c:pt>
                      <c:pt idx="131">
                        <c:v>1</c:v>
                      </c:pt>
                      <c:pt idx="132">
                        <c:v>5</c:v>
                      </c:pt>
                      <c:pt idx="133">
                        <c:v>1</c:v>
                      </c:pt>
                      <c:pt idx="134">
                        <c:v>1</c:v>
                      </c:pt>
                      <c:pt idx="135">
                        <c:v>0</c:v>
                      </c:pt>
                      <c:pt idx="136">
                        <c:v>1</c:v>
                      </c:pt>
                      <c:pt idx="137">
                        <c:v>1</c:v>
                      </c:pt>
                      <c:pt idx="138">
                        <c:v>1</c:v>
                      </c:pt>
                      <c:pt idx="139">
                        <c:v>1</c:v>
                      </c:pt>
                      <c:pt idx="140">
                        <c:v>1</c:v>
                      </c:pt>
                      <c:pt idx="141">
                        <c:v>1</c:v>
                      </c:pt>
                      <c:pt idx="142">
                        <c:v>1</c:v>
                      </c:pt>
                      <c:pt idx="143">
                        <c:v>1</c:v>
                      </c:pt>
                      <c:pt idx="144">
                        <c:v>1</c:v>
                      </c:pt>
                      <c:pt idx="145">
                        <c:v>1</c:v>
                      </c:pt>
                      <c:pt idx="146">
                        <c:v>1</c:v>
                      </c:pt>
                      <c:pt idx="147">
                        <c:v>1</c:v>
                      </c:pt>
                      <c:pt idx="148">
                        <c:v>1</c:v>
                      </c:pt>
                      <c:pt idx="149">
                        <c:v>1</c:v>
                      </c:pt>
                      <c:pt idx="150">
                        <c:v>1</c:v>
                      </c:pt>
                      <c:pt idx="151">
                        <c:v>1</c:v>
                      </c:pt>
                      <c:pt idx="152">
                        <c:v>1</c:v>
                      </c:pt>
                      <c:pt idx="153">
                        <c:v>1</c:v>
                      </c:pt>
                      <c:pt idx="154">
                        <c:v>1</c:v>
                      </c:pt>
                      <c:pt idx="155">
                        <c:v>2</c:v>
                      </c:pt>
                      <c:pt idx="156">
                        <c:v>2</c:v>
                      </c:pt>
                      <c:pt idx="157">
                        <c:v>0</c:v>
                      </c:pt>
                      <c:pt idx="158">
                        <c:v>1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7</c:v>
                      </c:pt>
                      <c:pt idx="162">
                        <c:v>7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2</c:v>
                      </c:pt>
                      <c:pt idx="166">
                        <c:v>2</c:v>
                      </c:pt>
                      <c:pt idx="167">
                        <c:v>1</c:v>
                      </c:pt>
                      <c:pt idx="168">
                        <c:v>2</c:v>
                      </c:pt>
                      <c:pt idx="169">
                        <c:v>2</c:v>
                      </c:pt>
                      <c:pt idx="170">
                        <c:v>2</c:v>
                      </c:pt>
                      <c:pt idx="171">
                        <c:v>1</c:v>
                      </c:pt>
                      <c:pt idx="172">
                        <c:v>6</c:v>
                      </c:pt>
                      <c:pt idx="173">
                        <c:v>2</c:v>
                      </c:pt>
                      <c:pt idx="174">
                        <c:v>7</c:v>
                      </c:pt>
                      <c:pt idx="175">
                        <c:v>6</c:v>
                      </c:pt>
                      <c:pt idx="176">
                        <c:v>0</c:v>
                      </c:pt>
                      <c:pt idx="177">
                        <c:v>6</c:v>
                      </c:pt>
                      <c:pt idx="178">
                        <c:v>11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1</c:v>
                      </c:pt>
                      <c:pt idx="184">
                        <c:v>0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2</c:v>
                      </c:pt>
                      <c:pt idx="190">
                        <c:v>0</c:v>
                      </c:pt>
                      <c:pt idx="191">
                        <c:v>2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2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1</c:v>
                      </c:pt>
                      <c:pt idx="204">
                        <c:v>8</c:v>
                      </c:pt>
                      <c:pt idx="205">
                        <c:v>11</c:v>
                      </c:pt>
                      <c:pt idx="206">
                        <c:v>1</c:v>
                      </c:pt>
                      <c:pt idx="207">
                        <c:v>14</c:v>
                      </c:pt>
                      <c:pt idx="208">
                        <c:v>0</c:v>
                      </c:pt>
                      <c:pt idx="209">
                        <c:v>3</c:v>
                      </c:pt>
                      <c:pt idx="210">
                        <c:v>3</c:v>
                      </c:pt>
                      <c:pt idx="211">
                        <c:v>3</c:v>
                      </c:pt>
                      <c:pt idx="212">
                        <c:v>3</c:v>
                      </c:pt>
                      <c:pt idx="213">
                        <c:v>5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1</c:v>
                      </c:pt>
                      <c:pt idx="220">
                        <c:v>1</c:v>
                      </c:pt>
                      <c:pt idx="221">
                        <c:v>68</c:v>
                      </c:pt>
                      <c:pt idx="222">
                        <c:v>81</c:v>
                      </c:pt>
                      <c:pt idx="223">
                        <c:v>69</c:v>
                      </c:pt>
                      <c:pt idx="224">
                        <c:v>4</c:v>
                      </c:pt>
                      <c:pt idx="225">
                        <c:v>35</c:v>
                      </c:pt>
                      <c:pt idx="226">
                        <c:v>1</c:v>
                      </c:pt>
                      <c:pt idx="227">
                        <c:v>1</c:v>
                      </c:pt>
                      <c:pt idx="228">
                        <c:v>1</c:v>
                      </c:pt>
                      <c:pt idx="229">
                        <c:v>1</c:v>
                      </c:pt>
                      <c:pt idx="230">
                        <c:v>0</c:v>
                      </c:pt>
                      <c:pt idx="231">
                        <c:v>4</c:v>
                      </c:pt>
                      <c:pt idx="232">
                        <c:v>1</c:v>
                      </c:pt>
                      <c:pt idx="233">
                        <c:v>2</c:v>
                      </c:pt>
                      <c:pt idx="234">
                        <c:v>0</c:v>
                      </c:pt>
                      <c:pt idx="235">
                        <c:v>4</c:v>
                      </c:pt>
                      <c:pt idx="236">
                        <c:v>5</c:v>
                      </c:pt>
                      <c:pt idx="237">
                        <c:v>0</c:v>
                      </c:pt>
                      <c:pt idx="238">
                        <c:v>1</c:v>
                      </c:pt>
                      <c:pt idx="239">
                        <c:v>1</c:v>
                      </c:pt>
                      <c:pt idx="240">
                        <c:v>1</c:v>
                      </c:pt>
                      <c:pt idx="241">
                        <c:v>10</c:v>
                      </c:pt>
                      <c:pt idx="242">
                        <c:v>5</c:v>
                      </c:pt>
                      <c:pt idx="243">
                        <c:v>1</c:v>
                      </c:pt>
                      <c:pt idx="244">
                        <c:v>8</c:v>
                      </c:pt>
                      <c:pt idx="245">
                        <c:v>5</c:v>
                      </c:pt>
                      <c:pt idx="246">
                        <c:v>1</c:v>
                      </c:pt>
                      <c:pt idx="247">
                        <c:v>4</c:v>
                      </c:pt>
                      <c:pt idx="248">
                        <c:v>1</c:v>
                      </c:pt>
                      <c:pt idx="249">
                        <c:v>36</c:v>
                      </c:pt>
                      <c:pt idx="250">
                        <c:v>29</c:v>
                      </c:pt>
                      <c:pt idx="251">
                        <c:v>37</c:v>
                      </c:pt>
                      <c:pt idx="252">
                        <c:v>1</c:v>
                      </c:pt>
                      <c:pt idx="253">
                        <c:v>1</c:v>
                      </c:pt>
                      <c:pt idx="254">
                        <c:v>1</c:v>
                      </c:pt>
                      <c:pt idx="255">
                        <c:v>3</c:v>
                      </c:pt>
                      <c:pt idx="256">
                        <c:v>3</c:v>
                      </c:pt>
                      <c:pt idx="257">
                        <c:v>3</c:v>
                      </c:pt>
                      <c:pt idx="258">
                        <c:v>10</c:v>
                      </c:pt>
                      <c:pt idx="259">
                        <c:v>2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930C-4461-A69C-16C26D4E27E9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(1)'!$G$1</c15:sqref>
                        </c15:formulaRef>
                      </c:ext>
                    </c:extLst>
                    <c:strCache>
                      <c:ptCount val="1"/>
                      <c:pt idx="0">
                        <c:v>path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shade val="46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(1)'!$A$2:$A$262</c15:sqref>
                        </c15:formulaRef>
                      </c:ext>
                    </c:extLst>
                    <c:strCache>
                      <c:ptCount val="261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(1)'!$G$2:$G$262</c15:sqref>
                        </c15:formulaRef>
                      </c:ext>
                    </c:extLst>
                    <c:numCache>
                      <c:formatCode>General</c:formatCode>
                      <c:ptCount val="26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1</c:v>
                      </c:pt>
                      <c:pt idx="18">
                        <c:v>0</c:v>
                      </c:pt>
                      <c:pt idx="19">
                        <c:v>1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1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1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1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1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1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1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1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9</c:v>
                      </c:pt>
                      <c:pt idx="105">
                        <c:v>9</c:v>
                      </c:pt>
                      <c:pt idx="106">
                        <c:v>0</c:v>
                      </c:pt>
                      <c:pt idx="107">
                        <c:v>9</c:v>
                      </c:pt>
                      <c:pt idx="108">
                        <c:v>9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6</c:v>
                      </c:pt>
                      <c:pt idx="162">
                        <c:v>6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64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8</c:v>
                      </c:pt>
                      <c:pt idx="205">
                        <c:v>11</c:v>
                      </c:pt>
                      <c:pt idx="206">
                        <c:v>1</c:v>
                      </c:pt>
                      <c:pt idx="207">
                        <c:v>14</c:v>
                      </c:pt>
                      <c:pt idx="208">
                        <c:v>0</c:v>
                      </c:pt>
                      <c:pt idx="209">
                        <c:v>3</c:v>
                      </c:pt>
                      <c:pt idx="210">
                        <c:v>3</c:v>
                      </c:pt>
                      <c:pt idx="211">
                        <c:v>3</c:v>
                      </c:pt>
                      <c:pt idx="212">
                        <c:v>3</c:v>
                      </c:pt>
                      <c:pt idx="213">
                        <c:v>5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1</c:v>
                      </c:pt>
                      <c:pt idx="220">
                        <c:v>1</c:v>
                      </c:pt>
                      <c:pt idx="221">
                        <c:v>68</c:v>
                      </c:pt>
                      <c:pt idx="222">
                        <c:v>81</c:v>
                      </c:pt>
                      <c:pt idx="223">
                        <c:v>69</c:v>
                      </c:pt>
                      <c:pt idx="224">
                        <c:v>4</c:v>
                      </c:pt>
                      <c:pt idx="225">
                        <c:v>35</c:v>
                      </c:pt>
                      <c:pt idx="226">
                        <c:v>1</c:v>
                      </c:pt>
                      <c:pt idx="227">
                        <c:v>1</c:v>
                      </c:pt>
                      <c:pt idx="228">
                        <c:v>1</c:v>
                      </c:pt>
                      <c:pt idx="229">
                        <c:v>1</c:v>
                      </c:pt>
                      <c:pt idx="230">
                        <c:v>0</c:v>
                      </c:pt>
                      <c:pt idx="231">
                        <c:v>4</c:v>
                      </c:pt>
                      <c:pt idx="232">
                        <c:v>1</c:v>
                      </c:pt>
                      <c:pt idx="233">
                        <c:v>2</c:v>
                      </c:pt>
                      <c:pt idx="234">
                        <c:v>0</c:v>
                      </c:pt>
                      <c:pt idx="235">
                        <c:v>4</c:v>
                      </c:pt>
                      <c:pt idx="236">
                        <c:v>5</c:v>
                      </c:pt>
                      <c:pt idx="237">
                        <c:v>0</c:v>
                      </c:pt>
                      <c:pt idx="238">
                        <c:v>1</c:v>
                      </c:pt>
                      <c:pt idx="239">
                        <c:v>1</c:v>
                      </c:pt>
                      <c:pt idx="240">
                        <c:v>1</c:v>
                      </c:pt>
                      <c:pt idx="241">
                        <c:v>10</c:v>
                      </c:pt>
                      <c:pt idx="242">
                        <c:v>5</c:v>
                      </c:pt>
                      <c:pt idx="243">
                        <c:v>1</c:v>
                      </c:pt>
                      <c:pt idx="244">
                        <c:v>8</c:v>
                      </c:pt>
                      <c:pt idx="245">
                        <c:v>5</c:v>
                      </c:pt>
                      <c:pt idx="246">
                        <c:v>1</c:v>
                      </c:pt>
                      <c:pt idx="247">
                        <c:v>4</c:v>
                      </c:pt>
                      <c:pt idx="248">
                        <c:v>1</c:v>
                      </c:pt>
                      <c:pt idx="249">
                        <c:v>36</c:v>
                      </c:pt>
                      <c:pt idx="250">
                        <c:v>29</c:v>
                      </c:pt>
                      <c:pt idx="251">
                        <c:v>37</c:v>
                      </c:pt>
                      <c:pt idx="252">
                        <c:v>1</c:v>
                      </c:pt>
                      <c:pt idx="253">
                        <c:v>1</c:v>
                      </c:pt>
                      <c:pt idx="254">
                        <c:v>1</c:v>
                      </c:pt>
                      <c:pt idx="255">
                        <c:v>3</c:v>
                      </c:pt>
                      <c:pt idx="256">
                        <c:v>3</c:v>
                      </c:pt>
                      <c:pt idx="257">
                        <c:v>3</c:v>
                      </c:pt>
                      <c:pt idx="258">
                        <c:v>10</c:v>
                      </c:pt>
                      <c:pt idx="259">
                        <c:v>2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930C-4461-A69C-16C26D4E27E9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(1)'!$H$1</c15:sqref>
                        </c15:formulaRef>
                      </c:ext>
                    </c:extLst>
                    <c:strCache>
                      <c:ptCount val="1"/>
                      <c:pt idx="0">
                        <c:v>ext_urls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shade val="49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(1)'!$A$2:$A$262</c15:sqref>
                        </c15:formulaRef>
                      </c:ext>
                    </c:extLst>
                    <c:strCache>
                      <c:ptCount val="261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(1)'!$H$2:$H$262</c15:sqref>
                        </c15:formulaRef>
                      </c:ext>
                    </c:extLst>
                    <c:numCache>
                      <c:formatCode>General</c:formatCode>
                      <c:ptCount val="26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1</c:v>
                      </c:pt>
                      <c:pt idx="85">
                        <c:v>3</c:v>
                      </c:pt>
                      <c:pt idx="86">
                        <c:v>3</c:v>
                      </c:pt>
                      <c:pt idx="87">
                        <c:v>6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2</c:v>
                      </c:pt>
                      <c:pt idx="92">
                        <c:v>1</c:v>
                      </c:pt>
                      <c:pt idx="93">
                        <c:v>5</c:v>
                      </c:pt>
                      <c:pt idx="94">
                        <c:v>5</c:v>
                      </c:pt>
                      <c:pt idx="95">
                        <c:v>5</c:v>
                      </c:pt>
                      <c:pt idx="96">
                        <c:v>0</c:v>
                      </c:pt>
                      <c:pt idx="97">
                        <c:v>2</c:v>
                      </c:pt>
                      <c:pt idx="98">
                        <c:v>3</c:v>
                      </c:pt>
                      <c:pt idx="99">
                        <c:v>2</c:v>
                      </c:pt>
                      <c:pt idx="100">
                        <c:v>0</c:v>
                      </c:pt>
                      <c:pt idx="101">
                        <c:v>2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0</c:v>
                      </c:pt>
                      <c:pt idx="107">
                        <c:v>1</c:v>
                      </c:pt>
                      <c:pt idx="108">
                        <c:v>1</c:v>
                      </c:pt>
                      <c:pt idx="109">
                        <c:v>1</c:v>
                      </c:pt>
                      <c:pt idx="110">
                        <c:v>1</c:v>
                      </c:pt>
                      <c:pt idx="111">
                        <c:v>1</c:v>
                      </c:pt>
                      <c:pt idx="112">
                        <c:v>2</c:v>
                      </c:pt>
                      <c:pt idx="113">
                        <c:v>2</c:v>
                      </c:pt>
                      <c:pt idx="114">
                        <c:v>2</c:v>
                      </c:pt>
                      <c:pt idx="115">
                        <c:v>2</c:v>
                      </c:pt>
                      <c:pt idx="116">
                        <c:v>0</c:v>
                      </c:pt>
                      <c:pt idx="117">
                        <c:v>1</c:v>
                      </c:pt>
                      <c:pt idx="118">
                        <c:v>0</c:v>
                      </c:pt>
                      <c:pt idx="119">
                        <c:v>1</c:v>
                      </c:pt>
                      <c:pt idx="120">
                        <c:v>0</c:v>
                      </c:pt>
                      <c:pt idx="121">
                        <c:v>1</c:v>
                      </c:pt>
                      <c:pt idx="122">
                        <c:v>2</c:v>
                      </c:pt>
                      <c:pt idx="123">
                        <c:v>1</c:v>
                      </c:pt>
                      <c:pt idx="124">
                        <c:v>1</c:v>
                      </c:pt>
                      <c:pt idx="125">
                        <c:v>1</c:v>
                      </c:pt>
                      <c:pt idx="126">
                        <c:v>1</c:v>
                      </c:pt>
                      <c:pt idx="127">
                        <c:v>4</c:v>
                      </c:pt>
                      <c:pt idx="128">
                        <c:v>0</c:v>
                      </c:pt>
                      <c:pt idx="129">
                        <c:v>1</c:v>
                      </c:pt>
                      <c:pt idx="130">
                        <c:v>1</c:v>
                      </c:pt>
                      <c:pt idx="131">
                        <c:v>1</c:v>
                      </c:pt>
                      <c:pt idx="132">
                        <c:v>5</c:v>
                      </c:pt>
                      <c:pt idx="133">
                        <c:v>1</c:v>
                      </c:pt>
                      <c:pt idx="134">
                        <c:v>1</c:v>
                      </c:pt>
                      <c:pt idx="135">
                        <c:v>0</c:v>
                      </c:pt>
                      <c:pt idx="136">
                        <c:v>1</c:v>
                      </c:pt>
                      <c:pt idx="137">
                        <c:v>1</c:v>
                      </c:pt>
                      <c:pt idx="138">
                        <c:v>1</c:v>
                      </c:pt>
                      <c:pt idx="139">
                        <c:v>1</c:v>
                      </c:pt>
                      <c:pt idx="140">
                        <c:v>1</c:v>
                      </c:pt>
                      <c:pt idx="141">
                        <c:v>1</c:v>
                      </c:pt>
                      <c:pt idx="142">
                        <c:v>1</c:v>
                      </c:pt>
                      <c:pt idx="143">
                        <c:v>1</c:v>
                      </c:pt>
                      <c:pt idx="144">
                        <c:v>1</c:v>
                      </c:pt>
                      <c:pt idx="145">
                        <c:v>1</c:v>
                      </c:pt>
                      <c:pt idx="146">
                        <c:v>1</c:v>
                      </c:pt>
                      <c:pt idx="147">
                        <c:v>1</c:v>
                      </c:pt>
                      <c:pt idx="148">
                        <c:v>1</c:v>
                      </c:pt>
                      <c:pt idx="149">
                        <c:v>1</c:v>
                      </c:pt>
                      <c:pt idx="150">
                        <c:v>1</c:v>
                      </c:pt>
                      <c:pt idx="151">
                        <c:v>1</c:v>
                      </c:pt>
                      <c:pt idx="152">
                        <c:v>1</c:v>
                      </c:pt>
                      <c:pt idx="153">
                        <c:v>1</c:v>
                      </c:pt>
                      <c:pt idx="154">
                        <c:v>1</c:v>
                      </c:pt>
                      <c:pt idx="155">
                        <c:v>2</c:v>
                      </c:pt>
                      <c:pt idx="156">
                        <c:v>2</c:v>
                      </c:pt>
                      <c:pt idx="157">
                        <c:v>0</c:v>
                      </c:pt>
                      <c:pt idx="158">
                        <c:v>1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7</c:v>
                      </c:pt>
                      <c:pt idx="162">
                        <c:v>7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2</c:v>
                      </c:pt>
                      <c:pt idx="166">
                        <c:v>2</c:v>
                      </c:pt>
                      <c:pt idx="167">
                        <c:v>1</c:v>
                      </c:pt>
                      <c:pt idx="168">
                        <c:v>2</c:v>
                      </c:pt>
                      <c:pt idx="169">
                        <c:v>2</c:v>
                      </c:pt>
                      <c:pt idx="170">
                        <c:v>2</c:v>
                      </c:pt>
                      <c:pt idx="171">
                        <c:v>1</c:v>
                      </c:pt>
                      <c:pt idx="172">
                        <c:v>6</c:v>
                      </c:pt>
                      <c:pt idx="173">
                        <c:v>2</c:v>
                      </c:pt>
                      <c:pt idx="174">
                        <c:v>7</c:v>
                      </c:pt>
                      <c:pt idx="175">
                        <c:v>6</c:v>
                      </c:pt>
                      <c:pt idx="176">
                        <c:v>0</c:v>
                      </c:pt>
                      <c:pt idx="177">
                        <c:v>6</c:v>
                      </c:pt>
                      <c:pt idx="178">
                        <c:v>11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1</c:v>
                      </c:pt>
                      <c:pt idx="184">
                        <c:v>0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2</c:v>
                      </c:pt>
                      <c:pt idx="190">
                        <c:v>0</c:v>
                      </c:pt>
                      <c:pt idx="191">
                        <c:v>2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2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1</c:v>
                      </c:pt>
                      <c:pt idx="204">
                        <c:v>8</c:v>
                      </c:pt>
                      <c:pt idx="205">
                        <c:v>11</c:v>
                      </c:pt>
                      <c:pt idx="206">
                        <c:v>1</c:v>
                      </c:pt>
                      <c:pt idx="207">
                        <c:v>14</c:v>
                      </c:pt>
                      <c:pt idx="208">
                        <c:v>0</c:v>
                      </c:pt>
                      <c:pt idx="209">
                        <c:v>3</c:v>
                      </c:pt>
                      <c:pt idx="210">
                        <c:v>3</c:v>
                      </c:pt>
                      <c:pt idx="211">
                        <c:v>3</c:v>
                      </c:pt>
                      <c:pt idx="212">
                        <c:v>3</c:v>
                      </c:pt>
                      <c:pt idx="213">
                        <c:v>5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1</c:v>
                      </c:pt>
                      <c:pt idx="220">
                        <c:v>1</c:v>
                      </c:pt>
                      <c:pt idx="221">
                        <c:v>68</c:v>
                      </c:pt>
                      <c:pt idx="222">
                        <c:v>81</c:v>
                      </c:pt>
                      <c:pt idx="223">
                        <c:v>69</c:v>
                      </c:pt>
                      <c:pt idx="224">
                        <c:v>4</c:v>
                      </c:pt>
                      <c:pt idx="225">
                        <c:v>35</c:v>
                      </c:pt>
                      <c:pt idx="226">
                        <c:v>1</c:v>
                      </c:pt>
                      <c:pt idx="227">
                        <c:v>1</c:v>
                      </c:pt>
                      <c:pt idx="228">
                        <c:v>1</c:v>
                      </c:pt>
                      <c:pt idx="229">
                        <c:v>1</c:v>
                      </c:pt>
                      <c:pt idx="230">
                        <c:v>0</c:v>
                      </c:pt>
                      <c:pt idx="231">
                        <c:v>4</c:v>
                      </c:pt>
                      <c:pt idx="232">
                        <c:v>1</c:v>
                      </c:pt>
                      <c:pt idx="233">
                        <c:v>2</c:v>
                      </c:pt>
                      <c:pt idx="234">
                        <c:v>0</c:v>
                      </c:pt>
                      <c:pt idx="235">
                        <c:v>4</c:v>
                      </c:pt>
                      <c:pt idx="236">
                        <c:v>5</c:v>
                      </c:pt>
                      <c:pt idx="237">
                        <c:v>0</c:v>
                      </c:pt>
                      <c:pt idx="238">
                        <c:v>1</c:v>
                      </c:pt>
                      <c:pt idx="239">
                        <c:v>1</c:v>
                      </c:pt>
                      <c:pt idx="240">
                        <c:v>1</c:v>
                      </c:pt>
                      <c:pt idx="241">
                        <c:v>10</c:v>
                      </c:pt>
                      <c:pt idx="242">
                        <c:v>5</c:v>
                      </c:pt>
                      <c:pt idx="243">
                        <c:v>1</c:v>
                      </c:pt>
                      <c:pt idx="244">
                        <c:v>8</c:v>
                      </c:pt>
                      <c:pt idx="245">
                        <c:v>5</c:v>
                      </c:pt>
                      <c:pt idx="246">
                        <c:v>1</c:v>
                      </c:pt>
                      <c:pt idx="247">
                        <c:v>4</c:v>
                      </c:pt>
                      <c:pt idx="248">
                        <c:v>1</c:v>
                      </c:pt>
                      <c:pt idx="249">
                        <c:v>36</c:v>
                      </c:pt>
                      <c:pt idx="250">
                        <c:v>29</c:v>
                      </c:pt>
                      <c:pt idx="251">
                        <c:v>37</c:v>
                      </c:pt>
                      <c:pt idx="252">
                        <c:v>1</c:v>
                      </c:pt>
                      <c:pt idx="253">
                        <c:v>1</c:v>
                      </c:pt>
                      <c:pt idx="254">
                        <c:v>1</c:v>
                      </c:pt>
                      <c:pt idx="255">
                        <c:v>3</c:v>
                      </c:pt>
                      <c:pt idx="256">
                        <c:v>3</c:v>
                      </c:pt>
                      <c:pt idx="257">
                        <c:v>3</c:v>
                      </c:pt>
                      <c:pt idx="258">
                        <c:v>10</c:v>
                      </c:pt>
                      <c:pt idx="259">
                        <c:v>2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930C-4461-A69C-16C26D4E27E9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(1)'!$I$1</c15:sqref>
                        </c15:formulaRef>
                      </c:ext>
                    </c:extLst>
                    <c:strCache>
                      <c:ptCount val="1"/>
                      <c:pt idx="0">
                        <c:v>info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shade val="51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(1)'!$A$2:$A$262</c15:sqref>
                        </c15:formulaRef>
                      </c:ext>
                    </c:extLst>
                    <c:strCache>
                      <c:ptCount val="261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(1)'!$I$2:$I$262</c15:sqref>
                        </c15:formulaRef>
                      </c:ext>
                    </c:extLst>
                    <c:numCache>
                      <c:formatCode>General</c:formatCode>
                      <c:ptCount val="26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2</c:v>
                      </c:pt>
                      <c:pt idx="86">
                        <c:v>2</c:v>
                      </c:pt>
                      <c:pt idx="87">
                        <c:v>2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1</c:v>
                      </c:pt>
                      <c:pt idx="94">
                        <c:v>1</c:v>
                      </c:pt>
                      <c:pt idx="95">
                        <c:v>1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1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1</c:v>
                      </c:pt>
                      <c:pt idx="111">
                        <c:v>1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1</c:v>
                      </c:pt>
                      <c:pt idx="196">
                        <c:v>1</c:v>
                      </c:pt>
                      <c:pt idx="197">
                        <c:v>1</c:v>
                      </c:pt>
                      <c:pt idx="198">
                        <c:v>1</c:v>
                      </c:pt>
                      <c:pt idx="199">
                        <c:v>1</c:v>
                      </c:pt>
                      <c:pt idx="200">
                        <c:v>1</c:v>
                      </c:pt>
                      <c:pt idx="201">
                        <c:v>1</c:v>
                      </c:pt>
                      <c:pt idx="202">
                        <c:v>1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1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5</c:v>
                      </c:pt>
                      <c:pt idx="222">
                        <c:v>2</c:v>
                      </c:pt>
                      <c:pt idx="223">
                        <c:v>5</c:v>
                      </c:pt>
                      <c:pt idx="224">
                        <c:v>0</c:v>
                      </c:pt>
                      <c:pt idx="225">
                        <c:v>17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4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1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2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2</c:v>
                      </c:pt>
                      <c:pt idx="248">
                        <c:v>0</c:v>
                      </c:pt>
                      <c:pt idx="249">
                        <c:v>1</c:v>
                      </c:pt>
                      <c:pt idx="250">
                        <c:v>1</c:v>
                      </c:pt>
                      <c:pt idx="251">
                        <c:v>1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4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930C-4461-A69C-16C26D4E27E9}"/>
                  </c:ext>
                </c:extLst>
              </c15:ser>
            </c15:filteredScatterSeries>
            <c15:filteredScatte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(1)'!$J$1</c15:sqref>
                        </c15:formulaRef>
                      </c:ext>
                    </c:extLst>
                    <c:strCache>
                      <c:ptCount val="1"/>
                      <c:pt idx="0">
                        <c:v>program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shade val="54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(1)'!$A$2:$A$262</c15:sqref>
                        </c15:formulaRef>
                      </c:ext>
                    </c:extLst>
                    <c:strCache>
                      <c:ptCount val="261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(1)'!$J$2:$J$262</c15:sqref>
                        </c15:formulaRef>
                      </c:ext>
                    </c:extLst>
                    <c:numCache>
                      <c:formatCode>General</c:formatCode>
                      <c:ptCount val="26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2</c:v>
                      </c:pt>
                      <c:pt idx="86">
                        <c:v>2</c:v>
                      </c:pt>
                      <c:pt idx="87">
                        <c:v>2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1</c:v>
                      </c:pt>
                      <c:pt idx="94">
                        <c:v>1</c:v>
                      </c:pt>
                      <c:pt idx="95">
                        <c:v>1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1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1</c:v>
                      </c:pt>
                      <c:pt idx="111">
                        <c:v>1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1</c:v>
                      </c:pt>
                      <c:pt idx="196">
                        <c:v>1</c:v>
                      </c:pt>
                      <c:pt idx="197">
                        <c:v>1</c:v>
                      </c:pt>
                      <c:pt idx="198">
                        <c:v>1</c:v>
                      </c:pt>
                      <c:pt idx="199">
                        <c:v>1</c:v>
                      </c:pt>
                      <c:pt idx="200">
                        <c:v>1</c:v>
                      </c:pt>
                      <c:pt idx="201">
                        <c:v>1</c:v>
                      </c:pt>
                      <c:pt idx="202">
                        <c:v>1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1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5</c:v>
                      </c:pt>
                      <c:pt idx="222">
                        <c:v>2</c:v>
                      </c:pt>
                      <c:pt idx="223">
                        <c:v>5</c:v>
                      </c:pt>
                      <c:pt idx="224">
                        <c:v>0</c:v>
                      </c:pt>
                      <c:pt idx="225">
                        <c:v>17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4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1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2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2</c:v>
                      </c:pt>
                      <c:pt idx="248">
                        <c:v>0</c:v>
                      </c:pt>
                      <c:pt idx="249">
                        <c:v>1</c:v>
                      </c:pt>
                      <c:pt idx="250">
                        <c:v>1</c:v>
                      </c:pt>
                      <c:pt idx="251">
                        <c:v>1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4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930C-4461-A69C-16C26D4E27E9}"/>
                  </c:ext>
                </c:extLst>
              </c15:ser>
            </c15:filteredScatterSeries>
            <c15:filteredScatte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(1)'!$K$1</c15:sqref>
                        </c15:formulaRef>
                      </c:ext>
                    </c:extLst>
                    <c:strCache>
                      <c:ptCount val="1"/>
                      <c:pt idx="0">
                        <c:v>positives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shade val="57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(1)'!$A$2:$A$262</c15:sqref>
                        </c15:formulaRef>
                      </c:ext>
                    </c:extLst>
                    <c:strCache>
                      <c:ptCount val="261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(1)'!$K$2:$K$262</c15:sqref>
                        </c15:formulaRef>
                      </c:ext>
                    </c:extLst>
                    <c:numCache>
                      <c:formatCode>General</c:formatCode>
                      <c:ptCount val="26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930C-4461-A69C-16C26D4E27E9}"/>
                  </c:ext>
                </c:extLst>
              </c15:ser>
            </c15:filteredScatterSeries>
            <c15:filteredScatter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(1)'!$L$1</c15:sqref>
                        </c15:formulaRef>
                      </c:ext>
                    </c:extLst>
                    <c:strCache>
                      <c:ptCount val="1"/>
                      <c:pt idx="0">
                        <c:v>sign_name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shade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(1)'!$A$2:$A$262</c15:sqref>
                        </c15:formulaRef>
                      </c:ext>
                    </c:extLst>
                    <c:strCache>
                      <c:ptCount val="261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(1)'!$L$2:$L$262</c15:sqref>
                        </c15:formulaRef>
                      </c:ext>
                    </c:extLst>
                    <c:numCache>
                      <c:formatCode>General</c:formatCode>
                      <c:ptCount val="26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0</c:v>
                      </c:pt>
                      <c:pt idx="9">
                        <c:v>3</c:v>
                      </c:pt>
                      <c:pt idx="10">
                        <c:v>0</c:v>
                      </c:pt>
                      <c:pt idx="11">
                        <c:v>2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5</c:v>
                      </c:pt>
                      <c:pt idx="16">
                        <c:v>0</c:v>
                      </c:pt>
                      <c:pt idx="17">
                        <c:v>3</c:v>
                      </c:pt>
                      <c:pt idx="18">
                        <c:v>2</c:v>
                      </c:pt>
                      <c:pt idx="19">
                        <c:v>2</c:v>
                      </c:pt>
                      <c:pt idx="20">
                        <c:v>2</c:v>
                      </c:pt>
                      <c:pt idx="21">
                        <c:v>1</c:v>
                      </c:pt>
                      <c:pt idx="22">
                        <c:v>4</c:v>
                      </c:pt>
                      <c:pt idx="23">
                        <c:v>1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2</c:v>
                      </c:pt>
                      <c:pt idx="27">
                        <c:v>2</c:v>
                      </c:pt>
                      <c:pt idx="28">
                        <c:v>0</c:v>
                      </c:pt>
                      <c:pt idx="29">
                        <c:v>1</c:v>
                      </c:pt>
                      <c:pt idx="30">
                        <c:v>0</c:v>
                      </c:pt>
                      <c:pt idx="31">
                        <c:v>3</c:v>
                      </c:pt>
                      <c:pt idx="32">
                        <c:v>0</c:v>
                      </c:pt>
                      <c:pt idx="33">
                        <c:v>1</c:v>
                      </c:pt>
                      <c:pt idx="34">
                        <c:v>0</c:v>
                      </c:pt>
                      <c:pt idx="35">
                        <c:v>2</c:v>
                      </c:pt>
                      <c:pt idx="36">
                        <c:v>2</c:v>
                      </c:pt>
                      <c:pt idx="37">
                        <c:v>3</c:v>
                      </c:pt>
                      <c:pt idx="38">
                        <c:v>2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2</c:v>
                      </c:pt>
                      <c:pt idx="44">
                        <c:v>1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2</c:v>
                      </c:pt>
                      <c:pt idx="49">
                        <c:v>0</c:v>
                      </c:pt>
                      <c:pt idx="50">
                        <c:v>1</c:v>
                      </c:pt>
                      <c:pt idx="51">
                        <c:v>0</c:v>
                      </c:pt>
                      <c:pt idx="52">
                        <c:v>1</c:v>
                      </c:pt>
                      <c:pt idx="53">
                        <c:v>2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0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2</c:v>
                      </c:pt>
                      <c:pt idx="69">
                        <c:v>0</c:v>
                      </c:pt>
                      <c:pt idx="70">
                        <c:v>1</c:v>
                      </c:pt>
                      <c:pt idx="71">
                        <c:v>2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2</c:v>
                      </c:pt>
                      <c:pt idx="76">
                        <c:v>0</c:v>
                      </c:pt>
                      <c:pt idx="77">
                        <c:v>10</c:v>
                      </c:pt>
                      <c:pt idx="78">
                        <c:v>3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9</c:v>
                      </c:pt>
                      <c:pt idx="85">
                        <c:v>2</c:v>
                      </c:pt>
                      <c:pt idx="86">
                        <c:v>2</c:v>
                      </c:pt>
                      <c:pt idx="87">
                        <c:v>3</c:v>
                      </c:pt>
                      <c:pt idx="88">
                        <c:v>3</c:v>
                      </c:pt>
                      <c:pt idx="89">
                        <c:v>1</c:v>
                      </c:pt>
                      <c:pt idx="90">
                        <c:v>3</c:v>
                      </c:pt>
                      <c:pt idx="91">
                        <c:v>2</c:v>
                      </c:pt>
                      <c:pt idx="92">
                        <c:v>2</c:v>
                      </c:pt>
                      <c:pt idx="93">
                        <c:v>16</c:v>
                      </c:pt>
                      <c:pt idx="94">
                        <c:v>16</c:v>
                      </c:pt>
                      <c:pt idx="95">
                        <c:v>16</c:v>
                      </c:pt>
                      <c:pt idx="96">
                        <c:v>7</c:v>
                      </c:pt>
                      <c:pt idx="97">
                        <c:v>8</c:v>
                      </c:pt>
                      <c:pt idx="98">
                        <c:v>9</c:v>
                      </c:pt>
                      <c:pt idx="99">
                        <c:v>11</c:v>
                      </c:pt>
                      <c:pt idx="100">
                        <c:v>3</c:v>
                      </c:pt>
                      <c:pt idx="101">
                        <c:v>2</c:v>
                      </c:pt>
                      <c:pt idx="102">
                        <c:v>0</c:v>
                      </c:pt>
                      <c:pt idx="103">
                        <c:v>1</c:v>
                      </c:pt>
                      <c:pt idx="104">
                        <c:v>2</c:v>
                      </c:pt>
                      <c:pt idx="105">
                        <c:v>2</c:v>
                      </c:pt>
                      <c:pt idx="106">
                        <c:v>1</c:v>
                      </c:pt>
                      <c:pt idx="107">
                        <c:v>2</c:v>
                      </c:pt>
                      <c:pt idx="108">
                        <c:v>16</c:v>
                      </c:pt>
                      <c:pt idx="109">
                        <c:v>9</c:v>
                      </c:pt>
                      <c:pt idx="110">
                        <c:v>6</c:v>
                      </c:pt>
                      <c:pt idx="111">
                        <c:v>11</c:v>
                      </c:pt>
                      <c:pt idx="112">
                        <c:v>5</c:v>
                      </c:pt>
                      <c:pt idx="113">
                        <c:v>2</c:v>
                      </c:pt>
                      <c:pt idx="114">
                        <c:v>3</c:v>
                      </c:pt>
                      <c:pt idx="115">
                        <c:v>3</c:v>
                      </c:pt>
                      <c:pt idx="116">
                        <c:v>8</c:v>
                      </c:pt>
                      <c:pt idx="117">
                        <c:v>10</c:v>
                      </c:pt>
                      <c:pt idx="118">
                        <c:v>1</c:v>
                      </c:pt>
                      <c:pt idx="119">
                        <c:v>1</c:v>
                      </c:pt>
                      <c:pt idx="120">
                        <c:v>0</c:v>
                      </c:pt>
                      <c:pt idx="121">
                        <c:v>6</c:v>
                      </c:pt>
                      <c:pt idx="122">
                        <c:v>10</c:v>
                      </c:pt>
                      <c:pt idx="123">
                        <c:v>6</c:v>
                      </c:pt>
                      <c:pt idx="124">
                        <c:v>5</c:v>
                      </c:pt>
                      <c:pt idx="125">
                        <c:v>6</c:v>
                      </c:pt>
                      <c:pt idx="126">
                        <c:v>5</c:v>
                      </c:pt>
                      <c:pt idx="127">
                        <c:v>22</c:v>
                      </c:pt>
                      <c:pt idx="128">
                        <c:v>7</c:v>
                      </c:pt>
                      <c:pt idx="129">
                        <c:v>6</c:v>
                      </c:pt>
                      <c:pt idx="130">
                        <c:v>6</c:v>
                      </c:pt>
                      <c:pt idx="131">
                        <c:v>5</c:v>
                      </c:pt>
                      <c:pt idx="132">
                        <c:v>24</c:v>
                      </c:pt>
                      <c:pt idx="133">
                        <c:v>5</c:v>
                      </c:pt>
                      <c:pt idx="134">
                        <c:v>5</c:v>
                      </c:pt>
                      <c:pt idx="135">
                        <c:v>1</c:v>
                      </c:pt>
                      <c:pt idx="136">
                        <c:v>5</c:v>
                      </c:pt>
                      <c:pt idx="137">
                        <c:v>5</c:v>
                      </c:pt>
                      <c:pt idx="138">
                        <c:v>5</c:v>
                      </c:pt>
                      <c:pt idx="139">
                        <c:v>5</c:v>
                      </c:pt>
                      <c:pt idx="140">
                        <c:v>5</c:v>
                      </c:pt>
                      <c:pt idx="141">
                        <c:v>5</c:v>
                      </c:pt>
                      <c:pt idx="142">
                        <c:v>5</c:v>
                      </c:pt>
                      <c:pt idx="143">
                        <c:v>5</c:v>
                      </c:pt>
                      <c:pt idx="144">
                        <c:v>5</c:v>
                      </c:pt>
                      <c:pt idx="145">
                        <c:v>5</c:v>
                      </c:pt>
                      <c:pt idx="146">
                        <c:v>5</c:v>
                      </c:pt>
                      <c:pt idx="147">
                        <c:v>5</c:v>
                      </c:pt>
                      <c:pt idx="148">
                        <c:v>5</c:v>
                      </c:pt>
                      <c:pt idx="149">
                        <c:v>5</c:v>
                      </c:pt>
                      <c:pt idx="150">
                        <c:v>5</c:v>
                      </c:pt>
                      <c:pt idx="151">
                        <c:v>5</c:v>
                      </c:pt>
                      <c:pt idx="152">
                        <c:v>5</c:v>
                      </c:pt>
                      <c:pt idx="153">
                        <c:v>5</c:v>
                      </c:pt>
                      <c:pt idx="154">
                        <c:v>2</c:v>
                      </c:pt>
                      <c:pt idx="155">
                        <c:v>3</c:v>
                      </c:pt>
                      <c:pt idx="156">
                        <c:v>3</c:v>
                      </c:pt>
                      <c:pt idx="157">
                        <c:v>5</c:v>
                      </c:pt>
                      <c:pt idx="158">
                        <c:v>15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17</c:v>
                      </c:pt>
                      <c:pt idx="162">
                        <c:v>17</c:v>
                      </c:pt>
                      <c:pt idx="163">
                        <c:v>2</c:v>
                      </c:pt>
                      <c:pt idx="164">
                        <c:v>2</c:v>
                      </c:pt>
                      <c:pt idx="165">
                        <c:v>3</c:v>
                      </c:pt>
                      <c:pt idx="166">
                        <c:v>2</c:v>
                      </c:pt>
                      <c:pt idx="167">
                        <c:v>10</c:v>
                      </c:pt>
                      <c:pt idx="168">
                        <c:v>5</c:v>
                      </c:pt>
                      <c:pt idx="169">
                        <c:v>2</c:v>
                      </c:pt>
                      <c:pt idx="170">
                        <c:v>2</c:v>
                      </c:pt>
                      <c:pt idx="171">
                        <c:v>12</c:v>
                      </c:pt>
                      <c:pt idx="172">
                        <c:v>22</c:v>
                      </c:pt>
                      <c:pt idx="173">
                        <c:v>3</c:v>
                      </c:pt>
                      <c:pt idx="174">
                        <c:v>21</c:v>
                      </c:pt>
                      <c:pt idx="175">
                        <c:v>14</c:v>
                      </c:pt>
                      <c:pt idx="176">
                        <c:v>2</c:v>
                      </c:pt>
                      <c:pt idx="177">
                        <c:v>19</c:v>
                      </c:pt>
                      <c:pt idx="178">
                        <c:v>37</c:v>
                      </c:pt>
                      <c:pt idx="179">
                        <c:v>4</c:v>
                      </c:pt>
                      <c:pt idx="180">
                        <c:v>5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2</c:v>
                      </c:pt>
                      <c:pt idx="184">
                        <c:v>2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2</c:v>
                      </c:pt>
                      <c:pt idx="188">
                        <c:v>2</c:v>
                      </c:pt>
                      <c:pt idx="189">
                        <c:v>2</c:v>
                      </c:pt>
                      <c:pt idx="190">
                        <c:v>2</c:v>
                      </c:pt>
                      <c:pt idx="191">
                        <c:v>2</c:v>
                      </c:pt>
                      <c:pt idx="192">
                        <c:v>2</c:v>
                      </c:pt>
                      <c:pt idx="193">
                        <c:v>2</c:v>
                      </c:pt>
                      <c:pt idx="194">
                        <c:v>2</c:v>
                      </c:pt>
                      <c:pt idx="195">
                        <c:v>15</c:v>
                      </c:pt>
                      <c:pt idx="196">
                        <c:v>15</c:v>
                      </c:pt>
                      <c:pt idx="197">
                        <c:v>15</c:v>
                      </c:pt>
                      <c:pt idx="198">
                        <c:v>15</c:v>
                      </c:pt>
                      <c:pt idx="199">
                        <c:v>15</c:v>
                      </c:pt>
                      <c:pt idx="200">
                        <c:v>14</c:v>
                      </c:pt>
                      <c:pt idx="201">
                        <c:v>15</c:v>
                      </c:pt>
                      <c:pt idx="202">
                        <c:v>15</c:v>
                      </c:pt>
                      <c:pt idx="203">
                        <c:v>15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1</c:v>
                      </c:pt>
                      <c:pt idx="210">
                        <c:v>1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1</c:v>
                      </c:pt>
                      <c:pt idx="219">
                        <c:v>0</c:v>
                      </c:pt>
                      <c:pt idx="220">
                        <c:v>1</c:v>
                      </c:pt>
                      <c:pt idx="221">
                        <c:v>2</c:v>
                      </c:pt>
                      <c:pt idx="222">
                        <c:v>0</c:v>
                      </c:pt>
                      <c:pt idx="223">
                        <c:v>2</c:v>
                      </c:pt>
                      <c:pt idx="224">
                        <c:v>1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1</c:v>
                      </c:pt>
                      <c:pt idx="231">
                        <c:v>1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1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1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1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930C-4461-A69C-16C26D4E27E9}"/>
                  </c:ext>
                </c:extLst>
              </c15:ser>
            </c15:filteredScatterSeries>
            <c15:filteredScatte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(1)'!$M$1</c15:sqref>
                        </c15:formulaRef>
                      </c:ext>
                    </c:extLst>
                    <c:strCache>
                      <c:ptCount val="1"/>
                      <c:pt idx="0">
                        <c:v>families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shade val="62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(1)'!$A$2:$A$262</c15:sqref>
                        </c15:formulaRef>
                      </c:ext>
                    </c:extLst>
                    <c:strCache>
                      <c:ptCount val="261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(1)'!$M$2:$M$262</c15:sqref>
                        </c15:formulaRef>
                      </c:ext>
                    </c:extLst>
                    <c:numCache>
                      <c:formatCode>General</c:formatCode>
                      <c:ptCount val="26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1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2</c:v>
                      </c:pt>
                      <c:pt idx="94">
                        <c:v>2</c:v>
                      </c:pt>
                      <c:pt idx="95">
                        <c:v>2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1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1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1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26</c:v>
                      </c:pt>
                      <c:pt idx="205">
                        <c:v>29</c:v>
                      </c:pt>
                      <c:pt idx="206">
                        <c:v>11</c:v>
                      </c:pt>
                      <c:pt idx="207">
                        <c:v>7</c:v>
                      </c:pt>
                      <c:pt idx="208">
                        <c:v>22</c:v>
                      </c:pt>
                      <c:pt idx="209">
                        <c:v>8</c:v>
                      </c:pt>
                      <c:pt idx="210">
                        <c:v>11</c:v>
                      </c:pt>
                      <c:pt idx="211">
                        <c:v>17</c:v>
                      </c:pt>
                      <c:pt idx="212">
                        <c:v>17</c:v>
                      </c:pt>
                      <c:pt idx="213">
                        <c:v>14</c:v>
                      </c:pt>
                      <c:pt idx="214">
                        <c:v>4</c:v>
                      </c:pt>
                      <c:pt idx="215">
                        <c:v>23</c:v>
                      </c:pt>
                      <c:pt idx="216">
                        <c:v>4</c:v>
                      </c:pt>
                      <c:pt idx="217">
                        <c:v>8</c:v>
                      </c:pt>
                      <c:pt idx="218">
                        <c:v>23</c:v>
                      </c:pt>
                      <c:pt idx="219">
                        <c:v>1</c:v>
                      </c:pt>
                      <c:pt idx="220">
                        <c:v>5</c:v>
                      </c:pt>
                      <c:pt idx="221">
                        <c:v>29</c:v>
                      </c:pt>
                      <c:pt idx="222">
                        <c:v>8</c:v>
                      </c:pt>
                      <c:pt idx="223">
                        <c:v>29</c:v>
                      </c:pt>
                      <c:pt idx="224">
                        <c:v>13</c:v>
                      </c:pt>
                      <c:pt idx="225">
                        <c:v>24</c:v>
                      </c:pt>
                      <c:pt idx="226">
                        <c:v>5</c:v>
                      </c:pt>
                      <c:pt idx="227">
                        <c:v>2</c:v>
                      </c:pt>
                      <c:pt idx="228">
                        <c:v>12</c:v>
                      </c:pt>
                      <c:pt idx="229">
                        <c:v>3</c:v>
                      </c:pt>
                      <c:pt idx="230">
                        <c:v>2</c:v>
                      </c:pt>
                      <c:pt idx="231">
                        <c:v>24</c:v>
                      </c:pt>
                      <c:pt idx="232">
                        <c:v>5</c:v>
                      </c:pt>
                      <c:pt idx="233">
                        <c:v>3</c:v>
                      </c:pt>
                      <c:pt idx="234">
                        <c:v>4</c:v>
                      </c:pt>
                      <c:pt idx="235">
                        <c:v>15</c:v>
                      </c:pt>
                      <c:pt idx="236">
                        <c:v>12</c:v>
                      </c:pt>
                      <c:pt idx="237">
                        <c:v>13</c:v>
                      </c:pt>
                      <c:pt idx="238">
                        <c:v>1</c:v>
                      </c:pt>
                      <c:pt idx="239">
                        <c:v>7</c:v>
                      </c:pt>
                      <c:pt idx="240">
                        <c:v>3</c:v>
                      </c:pt>
                      <c:pt idx="241">
                        <c:v>12</c:v>
                      </c:pt>
                      <c:pt idx="242">
                        <c:v>29</c:v>
                      </c:pt>
                      <c:pt idx="243">
                        <c:v>6</c:v>
                      </c:pt>
                      <c:pt idx="244">
                        <c:v>24</c:v>
                      </c:pt>
                      <c:pt idx="245">
                        <c:v>20</c:v>
                      </c:pt>
                      <c:pt idx="246">
                        <c:v>4</c:v>
                      </c:pt>
                      <c:pt idx="247">
                        <c:v>13</c:v>
                      </c:pt>
                      <c:pt idx="248">
                        <c:v>4</c:v>
                      </c:pt>
                      <c:pt idx="249">
                        <c:v>44</c:v>
                      </c:pt>
                      <c:pt idx="250">
                        <c:v>36</c:v>
                      </c:pt>
                      <c:pt idx="251">
                        <c:v>43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1</c:v>
                      </c:pt>
                      <c:pt idx="255">
                        <c:v>7</c:v>
                      </c:pt>
                      <c:pt idx="256">
                        <c:v>7</c:v>
                      </c:pt>
                      <c:pt idx="257">
                        <c:v>7</c:v>
                      </c:pt>
                      <c:pt idx="258">
                        <c:v>40</c:v>
                      </c:pt>
                      <c:pt idx="259">
                        <c:v>4</c:v>
                      </c:pt>
                      <c:pt idx="260">
                        <c:v>23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930C-4461-A69C-16C26D4E27E9}"/>
                  </c:ext>
                </c:extLst>
              </c15:ser>
            </c15:filteredScatterSeries>
            <c15:filteredScatter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(1)'!$N$1</c15:sqref>
                        </c15:formulaRef>
                      </c:ext>
                    </c:extLst>
                    <c:strCache>
                      <c:ptCount val="1"/>
                      <c:pt idx="0">
                        <c:v>description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shade val="6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(1)'!$A$2:$A$262</c15:sqref>
                        </c15:formulaRef>
                      </c:ext>
                    </c:extLst>
                    <c:strCache>
                      <c:ptCount val="261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(1)'!$N$2:$N$262</c15:sqref>
                        </c15:formulaRef>
                      </c:ext>
                    </c:extLst>
                    <c:numCache>
                      <c:formatCode>General</c:formatCode>
                      <c:ptCount val="26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0</c:v>
                      </c:pt>
                      <c:pt idx="9">
                        <c:v>3</c:v>
                      </c:pt>
                      <c:pt idx="10">
                        <c:v>0</c:v>
                      </c:pt>
                      <c:pt idx="11">
                        <c:v>2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5</c:v>
                      </c:pt>
                      <c:pt idx="16">
                        <c:v>0</c:v>
                      </c:pt>
                      <c:pt idx="17">
                        <c:v>3</c:v>
                      </c:pt>
                      <c:pt idx="18">
                        <c:v>2</c:v>
                      </c:pt>
                      <c:pt idx="19">
                        <c:v>2</c:v>
                      </c:pt>
                      <c:pt idx="20">
                        <c:v>2</c:v>
                      </c:pt>
                      <c:pt idx="21">
                        <c:v>1</c:v>
                      </c:pt>
                      <c:pt idx="22">
                        <c:v>4</c:v>
                      </c:pt>
                      <c:pt idx="23">
                        <c:v>1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2</c:v>
                      </c:pt>
                      <c:pt idx="27">
                        <c:v>2</c:v>
                      </c:pt>
                      <c:pt idx="28">
                        <c:v>0</c:v>
                      </c:pt>
                      <c:pt idx="29">
                        <c:v>1</c:v>
                      </c:pt>
                      <c:pt idx="30">
                        <c:v>0</c:v>
                      </c:pt>
                      <c:pt idx="31">
                        <c:v>3</c:v>
                      </c:pt>
                      <c:pt idx="32">
                        <c:v>0</c:v>
                      </c:pt>
                      <c:pt idx="33">
                        <c:v>1</c:v>
                      </c:pt>
                      <c:pt idx="34">
                        <c:v>0</c:v>
                      </c:pt>
                      <c:pt idx="35">
                        <c:v>2</c:v>
                      </c:pt>
                      <c:pt idx="36">
                        <c:v>2</c:v>
                      </c:pt>
                      <c:pt idx="37">
                        <c:v>3</c:v>
                      </c:pt>
                      <c:pt idx="38">
                        <c:v>2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2</c:v>
                      </c:pt>
                      <c:pt idx="44">
                        <c:v>1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2</c:v>
                      </c:pt>
                      <c:pt idx="49">
                        <c:v>0</c:v>
                      </c:pt>
                      <c:pt idx="50">
                        <c:v>1</c:v>
                      </c:pt>
                      <c:pt idx="51">
                        <c:v>0</c:v>
                      </c:pt>
                      <c:pt idx="52">
                        <c:v>1</c:v>
                      </c:pt>
                      <c:pt idx="53">
                        <c:v>2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0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2</c:v>
                      </c:pt>
                      <c:pt idx="69">
                        <c:v>0</c:v>
                      </c:pt>
                      <c:pt idx="70">
                        <c:v>1</c:v>
                      </c:pt>
                      <c:pt idx="71">
                        <c:v>2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2</c:v>
                      </c:pt>
                      <c:pt idx="76">
                        <c:v>0</c:v>
                      </c:pt>
                      <c:pt idx="77">
                        <c:v>10</c:v>
                      </c:pt>
                      <c:pt idx="78">
                        <c:v>3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9</c:v>
                      </c:pt>
                      <c:pt idx="85">
                        <c:v>2</c:v>
                      </c:pt>
                      <c:pt idx="86">
                        <c:v>2</c:v>
                      </c:pt>
                      <c:pt idx="87">
                        <c:v>3</c:v>
                      </c:pt>
                      <c:pt idx="88">
                        <c:v>3</c:v>
                      </c:pt>
                      <c:pt idx="89">
                        <c:v>1</c:v>
                      </c:pt>
                      <c:pt idx="90">
                        <c:v>3</c:v>
                      </c:pt>
                      <c:pt idx="91">
                        <c:v>2</c:v>
                      </c:pt>
                      <c:pt idx="92">
                        <c:v>2</c:v>
                      </c:pt>
                      <c:pt idx="93">
                        <c:v>16</c:v>
                      </c:pt>
                      <c:pt idx="94">
                        <c:v>16</c:v>
                      </c:pt>
                      <c:pt idx="95">
                        <c:v>16</c:v>
                      </c:pt>
                      <c:pt idx="96">
                        <c:v>7</c:v>
                      </c:pt>
                      <c:pt idx="97">
                        <c:v>8</c:v>
                      </c:pt>
                      <c:pt idx="98">
                        <c:v>9</c:v>
                      </c:pt>
                      <c:pt idx="99">
                        <c:v>11</c:v>
                      </c:pt>
                      <c:pt idx="100">
                        <c:v>3</c:v>
                      </c:pt>
                      <c:pt idx="101">
                        <c:v>2</c:v>
                      </c:pt>
                      <c:pt idx="102">
                        <c:v>0</c:v>
                      </c:pt>
                      <c:pt idx="103">
                        <c:v>1</c:v>
                      </c:pt>
                      <c:pt idx="104">
                        <c:v>2</c:v>
                      </c:pt>
                      <c:pt idx="105">
                        <c:v>2</c:v>
                      </c:pt>
                      <c:pt idx="106">
                        <c:v>1</c:v>
                      </c:pt>
                      <c:pt idx="107">
                        <c:v>2</c:v>
                      </c:pt>
                      <c:pt idx="108">
                        <c:v>16</c:v>
                      </c:pt>
                      <c:pt idx="109">
                        <c:v>9</c:v>
                      </c:pt>
                      <c:pt idx="110">
                        <c:v>6</c:v>
                      </c:pt>
                      <c:pt idx="111">
                        <c:v>11</c:v>
                      </c:pt>
                      <c:pt idx="112">
                        <c:v>5</c:v>
                      </c:pt>
                      <c:pt idx="113">
                        <c:v>2</c:v>
                      </c:pt>
                      <c:pt idx="114">
                        <c:v>3</c:v>
                      </c:pt>
                      <c:pt idx="115">
                        <c:v>3</c:v>
                      </c:pt>
                      <c:pt idx="116">
                        <c:v>8</c:v>
                      </c:pt>
                      <c:pt idx="117">
                        <c:v>10</c:v>
                      </c:pt>
                      <c:pt idx="118">
                        <c:v>1</c:v>
                      </c:pt>
                      <c:pt idx="119">
                        <c:v>1</c:v>
                      </c:pt>
                      <c:pt idx="120">
                        <c:v>0</c:v>
                      </c:pt>
                      <c:pt idx="121">
                        <c:v>6</c:v>
                      </c:pt>
                      <c:pt idx="122">
                        <c:v>10</c:v>
                      </c:pt>
                      <c:pt idx="123">
                        <c:v>6</c:v>
                      </c:pt>
                      <c:pt idx="124">
                        <c:v>5</c:v>
                      </c:pt>
                      <c:pt idx="125">
                        <c:v>6</c:v>
                      </c:pt>
                      <c:pt idx="126">
                        <c:v>5</c:v>
                      </c:pt>
                      <c:pt idx="127">
                        <c:v>22</c:v>
                      </c:pt>
                      <c:pt idx="128">
                        <c:v>7</c:v>
                      </c:pt>
                      <c:pt idx="129">
                        <c:v>6</c:v>
                      </c:pt>
                      <c:pt idx="130">
                        <c:v>6</c:v>
                      </c:pt>
                      <c:pt idx="131">
                        <c:v>5</c:v>
                      </c:pt>
                      <c:pt idx="132">
                        <c:v>24</c:v>
                      </c:pt>
                      <c:pt idx="133">
                        <c:v>5</c:v>
                      </c:pt>
                      <c:pt idx="134">
                        <c:v>5</c:v>
                      </c:pt>
                      <c:pt idx="135">
                        <c:v>1</c:v>
                      </c:pt>
                      <c:pt idx="136">
                        <c:v>5</c:v>
                      </c:pt>
                      <c:pt idx="137">
                        <c:v>5</c:v>
                      </c:pt>
                      <c:pt idx="138">
                        <c:v>5</c:v>
                      </c:pt>
                      <c:pt idx="139">
                        <c:v>5</c:v>
                      </c:pt>
                      <c:pt idx="140">
                        <c:v>5</c:v>
                      </c:pt>
                      <c:pt idx="141">
                        <c:v>5</c:v>
                      </c:pt>
                      <c:pt idx="142">
                        <c:v>5</c:v>
                      </c:pt>
                      <c:pt idx="143">
                        <c:v>5</c:v>
                      </c:pt>
                      <c:pt idx="144">
                        <c:v>5</c:v>
                      </c:pt>
                      <c:pt idx="145">
                        <c:v>5</c:v>
                      </c:pt>
                      <c:pt idx="146">
                        <c:v>5</c:v>
                      </c:pt>
                      <c:pt idx="147">
                        <c:v>5</c:v>
                      </c:pt>
                      <c:pt idx="148">
                        <c:v>5</c:v>
                      </c:pt>
                      <c:pt idx="149">
                        <c:v>5</c:v>
                      </c:pt>
                      <c:pt idx="150">
                        <c:v>5</c:v>
                      </c:pt>
                      <c:pt idx="151">
                        <c:v>5</c:v>
                      </c:pt>
                      <c:pt idx="152">
                        <c:v>5</c:v>
                      </c:pt>
                      <c:pt idx="153">
                        <c:v>5</c:v>
                      </c:pt>
                      <c:pt idx="154">
                        <c:v>2</c:v>
                      </c:pt>
                      <c:pt idx="155">
                        <c:v>3</c:v>
                      </c:pt>
                      <c:pt idx="156">
                        <c:v>3</c:v>
                      </c:pt>
                      <c:pt idx="157">
                        <c:v>5</c:v>
                      </c:pt>
                      <c:pt idx="158">
                        <c:v>15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17</c:v>
                      </c:pt>
                      <c:pt idx="162">
                        <c:v>17</c:v>
                      </c:pt>
                      <c:pt idx="163">
                        <c:v>2</c:v>
                      </c:pt>
                      <c:pt idx="164">
                        <c:v>2</c:v>
                      </c:pt>
                      <c:pt idx="165">
                        <c:v>3</c:v>
                      </c:pt>
                      <c:pt idx="166">
                        <c:v>2</c:v>
                      </c:pt>
                      <c:pt idx="167">
                        <c:v>10</c:v>
                      </c:pt>
                      <c:pt idx="168">
                        <c:v>5</c:v>
                      </c:pt>
                      <c:pt idx="169">
                        <c:v>2</c:v>
                      </c:pt>
                      <c:pt idx="170">
                        <c:v>2</c:v>
                      </c:pt>
                      <c:pt idx="171">
                        <c:v>12</c:v>
                      </c:pt>
                      <c:pt idx="172">
                        <c:v>22</c:v>
                      </c:pt>
                      <c:pt idx="173">
                        <c:v>3</c:v>
                      </c:pt>
                      <c:pt idx="174">
                        <c:v>21</c:v>
                      </c:pt>
                      <c:pt idx="175">
                        <c:v>14</c:v>
                      </c:pt>
                      <c:pt idx="176">
                        <c:v>2</c:v>
                      </c:pt>
                      <c:pt idx="177">
                        <c:v>19</c:v>
                      </c:pt>
                      <c:pt idx="178">
                        <c:v>37</c:v>
                      </c:pt>
                      <c:pt idx="179">
                        <c:v>4</c:v>
                      </c:pt>
                      <c:pt idx="180">
                        <c:v>5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2</c:v>
                      </c:pt>
                      <c:pt idx="184">
                        <c:v>2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2</c:v>
                      </c:pt>
                      <c:pt idx="188">
                        <c:v>2</c:v>
                      </c:pt>
                      <c:pt idx="189">
                        <c:v>2</c:v>
                      </c:pt>
                      <c:pt idx="190">
                        <c:v>2</c:v>
                      </c:pt>
                      <c:pt idx="191">
                        <c:v>2</c:v>
                      </c:pt>
                      <c:pt idx="192">
                        <c:v>2</c:v>
                      </c:pt>
                      <c:pt idx="193">
                        <c:v>2</c:v>
                      </c:pt>
                      <c:pt idx="194">
                        <c:v>2</c:v>
                      </c:pt>
                      <c:pt idx="195">
                        <c:v>15</c:v>
                      </c:pt>
                      <c:pt idx="196">
                        <c:v>15</c:v>
                      </c:pt>
                      <c:pt idx="197">
                        <c:v>15</c:v>
                      </c:pt>
                      <c:pt idx="198">
                        <c:v>15</c:v>
                      </c:pt>
                      <c:pt idx="199">
                        <c:v>15</c:v>
                      </c:pt>
                      <c:pt idx="200">
                        <c:v>14</c:v>
                      </c:pt>
                      <c:pt idx="201">
                        <c:v>15</c:v>
                      </c:pt>
                      <c:pt idx="202">
                        <c:v>15</c:v>
                      </c:pt>
                      <c:pt idx="203">
                        <c:v>15</c:v>
                      </c:pt>
                      <c:pt idx="204">
                        <c:v>26</c:v>
                      </c:pt>
                      <c:pt idx="205">
                        <c:v>29</c:v>
                      </c:pt>
                      <c:pt idx="206">
                        <c:v>11</c:v>
                      </c:pt>
                      <c:pt idx="207">
                        <c:v>7</c:v>
                      </c:pt>
                      <c:pt idx="208">
                        <c:v>22</c:v>
                      </c:pt>
                      <c:pt idx="209">
                        <c:v>8</c:v>
                      </c:pt>
                      <c:pt idx="210">
                        <c:v>11</c:v>
                      </c:pt>
                      <c:pt idx="211">
                        <c:v>17</c:v>
                      </c:pt>
                      <c:pt idx="212">
                        <c:v>17</c:v>
                      </c:pt>
                      <c:pt idx="213">
                        <c:v>14</c:v>
                      </c:pt>
                      <c:pt idx="214">
                        <c:v>4</c:v>
                      </c:pt>
                      <c:pt idx="215">
                        <c:v>23</c:v>
                      </c:pt>
                      <c:pt idx="216">
                        <c:v>4</c:v>
                      </c:pt>
                      <c:pt idx="217">
                        <c:v>8</c:v>
                      </c:pt>
                      <c:pt idx="218">
                        <c:v>23</c:v>
                      </c:pt>
                      <c:pt idx="219">
                        <c:v>1</c:v>
                      </c:pt>
                      <c:pt idx="220">
                        <c:v>5</c:v>
                      </c:pt>
                      <c:pt idx="221">
                        <c:v>29</c:v>
                      </c:pt>
                      <c:pt idx="222">
                        <c:v>8</c:v>
                      </c:pt>
                      <c:pt idx="223">
                        <c:v>29</c:v>
                      </c:pt>
                      <c:pt idx="224">
                        <c:v>13</c:v>
                      </c:pt>
                      <c:pt idx="225">
                        <c:v>24</c:v>
                      </c:pt>
                      <c:pt idx="226">
                        <c:v>5</c:v>
                      </c:pt>
                      <c:pt idx="227">
                        <c:v>2</c:v>
                      </c:pt>
                      <c:pt idx="228">
                        <c:v>12</c:v>
                      </c:pt>
                      <c:pt idx="229">
                        <c:v>3</c:v>
                      </c:pt>
                      <c:pt idx="230">
                        <c:v>2</c:v>
                      </c:pt>
                      <c:pt idx="231">
                        <c:v>24</c:v>
                      </c:pt>
                      <c:pt idx="232">
                        <c:v>5</c:v>
                      </c:pt>
                      <c:pt idx="233">
                        <c:v>3</c:v>
                      </c:pt>
                      <c:pt idx="234">
                        <c:v>4</c:v>
                      </c:pt>
                      <c:pt idx="235">
                        <c:v>15</c:v>
                      </c:pt>
                      <c:pt idx="236">
                        <c:v>12</c:v>
                      </c:pt>
                      <c:pt idx="237">
                        <c:v>13</c:v>
                      </c:pt>
                      <c:pt idx="238">
                        <c:v>1</c:v>
                      </c:pt>
                      <c:pt idx="239">
                        <c:v>7</c:v>
                      </c:pt>
                      <c:pt idx="240">
                        <c:v>3</c:v>
                      </c:pt>
                      <c:pt idx="241">
                        <c:v>12</c:v>
                      </c:pt>
                      <c:pt idx="242">
                        <c:v>29</c:v>
                      </c:pt>
                      <c:pt idx="243">
                        <c:v>6</c:v>
                      </c:pt>
                      <c:pt idx="244">
                        <c:v>24</c:v>
                      </c:pt>
                      <c:pt idx="245">
                        <c:v>20</c:v>
                      </c:pt>
                      <c:pt idx="246">
                        <c:v>4</c:v>
                      </c:pt>
                      <c:pt idx="247">
                        <c:v>13</c:v>
                      </c:pt>
                      <c:pt idx="248">
                        <c:v>4</c:v>
                      </c:pt>
                      <c:pt idx="249">
                        <c:v>44</c:v>
                      </c:pt>
                      <c:pt idx="250">
                        <c:v>36</c:v>
                      </c:pt>
                      <c:pt idx="251">
                        <c:v>43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1</c:v>
                      </c:pt>
                      <c:pt idx="255">
                        <c:v>7</c:v>
                      </c:pt>
                      <c:pt idx="256">
                        <c:v>7</c:v>
                      </c:pt>
                      <c:pt idx="257">
                        <c:v>7</c:v>
                      </c:pt>
                      <c:pt idx="258">
                        <c:v>40</c:v>
                      </c:pt>
                      <c:pt idx="259">
                        <c:v>4</c:v>
                      </c:pt>
                      <c:pt idx="260">
                        <c:v>23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930C-4461-A69C-16C26D4E27E9}"/>
                  </c:ext>
                </c:extLst>
              </c15:ser>
            </c15:filteredScatterSeries>
            <c15:filteredScatter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(1)'!$O$1</c15:sqref>
                        </c15:formulaRef>
                      </c:ext>
                    </c:extLst>
                    <c:strCache>
                      <c:ptCount val="1"/>
                      <c:pt idx="0">
                        <c:v>sign_stacktrace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shade val="68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(1)'!$A$2:$A$262</c15:sqref>
                        </c15:formulaRef>
                      </c:ext>
                    </c:extLst>
                    <c:strCache>
                      <c:ptCount val="261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(1)'!$O$2:$O$262</c15:sqref>
                        </c15:formulaRef>
                      </c:ext>
                    </c:extLst>
                    <c:numCache>
                      <c:formatCode>General</c:formatCode>
                      <c:ptCount val="26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44</c:v>
                      </c:pt>
                      <c:pt idx="85">
                        <c:v>2</c:v>
                      </c:pt>
                      <c:pt idx="86">
                        <c:v>1</c:v>
                      </c:pt>
                      <c:pt idx="87">
                        <c:v>2</c:v>
                      </c:pt>
                      <c:pt idx="88">
                        <c:v>1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2</c:v>
                      </c:pt>
                      <c:pt idx="92">
                        <c:v>0</c:v>
                      </c:pt>
                      <c:pt idx="93">
                        <c:v>81</c:v>
                      </c:pt>
                      <c:pt idx="94">
                        <c:v>81</c:v>
                      </c:pt>
                      <c:pt idx="95">
                        <c:v>81</c:v>
                      </c:pt>
                      <c:pt idx="96">
                        <c:v>3</c:v>
                      </c:pt>
                      <c:pt idx="97">
                        <c:v>4</c:v>
                      </c:pt>
                      <c:pt idx="98">
                        <c:v>42</c:v>
                      </c:pt>
                      <c:pt idx="99">
                        <c:v>13</c:v>
                      </c:pt>
                      <c:pt idx="100">
                        <c:v>0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89</c:v>
                      </c:pt>
                      <c:pt idx="109">
                        <c:v>53</c:v>
                      </c:pt>
                      <c:pt idx="110">
                        <c:v>2</c:v>
                      </c:pt>
                      <c:pt idx="111">
                        <c:v>13</c:v>
                      </c:pt>
                      <c:pt idx="112">
                        <c:v>2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5</c:v>
                      </c:pt>
                      <c:pt idx="116">
                        <c:v>59</c:v>
                      </c:pt>
                      <c:pt idx="117">
                        <c:v>6</c:v>
                      </c:pt>
                      <c:pt idx="118">
                        <c:v>1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9</c:v>
                      </c:pt>
                      <c:pt idx="122">
                        <c:v>4</c:v>
                      </c:pt>
                      <c:pt idx="123">
                        <c:v>9</c:v>
                      </c:pt>
                      <c:pt idx="124">
                        <c:v>1</c:v>
                      </c:pt>
                      <c:pt idx="125">
                        <c:v>9</c:v>
                      </c:pt>
                      <c:pt idx="126">
                        <c:v>9</c:v>
                      </c:pt>
                      <c:pt idx="127">
                        <c:v>124</c:v>
                      </c:pt>
                      <c:pt idx="128">
                        <c:v>1</c:v>
                      </c:pt>
                      <c:pt idx="129">
                        <c:v>9</c:v>
                      </c:pt>
                      <c:pt idx="130">
                        <c:v>9</c:v>
                      </c:pt>
                      <c:pt idx="131">
                        <c:v>9</c:v>
                      </c:pt>
                      <c:pt idx="132">
                        <c:v>95</c:v>
                      </c:pt>
                      <c:pt idx="133">
                        <c:v>6</c:v>
                      </c:pt>
                      <c:pt idx="134">
                        <c:v>6</c:v>
                      </c:pt>
                      <c:pt idx="135">
                        <c:v>0</c:v>
                      </c:pt>
                      <c:pt idx="136">
                        <c:v>6</c:v>
                      </c:pt>
                      <c:pt idx="137">
                        <c:v>6</c:v>
                      </c:pt>
                      <c:pt idx="138">
                        <c:v>6</c:v>
                      </c:pt>
                      <c:pt idx="139">
                        <c:v>6</c:v>
                      </c:pt>
                      <c:pt idx="140">
                        <c:v>6</c:v>
                      </c:pt>
                      <c:pt idx="141">
                        <c:v>6</c:v>
                      </c:pt>
                      <c:pt idx="142">
                        <c:v>6</c:v>
                      </c:pt>
                      <c:pt idx="143">
                        <c:v>6</c:v>
                      </c:pt>
                      <c:pt idx="144">
                        <c:v>6</c:v>
                      </c:pt>
                      <c:pt idx="145">
                        <c:v>6</c:v>
                      </c:pt>
                      <c:pt idx="146">
                        <c:v>6</c:v>
                      </c:pt>
                      <c:pt idx="147">
                        <c:v>6</c:v>
                      </c:pt>
                      <c:pt idx="148">
                        <c:v>6</c:v>
                      </c:pt>
                      <c:pt idx="149">
                        <c:v>6</c:v>
                      </c:pt>
                      <c:pt idx="150">
                        <c:v>6</c:v>
                      </c:pt>
                      <c:pt idx="151">
                        <c:v>6</c:v>
                      </c:pt>
                      <c:pt idx="152">
                        <c:v>6</c:v>
                      </c:pt>
                      <c:pt idx="153">
                        <c:v>6</c:v>
                      </c:pt>
                      <c:pt idx="154">
                        <c:v>1</c:v>
                      </c:pt>
                      <c:pt idx="155">
                        <c:v>0</c:v>
                      </c:pt>
                      <c:pt idx="156">
                        <c:v>1</c:v>
                      </c:pt>
                      <c:pt idx="157">
                        <c:v>6</c:v>
                      </c:pt>
                      <c:pt idx="158">
                        <c:v>13</c:v>
                      </c:pt>
                      <c:pt idx="159">
                        <c:v>1</c:v>
                      </c:pt>
                      <c:pt idx="160">
                        <c:v>1</c:v>
                      </c:pt>
                      <c:pt idx="161">
                        <c:v>25</c:v>
                      </c:pt>
                      <c:pt idx="162">
                        <c:v>25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2</c:v>
                      </c:pt>
                      <c:pt idx="166">
                        <c:v>1</c:v>
                      </c:pt>
                      <c:pt idx="167">
                        <c:v>9</c:v>
                      </c:pt>
                      <c:pt idx="168">
                        <c:v>7</c:v>
                      </c:pt>
                      <c:pt idx="169">
                        <c:v>1</c:v>
                      </c:pt>
                      <c:pt idx="170">
                        <c:v>0</c:v>
                      </c:pt>
                      <c:pt idx="171">
                        <c:v>11</c:v>
                      </c:pt>
                      <c:pt idx="172">
                        <c:v>28</c:v>
                      </c:pt>
                      <c:pt idx="173">
                        <c:v>6</c:v>
                      </c:pt>
                      <c:pt idx="174">
                        <c:v>35</c:v>
                      </c:pt>
                      <c:pt idx="175">
                        <c:v>37</c:v>
                      </c:pt>
                      <c:pt idx="176">
                        <c:v>0</c:v>
                      </c:pt>
                      <c:pt idx="177">
                        <c:v>71</c:v>
                      </c:pt>
                      <c:pt idx="178">
                        <c:v>195</c:v>
                      </c:pt>
                      <c:pt idx="179">
                        <c:v>6</c:v>
                      </c:pt>
                      <c:pt idx="180">
                        <c:v>3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5</c:v>
                      </c:pt>
                      <c:pt idx="195">
                        <c:v>133</c:v>
                      </c:pt>
                      <c:pt idx="196">
                        <c:v>127</c:v>
                      </c:pt>
                      <c:pt idx="197">
                        <c:v>128</c:v>
                      </c:pt>
                      <c:pt idx="198">
                        <c:v>127</c:v>
                      </c:pt>
                      <c:pt idx="199">
                        <c:v>122</c:v>
                      </c:pt>
                      <c:pt idx="200">
                        <c:v>121</c:v>
                      </c:pt>
                      <c:pt idx="201">
                        <c:v>131</c:v>
                      </c:pt>
                      <c:pt idx="202">
                        <c:v>128</c:v>
                      </c:pt>
                      <c:pt idx="203">
                        <c:v>39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930C-4461-A69C-16C26D4E27E9}"/>
                  </c:ext>
                </c:extLst>
              </c15:ser>
            </c15:filteredScatterSeries>
            <c15:filteredScatter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(1)'!$P$1</c15:sqref>
                        </c15:formulaRef>
                      </c:ext>
                    </c:extLst>
                    <c:strCache>
                      <c:ptCount val="1"/>
                      <c:pt idx="0">
                        <c:v>arguments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shade val="71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(1)'!$A$2:$A$262</c15:sqref>
                        </c15:formulaRef>
                      </c:ext>
                    </c:extLst>
                    <c:strCache>
                      <c:ptCount val="261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(1)'!$P$2:$P$262</c15:sqref>
                        </c15:formulaRef>
                      </c:ext>
                    </c:extLst>
                    <c:numCache>
                      <c:formatCode>General</c:formatCode>
                      <c:ptCount val="26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6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1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2</c:v>
                      </c:pt>
                      <c:pt idx="21">
                        <c:v>0</c:v>
                      </c:pt>
                      <c:pt idx="22">
                        <c:v>2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59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121</c:v>
                      </c:pt>
                      <c:pt idx="205">
                        <c:v>43</c:v>
                      </c:pt>
                      <c:pt idx="206">
                        <c:v>23</c:v>
                      </c:pt>
                      <c:pt idx="207">
                        <c:v>84</c:v>
                      </c:pt>
                      <c:pt idx="208">
                        <c:v>200</c:v>
                      </c:pt>
                      <c:pt idx="209">
                        <c:v>7</c:v>
                      </c:pt>
                      <c:pt idx="210">
                        <c:v>24</c:v>
                      </c:pt>
                      <c:pt idx="211">
                        <c:v>66</c:v>
                      </c:pt>
                      <c:pt idx="212">
                        <c:v>66</c:v>
                      </c:pt>
                      <c:pt idx="213">
                        <c:v>81</c:v>
                      </c:pt>
                      <c:pt idx="214">
                        <c:v>1</c:v>
                      </c:pt>
                      <c:pt idx="215">
                        <c:v>178</c:v>
                      </c:pt>
                      <c:pt idx="216">
                        <c:v>33</c:v>
                      </c:pt>
                      <c:pt idx="217">
                        <c:v>14</c:v>
                      </c:pt>
                      <c:pt idx="218">
                        <c:v>226</c:v>
                      </c:pt>
                      <c:pt idx="219">
                        <c:v>0</c:v>
                      </c:pt>
                      <c:pt idx="220">
                        <c:v>2</c:v>
                      </c:pt>
                      <c:pt idx="221">
                        <c:v>253</c:v>
                      </c:pt>
                      <c:pt idx="222">
                        <c:v>3</c:v>
                      </c:pt>
                      <c:pt idx="223">
                        <c:v>200</c:v>
                      </c:pt>
                      <c:pt idx="224">
                        <c:v>53</c:v>
                      </c:pt>
                      <c:pt idx="225">
                        <c:v>116</c:v>
                      </c:pt>
                      <c:pt idx="226">
                        <c:v>1</c:v>
                      </c:pt>
                      <c:pt idx="227">
                        <c:v>0</c:v>
                      </c:pt>
                      <c:pt idx="228">
                        <c:v>23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198</c:v>
                      </c:pt>
                      <c:pt idx="232">
                        <c:v>3</c:v>
                      </c:pt>
                      <c:pt idx="233">
                        <c:v>12</c:v>
                      </c:pt>
                      <c:pt idx="234">
                        <c:v>53</c:v>
                      </c:pt>
                      <c:pt idx="235">
                        <c:v>7</c:v>
                      </c:pt>
                      <c:pt idx="236">
                        <c:v>8</c:v>
                      </c:pt>
                      <c:pt idx="237">
                        <c:v>102</c:v>
                      </c:pt>
                      <c:pt idx="238">
                        <c:v>0</c:v>
                      </c:pt>
                      <c:pt idx="239">
                        <c:v>53</c:v>
                      </c:pt>
                      <c:pt idx="240">
                        <c:v>1</c:v>
                      </c:pt>
                      <c:pt idx="241">
                        <c:v>21</c:v>
                      </c:pt>
                      <c:pt idx="242">
                        <c:v>123</c:v>
                      </c:pt>
                      <c:pt idx="243">
                        <c:v>41</c:v>
                      </c:pt>
                      <c:pt idx="244">
                        <c:v>45</c:v>
                      </c:pt>
                      <c:pt idx="245">
                        <c:v>23</c:v>
                      </c:pt>
                      <c:pt idx="246">
                        <c:v>4</c:v>
                      </c:pt>
                      <c:pt idx="247">
                        <c:v>2</c:v>
                      </c:pt>
                      <c:pt idx="248">
                        <c:v>9</c:v>
                      </c:pt>
                      <c:pt idx="249">
                        <c:v>296</c:v>
                      </c:pt>
                      <c:pt idx="250">
                        <c:v>196</c:v>
                      </c:pt>
                      <c:pt idx="251">
                        <c:v>297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18</c:v>
                      </c:pt>
                      <c:pt idx="256">
                        <c:v>18</c:v>
                      </c:pt>
                      <c:pt idx="257">
                        <c:v>18</c:v>
                      </c:pt>
                      <c:pt idx="258">
                        <c:v>268</c:v>
                      </c:pt>
                      <c:pt idx="259">
                        <c:v>1</c:v>
                      </c:pt>
                      <c:pt idx="260">
                        <c:v>176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930C-4461-A69C-16C26D4E27E9}"/>
                  </c:ext>
                </c:extLst>
              </c15:ser>
            </c15:filteredScatterSeries>
            <c15:filteredScatter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(1)'!$Q$1</c15:sqref>
                        </c15:formulaRef>
                      </c:ext>
                    </c:extLst>
                    <c:strCache>
                      <c:ptCount val="1"/>
                      <c:pt idx="0">
                        <c:v>api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shade val="73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(1)'!$A$2:$A$262</c15:sqref>
                        </c15:formulaRef>
                      </c:ext>
                    </c:extLst>
                    <c:strCache>
                      <c:ptCount val="261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(1)'!$Q$2:$Q$262</c15:sqref>
                        </c15:formulaRef>
                      </c:ext>
                    </c:extLst>
                    <c:numCache>
                      <c:formatCode>General</c:formatCode>
                      <c:ptCount val="26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6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1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2</c:v>
                      </c:pt>
                      <c:pt idx="21">
                        <c:v>0</c:v>
                      </c:pt>
                      <c:pt idx="22">
                        <c:v>2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59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44</c:v>
                      </c:pt>
                      <c:pt idx="85">
                        <c:v>2</c:v>
                      </c:pt>
                      <c:pt idx="86">
                        <c:v>1</c:v>
                      </c:pt>
                      <c:pt idx="87">
                        <c:v>2</c:v>
                      </c:pt>
                      <c:pt idx="88">
                        <c:v>1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2</c:v>
                      </c:pt>
                      <c:pt idx="92">
                        <c:v>0</c:v>
                      </c:pt>
                      <c:pt idx="93">
                        <c:v>81</c:v>
                      </c:pt>
                      <c:pt idx="94">
                        <c:v>81</c:v>
                      </c:pt>
                      <c:pt idx="95">
                        <c:v>81</c:v>
                      </c:pt>
                      <c:pt idx="96">
                        <c:v>3</c:v>
                      </c:pt>
                      <c:pt idx="97">
                        <c:v>4</c:v>
                      </c:pt>
                      <c:pt idx="98">
                        <c:v>42</c:v>
                      </c:pt>
                      <c:pt idx="99">
                        <c:v>13</c:v>
                      </c:pt>
                      <c:pt idx="100">
                        <c:v>0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89</c:v>
                      </c:pt>
                      <c:pt idx="109">
                        <c:v>53</c:v>
                      </c:pt>
                      <c:pt idx="110">
                        <c:v>2</c:v>
                      </c:pt>
                      <c:pt idx="111">
                        <c:v>13</c:v>
                      </c:pt>
                      <c:pt idx="112">
                        <c:v>2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5</c:v>
                      </c:pt>
                      <c:pt idx="116">
                        <c:v>59</c:v>
                      </c:pt>
                      <c:pt idx="117">
                        <c:v>6</c:v>
                      </c:pt>
                      <c:pt idx="118">
                        <c:v>1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9</c:v>
                      </c:pt>
                      <c:pt idx="122">
                        <c:v>4</c:v>
                      </c:pt>
                      <c:pt idx="123">
                        <c:v>9</c:v>
                      </c:pt>
                      <c:pt idx="124">
                        <c:v>1</c:v>
                      </c:pt>
                      <c:pt idx="125">
                        <c:v>9</c:v>
                      </c:pt>
                      <c:pt idx="126">
                        <c:v>9</c:v>
                      </c:pt>
                      <c:pt idx="127">
                        <c:v>124</c:v>
                      </c:pt>
                      <c:pt idx="128">
                        <c:v>1</c:v>
                      </c:pt>
                      <c:pt idx="129">
                        <c:v>9</c:v>
                      </c:pt>
                      <c:pt idx="130">
                        <c:v>9</c:v>
                      </c:pt>
                      <c:pt idx="131">
                        <c:v>9</c:v>
                      </c:pt>
                      <c:pt idx="132">
                        <c:v>95</c:v>
                      </c:pt>
                      <c:pt idx="133">
                        <c:v>6</c:v>
                      </c:pt>
                      <c:pt idx="134">
                        <c:v>6</c:v>
                      </c:pt>
                      <c:pt idx="135">
                        <c:v>0</c:v>
                      </c:pt>
                      <c:pt idx="136">
                        <c:v>6</c:v>
                      </c:pt>
                      <c:pt idx="137">
                        <c:v>6</c:v>
                      </c:pt>
                      <c:pt idx="138">
                        <c:v>6</c:v>
                      </c:pt>
                      <c:pt idx="139">
                        <c:v>6</c:v>
                      </c:pt>
                      <c:pt idx="140">
                        <c:v>6</c:v>
                      </c:pt>
                      <c:pt idx="141">
                        <c:v>6</c:v>
                      </c:pt>
                      <c:pt idx="142">
                        <c:v>6</c:v>
                      </c:pt>
                      <c:pt idx="143">
                        <c:v>6</c:v>
                      </c:pt>
                      <c:pt idx="144">
                        <c:v>6</c:v>
                      </c:pt>
                      <c:pt idx="145">
                        <c:v>6</c:v>
                      </c:pt>
                      <c:pt idx="146">
                        <c:v>6</c:v>
                      </c:pt>
                      <c:pt idx="147">
                        <c:v>6</c:v>
                      </c:pt>
                      <c:pt idx="148">
                        <c:v>6</c:v>
                      </c:pt>
                      <c:pt idx="149">
                        <c:v>6</c:v>
                      </c:pt>
                      <c:pt idx="150">
                        <c:v>6</c:v>
                      </c:pt>
                      <c:pt idx="151">
                        <c:v>6</c:v>
                      </c:pt>
                      <c:pt idx="152">
                        <c:v>6</c:v>
                      </c:pt>
                      <c:pt idx="153">
                        <c:v>6</c:v>
                      </c:pt>
                      <c:pt idx="154">
                        <c:v>1</c:v>
                      </c:pt>
                      <c:pt idx="155">
                        <c:v>0</c:v>
                      </c:pt>
                      <c:pt idx="156">
                        <c:v>1</c:v>
                      </c:pt>
                      <c:pt idx="157">
                        <c:v>6</c:v>
                      </c:pt>
                      <c:pt idx="158">
                        <c:v>13</c:v>
                      </c:pt>
                      <c:pt idx="159">
                        <c:v>1</c:v>
                      </c:pt>
                      <c:pt idx="160">
                        <c:v>1</c:v>
                      </c:pt>
                      <c:pt idx="161">
                        <c:v>25</c:v>
                      </c:pt>
                      <c:pt idx="162">
                        <c:v>25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2</c:v>
                      </c:pt>
                      <c:pt idx="166">
                        <c:v>1</c:v>
                      </c:pt>
                      <c:pt idx="167">
                        <c:v>9</c:v>
                      </c:pt>
                      <c:pt idx="168">
                        <c:v>7</c:v>
                      </c:pt>
                      <c:pt idx="169">
                        <c:v>1</c:v>
                      </c:pt>
                      <c:pt idx="170">
                        <c:v>0</c:v>
                      </c:pt>
                      <c:pt idx="171">
                        <c:v>11</c:v>
                      </c:pt>
                      <c:pt idx="172">
                        <c:v>28</c:v>
                      </c:pt>
                      <c:pt idx="173">
                        <c:v>6</c:v>
                      </c:pt>
                      <c:pt idx="174">
                        <c:v>35</c:v>
                      </c:pt>
                      <c:pt idx="175">
                        <c:v>37</c:v>
                      </c:pt>
                      <c:pt idx="176">
                        <c:v>0</c:v>
                      </c:pt>
                      <c:pt idx="177">
                        <c:v>71</c:v>
                      </c:pt>
                      <c:pt idx="178">
                        <c:v>195</c:v>
                      </c:pt>
                      <c:pt idx="179">
                        <c:v>6</c:v>
                      </c:pt>
                      <c:pt idx="180">
                        <c:v>3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5</c:v>
                      </c:pt>
                      <c:pt idx="195">
                        <c:v>133</c:v>
                      </c:pt>
                      <c:pt idx="196">
                        <c:v>127</c:v>
                      </c:pt>
                      <c:pt idx="197">
                        <c:v>128</c:v>
                      </c:pt>
                      <c:pt idx="198">
                        <c:v>127</c:v>
                      </c:pt>
                      <c:pt idx="199">
                        <c:v>122</c:v>
                      </c:pt>
                      <c:pt idx="200">
                        <c:v>121</c:v>
                      </c:pt>
                      <c:pt idx="201">
                        <c:v>131</c:v>
                      </c:pt>
                      <c:pt idx="202">
                        <c:v>128</c:v>
                      </c:pt>
                      <c:pt idx="203">
                        <c:v>39</c:v>
                      </c:pt>
                      <c:pt idx="204">
                        <c:v>121</c:v>
                      </c:pt>
                      <c:pt idx="205">
                        <c:v>43</c:v>
                      </c:pt>
                      <c:pt idx="206">
                        <c:v>23</c:v>
                      </c:pt>
                      <c:pt idx="207">
                        <c:v>84</c:v>
                      </c:pt>
                      <c:pt idx="208">
                        <c:v>200</c:v>
                      </c:pt>
                      <c:pt idx="209">
                        <c:v>7</c:v>
                      </c:pt>
                      <c:pt idx="210">
                        <c:v>24</c:v>
                      </c:pt>
                      <c:pt idx="211">
                        <c:v>66</c:v>
                      </c:pt>
                      <c:pt idx="212">
                        <c:v>66</c:v>
                      </c:pt>
                      <c:pt idx="213">
                        <c:v>81</c:v>
                      </c:pt>
                      <c:pt idx="214">
                        <c:v>1</c:v>
                      </c:pt>
                      <c:pt idx="215">
                        <c:v>178</c:v>
                      </c:pt>
                      <c:pt idx="216">
                        <c:v>33</c:v>
                      </c:pt>
                      <c:pt idx="217">
                        <c:v>14</c:v>
                      </c:pt>
                      <c:pt idx="218">
                        <c:v>226</c:v>
                      </c:pt>
                      <c:pt idx="219">
                        <c:v>0</c:v>
                      </c:pt>
                      <c:pt idx="220">
                        <c:v>2</c:v>
                      </c:pt>
                      <c:pt idx="221">
                        <c:v>253</c:v>
                      </c:pt>
                      <c:pt idx="222">
                        <c:v>3</c:v>
                      </c:pt>
                      <c:pt idx="223">
                        <c:v>200</c:v>
                      </c:pt>
                      <c:pt idx="224">
                        <c:v>53</c:v>
                      </c:pt>
                      <c:pt idx="225">
                        <c:v>116</c:v>
                      </c:pt>
                      <c:pt idx="226">
                        <c:v>1</c:v>
                      </c:pt>
                      <c:pt idx="227">
                        <c:v>0</c:v>
                      </c:pt>
                      <c:pt idx="228">
                        <c:v>23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198</c:v>
                      </c:pt>
                      <c:pt idx="232">
                        <c:v>3</c:v>
                      </c:pt>
                      <c:pt idx="233">
                        <c:v>12</c:v>
                      </c:pt>
                      <c:pt idx="234">
                        <c:v>53</c:v>
                      </c:pt>
                      <c:pt idx="235">
                        <c:v>7</c:v>
                      </c:pt>
                      <c:pt idx="236">
                        <c:v>8</c:v>
                      </c:pt>
                      <c:pt idx="237">
                        <c:v>102</c:v>
                      </c:pt>
                      <c:pt idx="238">
                        <c:v>0</c:v>
                      </c:pt>
                      <c:pt idx="239">
                        <c:v>53</c:v>
                      </c:pt>
                      <c:pt idx="240">
                        <c:v>1</c:v>
                      </c:pt>
                      <c:pt idx="241">
                        <c:v>21</c:v>
                      </c:pt>
                      <c:pt idx="242">
                        <c:v>123</c:v>
                      </c:pt>
                      <c:pt idx="243">
                        <c:v>41</c:v>
                      </c:pt>
                      <c:pt idx="244">
                        <c:v>45</c:v>
                      </c:pt>
                      <c:pt idx="245">
                        <c:v>23</c:v>
                      </c:pt>
                      <c:pt idx="246">
                        <c:v>4</c:v>
                      </c:pt>
                      <c:pt idx="247">
                        <c:v>2</c:v>
                      </c:pt>
                      <c:pt idx="248">
                        <c:v>9</c:v>
                      </c:pt>
                      <c:pt idx="249">
                        <c:v>296</c:v>
                      </c:pt>
                      <c:pt idx="250">
                        <c:v>196</c:v>
                      </c:pt>
                      <c:pt idx="251">
                        <c:v>297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18</c:v>
                      </c:pt>
                      <c:pt idx="256">
                        <c:v>18</c:v>
                      </c:pt>
                      <c:pt idx="257">
                        <c:v>18</c:v>
                      </c:pt>
                      <c:pt idx="258">
                        <c:v>268</c:v>
                      </c:pt>
                      <c:pt idx="259">
                        <c:v>1</c:v>
                      </c:pt>
                      <c:pt idx="260">
                        <c:v>176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930C-4461-A69C-16C26D4E27E9}"/>
                  </c:ext>
                </c:extLst>
              </c15:ser>
            </c15:filteredScatterSeries>
            <c15:filteredScatter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(1)'!$R$1</c15:sqref>
                        </c15:formulaRef>
                      </c:ext>
                    </c:extLst>
                    <c:strCache>
                      <c:ptCount val="1"/>
                      <c:pt idx="0">
                        <c:v>category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shade val="76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(1)'!$A$2:$A$262</c15:sqref>
                        </c15:formulaRef>
                      </c:ext>
                    </c:extLst>
                    <c:strCache>
                      <c:ptCount val="261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(1)'!$R$2:$R$262</c15:sqref>
                        </c15:formulaRef>
                      </c:ext>
                    </c:extLst>
                    <c:numCache>
                      <c:formatCode>General</c:formatCode>
                      <c:ptCount val="26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6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1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2</c:v>
                      </c:pt>
                      <c:pt idx="21">
                        <c:v>0</c:v>
                      </c:pt>
                      <c:pt idx="22">
                        <c:v>2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59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44</c:v>
                      </c:pt>
                      <c:pt idx="85">
                        <c:v>2</c:v>
                      </c:pt>
                      <c:pt idx="86">
                        <c:v>1</c:v>
                      </c:pt>
                      <c:pt idx="87">
                        <c:v>2</c:v>
                      </c:pt>
                      <c:pt idx="88">
                        <c:v>1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2</c:v>
                      </c:pt>
                      <c:pt idx="92">
                        <c:v>0</c:v>
                      </c:pt>
                      <c:pt idx="93">
                        <c:v>81</c:v>
                      </c:pt>
                      <c:pt idx="94">
                        <c:v>81</c:v>
                      </c:pt>
                      <c:pt idx="95">
                        <c:v>81</c:v>
                      </c:pt>
                      <c:pt idx="96">
                        <c:v>3</c:v>
                      </c:pt>
                      <c:pt idx="97">
                        <c:v>4</c:v>
                      </c:pt>
                      <c:pt idx="98">
                        <c:v>42</c:v>
                      </c:pt>
                      <c:pt idx="99">
                        <c:v>13</c:v>
                      </c:pt>
                      <c:pt idx="100">
                        <c:v>0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89</c:v>
                      </c:pt>
                      <c:pt idx="109">
                        <c:v>53</c:v>
                      </c:pt>
                      <c:pt idx="110">
                        <c:v>2</c:v>
                      </c:pt>
                      <c:pt idx="111">
                        <c:v>13</c:v>
                      </c:pt>
                      <c:pt idx="112">
                        <c:v>2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5</c:v>
                      </c:pt>
                      <c:pt idx="116">
                        <c:v>59</c:v>
                      </c:pt>
                      <c:pt idx="117">
                        <c:v>6</c:v>
                      </c:pt>
                      <c:pt idx="118">
                        <c:v>1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9</c:v>
                      </c:pt>
                      <c:pt idx="122">
                        <c:v>4</c:v>
                      </c:pt>
                      <c:pt idx="123">
                        <c:v>9</c:v>
                      </c:pt>
                      <c:pt idx="124">
                        <c:v>1</c:v>
                      </c:pt>
                      <c:pt idx="125">
                        <c:v>9</c:v>
                      </c:pt>
                      <c:pt idx="126">
                        <c:v>9</c:v>
                      </c:pt>
                      <c:pt idx="127">
                        <c:v>124</c:v>
                      </c:pt>
                      <c:pt idx="128">
                        <c:v>1</c:v>
                      </c:pt>
                      <c:pt idx="129">
                        <c:v>9</c:v>
                      </c:pt>
                      <c:pt idx="130">
                        <c:v>9</c:v>
                      </c:pt>
                      <c:pt idx="131">
                        <c:v>9</c:v>
                      </c:pt>
                      <c:pt idx="132">
                        <c:v>95</c:v>
                      </c:pt>
                      <c:pt idx="133">
                        <c:v>6</c:v>
                      </c:pt>
                      <c:pt idx="134">
                        <c:v>6</c:v>
                      </c:pt>
                      <c:pt idx="135">
                        <c:v>0</c:v>
                      </c:pt>
                      <c:pt idx="136">
                        <c:v>6</c:v>
                      </c:pt>
                      <c:pt idx="137">
                        <c:v>6</c:v>
                      </c:pt>
                      <c:pt idx="138">
                        <c:v>6</c:v>
                      </c:pt>
                      <c:pt idx="139">
                        <c:v>6</c:v>
                      </c:pt>
                      <c:pt idx="140">
                        <c:v>6</c:v>
                      </c:pt>
                      <c:pt idx="141">
                        <c:v>6</c:v>
                      </c:pt>
                      <c:pt idx="142">
                        <c:v>6</c:v>
                      </c:pt>
                      <c:pt idx="143">
                        <c:v>6</c:v>
                      </c:pt>
                      <c:pt idx="144">
                        <c:v>6</c:v>
                      </c:pt>
                      <c:pt idx="145">
                        <c:v>6</c:v>
                      </c:pt>
                      <c:pt idx="146">
                        <c:v>6</c:v>
                      </c:pt>
                      <c:pt idx="147">
                        <c:v>6</c:v>
                      </c:pt>
                      <c:pt idx="148">
                        <c:v>6</c:v>
                      </c:pt>
                      <c:pt idx="149">
                        <c:v>6</c:v>
                      </c:pt>
                      <c:pt idx="150">
                        <c:v>6</c:v>
                      </c:pt>
                      <c:pt idx="151">
                        <c:v>6</c:v>
                      </c:pt>
                      <c:pt idx="152">
                        <c:v>6</c:v>
                      </c:pt>
                      <c:pt idx="153">
                        <c:v>6</c:v>
                      </c:pt>
                      <c:pt idx="154">
                        <c:v>1</c:v>
                      </c:pt>
                      <c:pt idx="155">
                        <c:v>0</c:v>
                      </c:pt>
                      <c:pt idx="156">
                        <c:v>1</c:v>
                      </c:pt>
                      <c:pt idx="157">
                        <c:v>6</c:v>
                      </c:pt>
                      <c:pt idx="158">
                        <c:v>13</c:v>
                      </c:pt>
                      <c:pt idx="159">
                        <c:v>1</c:v>
                      </c:pt>
                      <c:pt idx="160">
                        <c:v>1</c:v>
                      </c:pt>
                      <c:pt idx="161">
                        <c:v>25</c:v>
                      </c:pt>
                      <c:pt idx="162">
                        <c:v>25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2</c:v>
                      </c:pt>
                      <c:pt idx="166">
                        <c:v>1</c:v>
                      </c:pt>
                      <c:pt idx="167">
                        <c:v>9</c:v>
                      </c:pt>
                      <c:pt idx="168">
                        <c:v>7</c:v>
                      </c:pt>
                      <c:pt idx="169">
                        <c:v>1</c:v>
                      </c:pt>
                      <c:pt idx="170">
                        <c:v>0</c:v>
                      </c:pt>
                      <c:pt idx="171">
                        <c:v>11</c:v>
                      </c:pt>
                      <c:pt idx="172">
                        <c:v>28</c:v>
                      </c:pt>
                      <c:pt idx="173">
                        <c:v>6</c:v>
                      </c:pt>
                      <c:pt idx="174">
                        <c:v>35</c:v>
                      </c:pt>
                      <c:pt idx="175">
                        <c:v>37</c:v>
                      </c:pt>
                      <c:pt idx="176">
                        <c:v>0</c:v>
                      </c:pt>
                      <c:pt idx="177">
                        <c:v>71</c:v>
                      </c:pt>
                      <c:pt idx="178">
                        <c:v>195</c:v>
                      </c:pt>
                      <c:pt idx="179">
                        <c:v>6</c:v>
                      </c:pt>
                      <c:pt idx="180">
                        <c:v>3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5</c:v>
                      </c:pt>
                      <c:pt idx="195">
                        <c:v>133</c:v>
                      </c:pt>
                      <c:pt idx="196">
                        <c:v>127</c:v>
                      </c:pt>
                      <c:pt idx="197">
                        <c:v>128</c:v>
                      </c:pt>
                      <c:pt idx="198">
                        <c:v>127</c:v>
                      </c:pt>
                      <c:pt idx="199">
                        <c:v>122</c:v>
                      </c:pt>
                      <c:pt idx="200">
                        <c:v>121</c:v>
                      </c:pt>
                      <c:pt idx="201">
                        <c:v>131</c:v>
                      </c:pt>
                      <c:pt idx="202">
                        <c:v>128</c:v>
                      </c:pt>
                      <c:pt idx="203">
                        <c:v>39</c:v>
                      </c:pt>
                      <c:pt idx="204">
                        <c:v>121</c:v>
                      </c:pt>
                      <c:pt idx="205">
                        <c:v>43</c:v>
                      </c:pt>
                      <c:pt idx="206">
                        <c:v>23</c:v>
                      </c:pt>
                      <c:pt idx="207">
                        <c:v>84</c:v>
                      </c:pt>
                      <c:pt idx="208">
                        <c:v>200</c:v>
                      </c:pt>
                      <c:pt idx="209">
                        <c:v>7</c:v>
                      </c:pt>
                      <c:pt idx="210">
                        <c:v>24</c:v>
                      </c:pt>
                      <c:pt idx="211">
                        <c:v>66</c:v>
                      </c:pt>
                      <c:pt idx="212">
                        <c:v>66</c:v>
                      </c:pt>
                      <c:pt idx="213">
                        <c:v>81</c:v>
                      </c:pt>
                      <c:pt idx="214">
                        <c:v>1</c:v>
                      </c:pt>
                      <c:pt idx="215">
                        <c:v>178</c:v>
                      </c:pt>
                      <c:pt idx="216">
                        <c:v>33</c:v>
                      </c:pt>
                      <c:pt idx="217">
                        <c:v>14</c:v>
                      </c:pt>
                      <c:pt idx="218">
                        <c:v>226</c:v>
                      </c:pt>
                      <c:pt idx="219">
                        <c:v>0</c:v>
                      </c:pt>
                      <c:pt idx="220">
                        <c:v>2</c:v>
                      </c:pt>
                      <c:pt idx="221">
                        <c:v>253</c:v>
                      </c:pt>
                      <c:pt idx="222">
                        <c:v>3</c:v>
                      </c:pt>
                      <c:pt idx="223">
                        <c:v>200</c:v>
                      </c:pt>
                      <c:pt idx="224">
                        <c:v>53</c:v>
                      </c:pt>
                      <c:pt idx="225">
                        <c:v>116</c:v>
                      </c:pt>
                      <c:pt idx="226">
                        <c:v>1</c:v>
                      </c:pt>
                      <c:pt idx="227">
                        <c:v>0</c:v>
                      </c:pt>
                      <c:pt idx="228">
                        <c:v>23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198</c:v>
                      </c:pt>
                      <c:pt idx="232">
                        <c:v>3</c:v>
                      </c:pt>
                      <c:pt idx="233">
                        <c:v>12</c:v>
                      </c:pt>
                      <c:pt idx="234">
                        <c:v>53</c:v>
                      </c:pt>
                      <c:pt idx="235">
                        <c:v>7</c:v>
                      </c:pt>
                      <c:pt idx="236">
                        <c:v>8</c:v>
                      </c:pt>
                      <c:pt idx="237">
                        <c:v>102</c:v>
                      </c:pt>
                      <c:pt idx="238">
                        <c:v>0</c:v>
                      </c:pt>
                      <c:pt idx="239">
                        <c:v>53</c:v>
                      </c:pt>
                      <c:pt idx="240">
                        <c:v>1</c:v>
                      </c:pt>
                      <c:pt idx="241">
                        <c:v>21</c:v>
                      </c:pt>
                      <c:pt idx="242">
                        <c:v>123</c:v>
                      </c:pt>
                      <c:pt idx="243">
                        <c:v>41</c:v>
                      </c:pt>
                      <c:pt idx="244">
                        <c:v>45</c:v>
                      </c:pt>
                      <c:pt idx="245">
                        <c:v>23</c:v>
                      </c:pt>
                      <c:pt idx="246">
                        <c:v>4</c:v>
                      </c:pt>
                      <c:pt idx="247">
                        <c:v>2</c:v>
                      </c:pt>
                      <c:pt idx="248">
                        <c:v>9</c:v>
                      </c:pt>
                      <c:pt idx="249">
                        <c:v>296</c:v>
                      </c:pt>
                      <c:pt idx="250">
                        <c:v>196</c:v>
                      </c:pt>
                      <c:pt idx="251">
                        <c:v>297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18</c:v>
                      </c:pt>
                      <c:pt idx="256">
                        <c:v>18</c:v>
                      </c:pt>
                      <c:pt idx="257">
                        <c:v>18</c:v>
                      </c:pt>
                      <c:pt idx="258">
                        <c:v>268</c:v>
                      </c:pt>
                      <c:pt idx="259">
                        <c:v>1</c:v>
                      </c:pt>
                      <c:pt idx="260">
                        <c:v>176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930C-4461-A69C-16C26D4E27E9}"/>
                  </c:ext>
                </c:extLst>
              </c15:ser>
            </c15:filteredScatterSeries>
            <c15:filteredScatter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(1)'!$S$1</c15:sqref>
                        </c15:formulaRef>
                      </c:ext>
                    </c:extLst>
                    <c:strCache>
                      <c:ptCount val="1"/>
                      <c:pt idx="0">
                        <c:v>imported_dll_count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shade val="79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(1)'!$A$2:$A$262</c15:sqref>
                        </c15:formulaRef>
                      </c:ext>
                    </c:extLst>
                    <c:strCache>
                      <c:ptCount val="261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(1)'!$S$2:$S$262</c15:sqref>
                        </c15:formulaRef>
                      </c:ext>
                    </c:extLst>
                    <c:numCache>
                      <c:formatCode>General</c:formatCode>
                      <c:ptCount val="261"/>
                      <c:pt idx="0">
                        <c:v>1</c:v>
                      </c:pt>
                      <c:pt idx="1">
                        <c:v>1</c:v>
                      </c:pt>
                      <c:pt idx="2">
                        <c:v>0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0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0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0</c:v>
                      </c:pt>
                      <c:pt idx="48">
                        <c:v>1</c:v>
                      </c:pt>
                      <c:pt idx="49">
                        <c:v>0</c:v>
                      </c:pt>
                      <c:pt idx="50">
                        <c:v>1</c:v>
                      </c:pt>
                      <c:pt idx="51">
                        <c:v>0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0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0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0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0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1</c:v>
                      </c:pt>
                      <c:pt idx="89">
                        <c:v>1</c:v>
                      </c:pt>
                      <c:pt idx="90">
                        <c:v>1</c:v>
                      </c:pt>
                      <c:pt idx="91">
                        <c:v>1</c:v>
                      </c:pt>
                      <c:pt idx="92">
                        <c:v>1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1</c:v>
                      </c:pt>
                      <c:pt idx="97">
                        <c:v>1</c:v>
                      </c:pt>
                      <c:pt idx="98">
                        <c:v>1</c:v>
                      </c:pt>
                      <c:pt idx="99">
                        <c:v>1</c:v>
                      </c:pt>
                      <c:pt idx="100">
                        <c:v>1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1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1</c:v>
                      </c:pt>
                      <c:pt idx="109">
                        <c:v>1</c:v>
                      </c:pt>
                      <c:pt idx="110">
                        <c:v>1</c:v>
                      </c:pt>
                      <c:pt idx="111">
                        <c:v>1</c:v>
                      </c:pt>
                      <c:pt idx="112">
                        <c:v>1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1</c:v>
                      </c:pt>
                      <c:pt idx="116">
                        <c:v>1</c:v>
                      </c:pt>
                      <c:pt idx="117">
                        <c:v>1</c:v>
                      </c:pt>
                      <c:pt idx="118">
                        <c:v>1</c:v>
                      </c:pt>
                      <c:pt idx="119">
                        <c:v>1</c:v>
                      </c:pt>
                      <c:pt idx="120">
                        <c:v>0</c:v>
                      </c:pt>
                      <c:pt idx="121">
                        <c:v>1</c:v>
                      </c:pt>
                      <c:pt idx="122">
                        <c:v>1</c:v>
                      </c:pt>
                      <c:pt idx="123">
                        <c:v>1</c:v>
                      </c:pt>
                      <c:pt idx="124">
                        <c:v>1</c:v>
                      </c:pt>
                      <c:pt idx="125">
                        <c:v>1</c:v>
                      </c:pt>
                      <c:pt idx="126">
                        <c:v>1</c:v>
                      </c:pt>
                      <c:pt idx="127">
                        <c:v>1</c:v>
                      </c:pt>
                      <c:pt idx="128">
                        <c:v>1</c:v>
                      </c:pt>
                      <c:pt idx="129">
                        <c:v>1</c:v>
                      </c:pt>
                      <c:pt idx="130">
                        <c:v>1</c:v>
                      </c:pt>
                      <c:pt idx="131">
                        <c:v>1</c:v>
                      </c:pt>
                      <c:pt idx="132">
                        <c:v>1</c:v>
                      </c:pt>
                      <c:pt idx="133">
                        <c:v>1</c:v>
                      </c:pt>
                      <c:pt idx="134">
                        <c:v>1</c:v>
                      </c:pt>
                      <c:pt idx="135">
                        <c:v>1</c:v>
                      </c:pt>
                      <c:pt idx="136">
                        <c:v>1</c:v>
                      </c:pt>
                      <c:pt idx="137">
                        <c:v>1</c:v>
                      </c:pt>
                      <c:pt idx="138">
                        <c:v>1</c:v>
                      </c:pt>
                      <c:pt idx="139">
                        <c:v>1</c:v>
                      </c:pt>
                      <c:pt idx="140">
                        <c:v>1</c:v>
                      </c:pt>
                      <c:pt idx="141">
                        <c:v>1</c:v>
                      </c:pt>
                      <c:pt idx="142">
                        <c:v>1</c:v>
                      </c:pt>
                      <c:pt idx="143">
                        <c:v>1</c:v>
                      </c:pt>
                      <c:pt idx="144">
                        <c:v>1</c:v>
                      </c:pt>
                      <c:pt idx="145">
                        <c:v>1</c:v>
                      </c:pt>
                      <c:pt idx="146">
                        <c:v>1</c:v>
                      </c:pt>
                      <c:pt idx="147">
                        <c:v>1</c:v>
                      </c:pt>
                      <c:pt idx="148">
                        <c:v>1</c:v>
                      </c:pt>
                      <c:pt idx="149">
                        <c:v>1</c:v>
                      </c:pt>
                      <c:pt idx="150">
                        <c:v>1</c:v>
                      </c:pt>
                      <c:pt idx="151">
                        <c:v>1</c:v>
                      </c:pt>
                      <c:pt idx="152">
                        <c:v>1</c:v>
                      </c:pt>
                      <c:pt idx="153">
                        <c:v>1</c:v>
                      </c:pt>
                      <c:pt idx="154">
                        <c:v>1</c:v>
                      </c:pt>
                      <c:pt idx="155">
                        <c:v>1</c:v>
                      </c:pt>
                      <c:pt idx="156">
                        <c:v>1</c:v>
                      </c:pt>
                      <c:pt idx="157">
                        <c:v>1</c:v>
                      </c:pt>
                      <c:pt idx="158">
                        <c:v>1</c:v>
                      </c:pt>
                      <c:pt idx="159">
                        <c:v>1</c:v>
                      </c:pt>
                      <c:pt idx="160">
                        <c:v>1</c:v>
                      </c:pt>
                      <c:pt idx="161">
                        <c:v>1</c:v>
                      </c:pt>
                      <c:pt idx="162">
                        <c:v>1</c:v>
                      </c:pt>
                      <c:pt idx="163">
                        <c:v>1</c:v>
                      </c:pt>
                      <c:pt idx="164">
                        <c:v>1</c:v>
                      </c:pt>
                      <c:pt idx="165">
                        <c:v>1</c:v>
                      </c:pt>
                      <c:pt idx="166">
                        <c:v>1</c:v>
                      </c:pt>
                      <c:pt idx="167">
                        <c:v>1</c:v>
                      </c:pt>
                      <c:pt idx="168">
                        <c:v>1</c:v>
                      </c:pt>
                      <c:pt idx="169">
                        <c:v>1</c:v>
                      </c:pt>
                      <c:pt idx="170">
                        <c:v>1</c:v>
                      </c:pt>
                      <c:pt idx="171">
                        <c:v>1</c:v>
                      </c:pt>
                      <c:pt idx="172">
                        <c:v>1</c:v>
                      </c:pt>
                      <c:pt idx="173">
                        <c:v>1</c:v>
                      </c:pt>
                      <c:pt idx="174">
                        <c:v>1</c:v>
                      </c:pt>
                      <c:pt idx="175">
                        <c:v>1</c:v>
                      </c:pt>
                      <c:pt idx="176">
                        <c:v>1</c:v>
                      </c:pt>
                      <c:pt idx="177">
                        <c:v>1</c:v>
                      </c:pt>
                      <c:pt idx="178">
                        <c:v>1</c:v>
                      </c:pt>
                      <c:pt idx="179">
                        <c:v>1</c:v>
                      </c:pt>
                      <c:pt idx="180">
                        <c:v>1</c:v>
                      </c:pt>
                      <c:pt idx="181">
                        <c:v>1</c:v>
                      </c:pt>
                      <c:pt idx="182">
                        <c:v>1</c:v>
                      </c:pt>
                      <c:pt idx="183">
                        <c:v>1</c:v>
                      </c:pt>
                      <c:pt idx="184">
                        <c:v>1</c:v>
                      </c:pt>
                      <c:pt idx="185">
                        <c:v>1</c:v>
                      </c:pt>
                      <c:pt idx="186">
                        <c:v>1</c:v>
                      </c:pt>
                      <c:pt idx="187">
                        <c:v>1</c:v>
                      </c:pt>
                      <c:pt idx="188">
                        <c:v>1</c:v>
                      </c:pt>
                      <c:pt idx="189">
                        <c:v>1</c:v>
                      </c:pt>
                      <c:pt idx="190">
                        <c:v>1</c:v>
                      </c:pt>
                      <c:pt idx="191">
                        <c:v>1</c:v>
                      </c:pt>
                      <c:pt idx="192">
                        <c:v>1</c:v>
                      </c:pt>
                      <c:pt idx="193">
                        <c:v>1</c:v>
                      </c:pt>
                      <c:pt idx="194">
                        <c:v>1</c:v>
                      </c:pt>
                      <c:pt idx="195">
                        <c:v>1</c:v>
                      </c:pt>
                      <c:pt idx="196">
                        <c:v>1</c:v>
                      </c:pt>
                      <c:pt idx="197">
                        <c:v>1</c:v>
                      </c:pt>
                      <c:pt idx="198">
                        <c:v>1</c:v>
                      </c:pt>
                      <c:pt idx="199">
                        <c:v>1</c:v>
                      </c:pt>
                      <c:pt idx="200">
                        <c:v>1</c:v>
                      </c:pt>
                      <c:pt idx="201">
                        <c:v>1</c:v>
                      </c:pt>
                      <c:pt idx="202">
                        <c:v>1</c:v>
                      </c:pt>
                      <c:pt idx="203">
                        <c:v>1</c:v>
                      </c:pt>
                      <c:pt idx="204">
                        <c:v>1</c:v>
                      </c:pt>
                      <c:pt idx="205">
                        <c:v>1</c:v>
                      </c:pt>
                      <c:pt idx="206">
                        <c:v>1</c:v>
                      </c:pt>
                      <c:pt idx="207">
                        <c:v>1</c:v>
                      </c:pt>
                      <c:pt idx="208">
                        <c:v>1</c:v>
                      </c:pt>
                      <c:pt idx="209">
                        <c:v>1</c:v>
                      </c:pt>
                      <c:pt idx="210">
                        <c:v>1</c:v>
                      </c:pt>
                      <c:pt idx="211">
                        <c:v>1</c:v>
                      </c:pt>
                      <c:pt idx="212">
                        <c:v>1</c:v>
                      </c:pt>
                      <c:pt idx="213">
                        <c:v>1</c:v>
                      </c:pt>
                      <c:pt idx="214">
                        <c:v>1</c:v>
                      </c:pt>
                      <c:pt idx="215">
                        <c:v>1</c:v>
                      </c:pt>
                      <c:pt idx="216">
                        <c:v>1</c:v>
                      </c:pt>
                      <c:pt idx="217">
                        <c:v>1</c:v>
                      </c:pt>
                      <c:pt idx="218">
                        <c:v>1</c:v>
                      </c:pt>
                      <c:pt idx="219">
                        <c:v>1</c:v>
                      </c:pt>
                      <c:pt idx="220">
                        <c:v>1</c:v>
                      </c:pt>
                      <c:pt idx="221">
                        <c:v>1</c:v>
                      </c:pt>
                      <c:pt idx="222">
                        <c:v>1</c:v>
                      </c:pt>
                      <c:pt idx="223">
                        <c:v>1</c:v>
                      </c:pt>
                      <c:pt idx="224">
                        <c:v>1</c:v>
                      </c:pt>
                      <c:pt idx="225">
                        <c:v>1</c:v>
                      </c:pt>
                      <c:pt idx="226">
                        <c:v>1</c:v>
                      </c:pt>
                      <c:pt idx="227">
                        <c:v>1</c:v>
                      </c:pt>
                      <c:pt idx="228">
                        <c:v>1</c:v>
                      </c:pt>
                      <c:pt idx="229">
                        <c:v>1</c:v>
                      </c:pt>
                      <c:pt idx="230">
                        <c:v>1</c:v>
                      </c:pt>
                      <c:pt idx="231">
                        <c:v>1</c:v>
                      </c:pt>
                      <c:pt idx="232">
                        <c:v>1</c:v>
                      </c:pt>
                      <c:pt idx="233">
                        <c:v>1</c:v>
                      </c:pt>
                      <c:pt idx="234">
                        <c:v>1</c:v>
                      </c:pt>
                      <c:pt idx="235">
                        <c:v>1</c:v>
                      </c:pt>
                      <c:pt idx="236">
                        <c:v>1</c:v>
                      </c:pt>
                      <c:pt idx="237">
                        <c:v>1</c:v>
                      </c:pt>
                      <c:pt idx="238">
                        <c:v>1</c:v>
                      </c:pt>
                      <c:pt idx="239">
                        <c:v>1</c:v>
                      </c:pt>
                      <c:pt idx="240">
                        <c:v>0</c:v>
                      </c:pt>
                      <c:pt idx="241">
                        <c:v>1</c:v>
                      </c:pt>
                      <c:pt idx="242">
                        <c:v>1</c:v>
                      </c:pt>
                      <c:pt idx="243">
                        <c:v>1</c:v>
                      </c:pt>
                      <c:pt idx="244">
                        <c:v>1</c:v>
                      </c:pt>
                      <c:pt idx="245">
                        <c:v>1</c:v>
                      </c:pt>
                      <c:pt idx="246">
                        <c:v>1</c:v>
                      </c:pt>
                      <c:pt idx="247">
                        <c:v>1</c:v>
                      </c:pt>
                      <c:pt idx="248">
                        <c:v>1</c:v>
                      </c:pt>
                      <c:pt idx="249">
                        <c:v>1</c:v>
                      </c:pt>
                      <c:pt idx="250">
                        <c:v>1</c:v>
                      </c:pt>
                      <c:pt idx="251">
                        <c:v>1</c:v>
                      </c:pt>
                      <c:pt idx="252">
                        <c:v>1</c:v>
                      </c:pt>
                      <c:pt idx="253">
                        <c:v>1</c:v>
                      </c:pt>
                      <c:pt idx="254">
                        <c:v>1</c:v>
                      </c:pt>
                      <c:pt idx="255">
                        <c:v>1</c:v>
                      </c:pt>
                      <c:pt idx="256">
                        <c:v>1</c:v>
                      </c:pt>
                      <c:pt idx="257">
                        <c:v>1</c:v>
                      </c:pt>
                      <c:pt idx="258">
                        <c:v>1</c:v>
                      </c:pt>
                      <c:pt idx="259">
                        <c:v>1</c:v>
                      </c:pt>
                      <c:pt idx="260">
                        <c:v>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930C-4461-A69C-16C26D4E27E9}"/>
                  </c:ext>
                </c:extLst>
              </c15:ser>
            </c15:filteredScatterSeries>
            <c15:filteredScatter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(1)'!$T$1</c15:sqref>
                        </c15:formulaRef>
                      </c:ext>
                    </c:extLst>
                    <c:strCache>
                      <c:ptCount val="1"/>
                      <c:pt idx="0">
                        <c:v>pe_res_name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shade val="82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(1)'!$A$2:$A$262</c15:sqref>
                        </c15:formulaRef>
                      </c:ext>
                    </c:extLst>
                    <c:strCache>
                      <c:ptCount val="261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(1)'!$T$2:$T$262</c15:sqref>
                        </c15:formulaRef>
                      </c:ext>
                    </c:extLst>
                    <c:numCache>
                      <c:formatCode>General</c:formatCode>
                      <c:ptCount val="261"/>
                      <c:pt idx="0">
                        <c:v>5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5</c:v>
                      </c:pt>
                      <c:pt idx="4">
                        <c:v>9</c:v>
                      </c:pt>
                      <c:pt idx="5">
                        <c:v>5</c:v>
                      </c:pt>
                      <c:pt idx="6">
                        <c:v>5</c:v>
                      </c:pt>
                      <c:pt idx="7">
                        <c:v>5</c:v>
                      </c:pt>
                      <c:pt idx="8">
                        <c:v>0</c:v>
                      </c:pt>
                      <c:pt idx="9">
                        <c:v>168</c:v>
                      </c:pt>
                      <c:pt idx="10">
                        <c:v>5</c:v>
                      </c:pt>
                      <c:pt idx="11">
                        <c:v>329</c:v>
                      </c:pt>
                      <c:pt idx="12">
                        <c:v>0</c:v>
                      </c:pt>
                      <c:pt idx="13">
                        <c:v>18</c:v>
                      </c:pt>
                      <c:pt idx="14">
                        <c:v>0</c:v>
                      </c:pt>
                      <c:pt idx="15">
                        <c:v>160</c:v>
                      </c:pt>
                      <c:pt idx="16">
                        <c:v>5</c:v>
                      </c:pt>
                      <c:pt idx="17">
                        <c:v>6</c:v>
                      </c:pt>
                      <c:pt idx="18">
                        <c:v>2</c:v>
                      </c:pt>
                      <c:pt idx="19">
                        <c:v>4</c:v>
                      </c:pt>
                      <c:pt idx="20">
                        <c:v>0</c:v>
                      </c:pt>
                      <c:pt idx="21">
                        <c:v>2</c:v>
                      </c:pt>
                      <c:pt idx="22">
                        <c:v>52</c:v>
                      </c:pt>
                      <c:pt idx="23">
                        <c:v>11</c:v>
                      </c:pt>
                      <c:pt idx="24">
                        <c:v>0</c:v>
                      </c:pt>
                      <c:pt idx="25">
                        <c:v>5</c:v>
                      </c:pt>
                      <c:pt idx="26">
                        <c:v>6</c:v>
                      </c:pt>
                      <c:pt idx="27">
                        <c:v>2</c:v>
                      </c:pt>
                      <c:pt idx="28">
                        <c:v>5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15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6</c:v>
                      </c:pt>
                      <c:pt idx="36">
                        <c:v>2</c:v>
                      </c:pt>
                      <c:pt idx="37">
                        <c:v>9</c:v>
                      </c:pt>
                      <c:pt idx="38">
                        <c:v>1</c:v>
                      </c:pt>
                      <c:pt idx="39">
                        <c:v>5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8</c:v>
                      </c:pt>
                      <c:pt idx="44">
                        <c:v>2</c:v>
                      </c:pt>
                      <c:pt idx="45">
                        <c:v>1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2</c:v>
                      </c:pt>
                      <c:pt idx="49">
                        <c:v>0</c:v>
                      </c:pt>
                      <c:pt idx="50">
                        <c:v>11</c:v>
                      </c:pt>
                      <c:pt idx="51">
                        <c:v>0</c:v>
                      </c:pt>
                      <c:pt idx="52">
                        <c:v>2</c:v>
                      </c:pt>
                      <c:pt idx="53">
                        <c:v>24</c:v>
                      </c:pt>
                      <c:pt idx="54">
                        <c:v>0</c:v>
                      </c:pt>
                      <c:pt idx="55">
                        <c:v>2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2</c:v>
                      </c:pt>
                      <c:pt idx="59">
                        <c:v>5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5</c:v>
                      </c:pt>
                      <c:pt idx="63">
                        <c:v>5</c:v>
                      </c:pt>
                      <c:pt idx="64">
                        <c:v>9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5</c:v>
                      </c:pt>
                      <c:pt idx="68">
                        <c:v>4</c:v>
                      </c:pt>
                      <c:pt idx="69">
                        <c:v>0</c:v>
                      </c:pt>
                      <c:pt idx="70">
                        <c:v>8</c:v>
                      </c:pt>
                      <c:pt idx="71">
                        <c:v>1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5</c:v>
                      </c:pt>
                      <c:pt idx="75">
                        <c:v>3</c:v>
                      </c:pt>
                      <c:pt idx="76">
                        <c:v>5</c:v>
                      </c:pt>
                      <c:pt idx="77">
                        <c:v>2</c:v>
                      </c:pt>
                      <c:pt idx="78">
                        <c:v>11</c:v>
                      </c:pt>
                      <c:pt idx="79">
                        <c:v>0</c:v>
                      </c:pt>
                      <c:pt idx="80">
                        <c:v>5</c:v>
                      </c:pt>
                      <c:pt idx="81">
                        <c:v>5</c:v>
                      </c:pt>
                      <c:pt idx="82">
                        <c:v>5</c:v>
                      </c:pt>
                      <c:pt idx="83">
                        <c:v>4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4</c:v>
                      </c:pt>
                      <c:pt idx="89">
                        <c:v>2</c:v>
                      </c:pt>
                      <c:pt idx="90">
                        <c:v>5</c:v>
                      </c:pt>
                      <c:pt idx="91">
                        <c:v>4</c:v>
                      </c:pt>
                      <c:pt idx="92">
                        <c:v>5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4</c:v>
                      </c:pt>
                      <c:pt idx="97">
                        <c:v>6</c:v>
                      </c:pt>
                      <c:pt idx="98">
                        <c:v>5</c:v>
                      </c:pt>
                      <c:pt idx="99">
                        <c:v>5</c:v>
                      </c:pt>
                      <c:pt idx="100">
                        <c:v>10</c:v>
                      </c:pt>
                      <c:pt idx="101">
                        <c:v>5</c:v>
                      </c:pt>
                      <c:pt idx="102">
                        <c:v>0</c:v>
                      </c:pt>
                      <c:pt idx="103">
                        <c:v>5</c:v>
                      </c:pt>
                      <c:pt idx="104">
                        <c:v>4</c:v>
                      </c:pt>
                      <c:pt idx="105">
                        <c:v>4</c:v>
                      </c:pt>
                      <c:pt idx="106">
                        <c:v>5</c:v>
                      </c:pt>
                      <c:pt idx="107">
                        <c:v>4</c:v>
                      </c:pt>
                      <c:pt idx="108">
                        <c:v>4</c:v>
                      </c:pt>
                      <c:pt idx="109">
                        <c:v>4</c:v>
                      </c:pt>
                      <c:pt idx="110">
                        <c:v>4</c:v>
                      </c:pt>
                      <c:pt idx="111">
                        <c:v>5</c:v>
                      </c:pt>
                      <c:pt idx="112">
                        <c:v>6</c:v>
                      </c:pt>
                      <c:pt idx="113">
                        <c:v>6</c:v>
                      </c:pt>
                      <c:pt idx="114">
                        <c:v>3</c:v>
                      </c:pt>
                      <c:pt idx="115">
                        <c:v>6</c:v>
                      </c:pt>
                      <c:pt idx="116">
                        <c:v>4</c:v>
                      </c:pt>
                      <c:pt idx="117">
                        <c:v>3</c:v>
                      </c:pt>
                      <c:pt idx="118">
                        <c:v>11</c:v>
                      </c:pt>
                      <c:pt idx="119">
                        <c:v>11</c:v>
                      </c:pt>
                      <c:pt idx="120">
                        <c:v>0</c:v>
                      </c:pt>
                      <c:pt idx="121">
                        <c:v>3</c:v>
                      </c:pt>
                      <c:pt idx="122">
                        <c:v>4</c:v>
                      </c:pt>
                      <c:pt idx="123">
                        <c:v>3</c:v>
                      </c:pt>
                      <c:pt idx="124">
                        <c:v>4</c:v>
                      </c:pt>
                      <c:pt idx="125">
                        <c:v>3</c:v>
                      </c:pt>
                      <c:pt idx="126">
                        <c:v>3</c:v>
                      </c:pt>
                      <c:pt idx="127">
                        <c:v>4</c:v>
                      </c:pt>
                      <c:pt idx="128">
                        <c:v>3</c:v>
                      </c:pt>
                      <c:pt idx="129">
                        <c:v>3</c:v>
                      </c:pt>
                      <c:pt idx="130">
                        <c:v>3</c:v>
                      </c:pt>
                      <c:pt idx="131">
                        <c:v>2</c:v>
                      </c:pt>
                      <c:pt idx="132">
                        <c:v>3</c:v>
                      </c:pt>
                      <c:pt idx="133">
                        <c:v>4</c:v>
                      </c:pt>
                      <c:pt idx="134">
                        <c:v>4</c:v>
                      </c:pt>
                      <c:pt idx="135">
                        <c:v>4</c:v>
                      </c:pt>
                      <c:pt idx="136">
                        <c:v>4</c:v>
                      </c:pt>
                      <c:pt idx="137">
                        <c:v>4</c:v>
                      </c:pt>
                      <c:pt idx="138">
                        <c:v>4</c:v>
                      </c:pt>
                      <c:pt idx="139">
                        <c:v>4</c:v>
                      </c:pt>
                      <c:pt idx="140">
                        <c:v>4</c:v>
                      </c:pt>
                      <c:pt idx="141">
                        <c:v>4</c:v>
                      </c:pt>
                      <c:pt idx="142">
                        <c:v>4</c:v>
                      </c:pt>
                      <c:pt idx="143">
                        <c:v>4</c:v>
                      </c:pt>
                      <c:pt idx="144">
                        <c:v>4</c:v>
                      </c:pt>
                      <c:pt idx="145">
                        <c:v>4</c:v>
                      </c:pt>
                      <c:pt idx="146">
                        <c:v>4</c:v>
                      </c:pt>
                      <c:pt idx="147">
                        <c:v>4</c:v>
                      </c:pt>
                      <c:pt idx="148">
                        <c:v>4</c:v>
                      </c:pt>
                      <c:pt idx="149">
                        <c:v>4</c:v>
                      </c:pt>
                      <c:pt idx="150">
                        <c:v>4</c:v>
                      </c:pt>
                      <c:pt idx="151">
                        <c:v>4</c:v>
                      </c:pt>
                      <c:pt idx="152">
                        <c:v>4</c:v>
                      </c:pt>
                      <c:pt idx="153">
                        <c:v>4</c:v>
                      </c:pt>
                      <c:pt idx="154">
                        <c:v>5</c:v>
                      </c:pt>
                      <c:pt idx="155">
                        <c:v>3</c:v>
                      </c:pt>
                      <c:pt idx="156">
                        <c:v>3</c:v>
                      </c:pt>
                      <c:pt idx="157">
                        <c:v>2</c:v>
                      </c:pt>
                      <c:pt idx="158">
                        <c:v>8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8</c:v>
                      </c:pt>
                      <c:pt idx="162">
                        <c:v>8</c:v>
                      </c:pt>
                      <c:pt idx="163">
                        <c:v>5</c:v>
                      </c:pt>
                      <c:pt idx="164">
                        <c:v>5</c:v>
                      </c:pt>
                      <c:pt idx="165">
                        <c:v>5</c:v>
                      </c:pt>
                      <c:pt idx="166">
                        <c:v>5</c:v>
                      </c:pt>
                      <c:pt idx="167">
                        <c:v>7</c:v>
                      </c:pt>
                      <c:pt idx="168">
                        <c:v>5</c:v>
                      </c:pt>
                      <c:pt idx="169">
                        <c:v>4</c:v>
                      </c:pt>
                      <c:pt idx="170">
                        <c:v>5</c:v>
                      </c:pt>
                      <c:pt idx="171">
                        <c:v>4</c:v>
                      </c:pt>
                      <c:pt idx="172">
                        <c:v>3</c:v>
                      </c:pt>
                      <c:pt idx="173">
                        <c:v>4</c:v>
                      </c:pt>
                      <c:pt idx="174">
                        <c:v>4</c:v>
                      </c:pt>
                      <c:pt idx="175">
                        <c:v>4</c:v>
                      </c:pt>
                      <c:pt idx="176">
                        <c:v>4</c:v>
                      </c:pt>
                      <c:pt idx="177">
                        <c:v>5</c:v>
                      </c:pt>
                      <c:pt idx="178">
                        <c:v>8</c:v>
                      </c:pt>
                      <c:pt idx="179">
                        <c:v>7</c:v>
                      </c:pt>
                      <c:pt idx="180">
                        <c:v>5</c:v>
                      </c:pt>
                      <c:pt idx="181">
                        <c:v>5</c:v>
                      </c:pt>
                      <c:pt idx="182">
                        <c:v>6</c:v>
                      </c:pt>
                      <c:pt idx="183">
                        <c:v>5</c:v>
                      </c:pt>
                      <c:pt idx="184">
                        <c:v>4</c:v>
                      </c:pt>
                      <c:pt idx="185">
                        <c:v>6</c:v>
                      </c:pt>
                      <c:pt idx="186">
                        <c:v>5</c:v>
                      </c:pt>
                      <c:pt idx="187">
                        <c:v>4</c:v>
                      </c:pt>
                      <c:pt idx="188">
                        <c:v>4</c:v>
                      </c:pt>
                      <c:pt idx="189">
                        <c:v>5</c:v>
                      </c:pt>
                      <c:pt idx="190">
                        <c:v>4</c:v>
                      </c:pt>
                      <c:pt idx="191">
                        <c:v>5</c:v>
                      </c:pt>
                      <c:pt idx="192">
                        <c:v>4</c:v>
                      </c:pt>
                      <c:pt idx="193">
                        <c:v>4</c:v>
                      </c:pt>
                      <c:pt idx="194">
                        <c:v>4</c:v>
                      </c:pt>
                      <c:pt idx="195">
                        <c:v>3</c:v>
                      </c:pt>
                      <c:pt idx="196">
                        <c:v>3</c:v>
                      </c:pt>
                      <c:pt idx="197">
                        <c:v>3</c:v>
                      </c:pt>
                      <c:pt idx="198">
                        <c:v>3</c:v>
                      </c:pt>
                      <c:pt idx="199">
                        <c:v>3</c:v>
                      </c:pt>
                      <c:pt idx="200">
                        <c:v>3</c:v>
                      </c:pt>
                      <c:pt idx="201">
                        <c:v>3</c:v>
                      </c:pt>
                      <c:pt idx="202">
                        <c:v>3</c:v>
                      </c:pt>
                      <c:pt idx="203">
                        <c:v>4</c:v>
                      </c:pt>
                      <c:pt idx="204">
                        <c:v>4</c:v>
                      </c:pt>
                      <c:pt idx="205">
                        <c:v>8</c:v>
                      </c:pt>
                      <c:pt idx="206">
                        <c:v>1</c:v>
                      </c:pt>
                      <c:pt idx="207">
                        <c:v>3</c:v>
                      </c:pt>
                      <c:pt idx="208">
                        <c:v>18</c:v>
                      </c:pt>
                      <c:pt idx="209">
                        <c:v>14</c:v>
                      </c:pt>
                      <c:pt idx="210">
                        <c:v>7</c:v>
                      </c:pt>
                      <c:pt idx="211">
                        <c:v>1</c:v>
                      </c:pt>
                      <c:pt idx="212">
                        <c:v>1</c:v>
                      </c:pt>
                      <c:pt idx="213">
                        <c:v>6</c:v>
                      </c:pt>
                      <c:pt idx="214">
                        <c:v>2</c:v>
                      </c:pt>
                      <c:pt idx="215">
                        <c:v>1</c:v>
                      </c:pt>
                      <c:pt idx="216">
                        <c:v>3</c:v>
                      </c:pt>
                      <c:pt idx="217">
                        <c:v>11</c:v>
                      </c:pt>
                      <c:pt idx="218">
                        <c:v>6</c:v>
                      </c:pt>
                      <c:pt idx="219">
                        <c:v>5</c:v>
                      </c:pt>
                      <c:pt idx="220">
                        <c:v>3</c:v>
                      </c:pt>
                      <c:pt idx="221">
                        <c:v>1</c:v>
                      </c:pt>
                      <c:pt idx="222">
                        <c:v>1</c:v>
                      </c:pt>
                      <c:pt idx="223">
                        <c:v>1</c:v>
                      </c:pt>
                      <c:pt idx="224">
                        <c:v>1</c:v>
                      </c:pt>
                      <c:pt idx="225">
                        <c:v>7</c:v>
                      </c:pt>
                      <c:pt idx="226">
                        <c:v>5</c:v>
                      </c:pt>
                      <c:pt idx="227">
                        <c:v>5</c:v>
                      </c:pt>
                      <c:pt idx="228">
                        <c:v>5</c:v>
                      </c:pt>
                      <c:pt idx="229">
                        <c:v>1</c:v>
                      </c:pt>
                      <c:pt idx="230">
                        <c:v>4</c:v>
                      </c:pt>
                      <c:pt idx="231">
                        <c:v>2</c:v>
                      </c:pt>
                      <c:pt idx="232">
                        <c:v>3</c:v>
                      </c:pt>
                      <c:pt idx="233">
                        <c:v>13</c:v>
                      </c:pt>
                      <c:pt idx="234">
                        <c:v>14</c:v>
                      </c:pt>
                      <c:pt idx="235">
                        <c:v>6</c:v>
                      </c:pt>
                      <c:pt idx="236">
                        <c:v>7</c:v>
                      </c:pt>
                      <c:pt idx="237">
                        <c:v>18</c:v>
                      </c:pt>
                      <c:pt idx="238">
                        <c:v>1</c:v>
                      </c:pt>
                      <c:pt idx="239">
                        <c:v>1</c:v>
                      </c:pt>
                      <c:pt idx="240">
                        <c:v>0</c:v>
                      </c:pt>
                      <c:pt idx="241">
                        <c:v>6</c:v>
                      </c:pt>
                      <c:pt idx="242">
                        <c:v>3</c:v>
                      </c:pt>
                      <c:pt idx="243">
                        <c:v>1</c:v>
                      </c:pt>
                      <c:pt idx="244">
                        <c:v>4</c:v>
                      </c:pt>
                      <c:pt idx="245">
                        <c:v>8</c:v>
                      </c:pt>
                      <c:pt idx="246">
                        <c:v>3</c:v>
                      </c:pt>
                      <c:pt idx="247">
                        <c:v>1</c:v>
                      </c:pt>
                      <c:pt idx="248">
                        <c:v>1</c:v>
                      </c:pt>
                      <c:pt idx="249">
                        <c:v>4</c:v>
                      </c:pt>
                      <c:pt idx="250">
                        <c:v>10</c:v>
                      </c:pt>
                      <c:pt idx="251">
                        <c:v>7</c:v>
                      </c:pt>
                      <c:pt idx="252">
                        <c:v>1</c:v>
                      </c:pt>
                      <c:pt idx="253">
                        <c:v>1</c:v>
                      </c:pt>
                      <c:pt idx="254">
                        <c:v>1</c:v>
                      </c:pt>
                      <c:pt idx="255">
                        <c:v>13</c:v>
                      </c:pt>
                      <c:pt idx="256">
                        <c:v>13</c:v>
                      </c:pt>
                      <c:pt idx="257">
                        <c:v>13</c:v>
                      </c:pt>
                      <c:pt idx="258">
                        <c:v>4</c:v>
                      </c:pt>
                      <c:pt idx="259">
                        <c:v>2</c:v>
                      </c:pt>
                      <c:pt idx="260">
                        <c:v>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930C-4461-A69C-16C26D4E27E9}"/>
                  </c:ext>
                </c:extLst>
              </c15:ser>
            </c15:filteredScatterSeries>
            <c15:filteredScatter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(1)'!$U$1</c15:sqref>
                        </c15:formulaRef>
                      </c:ext>
                    </c:extLst>
                    <c:strCache>
                      <c:ptCount val="1"/>
                      <c:pt idx="0">
                        <c:v>filetype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shade val="84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(1)'!$A$2:$A$262</c15:sqref>
                        </c15:formulaRef>
                      </c:ext>
                    </c:extLst>
                    <c:strCache>
                      <c:ptCount val="261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(1)'!$U$2:$U$262</c15:sqref>
                        </c15:formulaRef>
                      </c:ext>
                    </c:extLst>
                    <c:numCache>
                      <c:formatCode>General</c:formatCode>
                      <c:ptCount val="261"/>
                      <c:pt idx="0">
                        <c:v>5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5</c:v>
                      </c:pt>
                      <c:pt idx="4">
                        <c:v>9</c:v>
                      </c:pt>
                      <c:pt idx="5">
                        <c:v>5</c:v>
                      </c:pt>
                      <c:pt idx="6">
                        <c:v>5</c:v>
                      </c:pt>
                      <c:pt idx="7">
                        <c:v>5</c:v>
                      </c:pt>
                      <c:pt idx="8">
                        <c:v>0</c:v>
                      </c:pt>
                      <c:pt idx="9">
                        <c:v>168</c:v>
                      </c:pt>
                      <c:pt idx="10">
                        <c:v>5</c:v>
                      </c:pt>
                      <c:pt idx="11">
                        <c:v>329</c:v>
                      </c:pt>
                      <c:pt idx="12">
                        <c:v>0</c:v>
                      </c:pt>
                      <c:pt idx="13">
                        <c:v>18</c:v>
                      </c:pt>
                      <c:pt idx="14">
                        <c:v>0</c:v>
                      </c:pt>
                      <c:pt idx="15">
                        <c:v>160</c:v>
                      </c:pt>
                      <c:pt idx="16">
                        <c:v>5</c:v>
                      </c:pt>
                      <c:pt idx="17">
                        <c:v>6</c:v>
                      </c:pt>
                      <c:pt idx="18">
                        <c:v>2</c:v>
                      </c:pt>
                      <c:pt idx="19">
                        <c:v>4</c:v>
                      </c:pt>
                      <c:pt idx="20">
                        <c:v>0</c:v>
                      </c:pt>
                      <c:pt idx="21">
                        <c:v>2</c:v>
                      </c:pt>
                      <c:pt idx="22">
                        <c:v>52</c:v>
                      </c:pt>
                      <c:pt idx="23">
                        <c:v>11</c:v>
                      </c:pt>
                      <c:pt idx="24">
                        <c:v>0</c:v>
                      </c:pt>
                      <c:pt idx="25">
                        <c:v>5</c:v>
                      </c:pt>
                      <c:pt idx="26">
                        <c:v>6</c:v>
                      </c:pt>
                      <c:pt idx="27">
                        <c:v>2</c:v>
                      </c:pt>
                      <c:pt idx="28">
                        <c:v>5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15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6</c:v>
                      </c:pt>
                      <c:pt idx="36">
                        <c:v>2</c:v>
                      </c:pt>
                      <c:pt idx="37">
                        <c:v>9</c:v>
                      </c:pt>
                      <c:pt idx="38">
                        <c:v>1</c:v>
                      </c:pt>
                      <c:pt idx="39">
                        <c:v>5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8</c:v>
                      </c:pt>
                      <c:pt idx="44">
                        <c:v>2</c:v>
                      </c:pt>
                      <c:pt idx="45">
                        <c:v>1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2</c:v>
                      </c:pt>
                      <c:pt idx="49">
                        <c:v>0</c:v>
                      </c:pt>
                      <c:pt idx="50">
                        <c:v>11</c:v>
                      </c:pt>
                      <c:pt idx="51">
                        <c:v>0</c:v>
                      </c:pt>
                      <c:pt idx="52">
                        <c:v>2</c:v>
                      </c:pt>
                      <c:pt idx="53">
                        <c:v>24</c:v>
                      </c:pt>
                      <c:pt idx="54">
                        <c:v>0</c:v>
                      </c:pt>
                      <c:pt idx="55">
                        <c:v>2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2</c:v>
                      </c:pt>
                      <c:pt idx="59">
                        <c:v>5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5</c:v>
                      </c:pt>
                      <c:pt idx="63">
                        <c:v>5</c:v>
                      </c:pt>
                      <c:pt idx="64">
                        <c:v>9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5</c:v>
                      </c:pt>
                      <c:pt idx="68">
                        <c:v>4</c:v>
                      </c:pt>
                      <c:pt idx="69">
                        <c:v>0</c:v>
                      </c:pt>
                      <c:pt idx="70">
                        <c:v>8</c:v>
                      </c:pt>
                      <c:pt idx="71">
                        <c:v>1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5</c:v>
                      </c:pt>
                      <c:pt idx="75">
                        <c:v>3</c:v>
                      </c:pt>
                      <c:pt idx="76">
                        <c:v>5</c:v>
                      </c:pt>
                      <c:pt idx="77">
                        <c:v>2</c:v>
                      </c:pt>
                      <c:pt idx="78">
                        <c:v>11</c:v>
                      </c:pt>
                      <c:pt idx="79">
                        <c:v>0</c:v>
                      </c:pt>
                      <c:pt idx="80">
                        <c:v>5</c:v>
                      </c:pt>
                      <c:pt idx="81">
                        <c:v>5</c:v>
                      </c:pt>
                      <c:pt idx="82">
                        <c:v>5</c:v>
                      </c:pt>
                      <c:pt idx="83">
                        <c:v>4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4</c:v>
                      </c:pt>
                      <c:pt idx="89">
                        <c:v>2</c:v>
                      </c:pt>
                      <c:pt idx="90">
                        <c:v>5</c:v>
                      </c:pt>
                      <c:pt idx="91">
                        <c:v>4</c:v>
                      </c:pt>
                      <c:pt idx="92">
                        <c:v>5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4</c:v>
                      </c:pt>
                      <c:pt idx="97">
                        <c:v>6</c:v>
                      </c:pt>
                      <c:pt idx="98">
                        <c:v>5</c:v>
                      </c:pt>
                      <c:pt idx="99">
                        <c:v>5</c:v>
                      </c:pt>
                      <c:pt idx="100">
                        <c:v>10</c:v>
                      </c:pt>
                      <c:pt idx="101">
                        <c:v>5</c:v>
                      </c:pt>
                      <c:pt idx="102">
                        <c:v>0</c:v>
                      </c:pt>
                      <c:pt idx="103">
                        <c:v>5</c:v>
                      </c:pt>
                      <c:pt idx="104">
                        <c:v>4</c:v>
                      </c:pt>
                      <c:pt idx="105">
                        <c:v>4</c:v>
                      </c:pt>
                      <c:pt idx="106">
                        <c:v>5</c:v>
                      </c:pt>
                      <c:pt idx="107">
                        <c:v>4</c:v>
                      </c:pt>
                      <c:pt idx="108">
                        <c:v>4</c:v>
                      </c:pt>
                      <c:pt idx="109">
                        <c:v>4</c:v>
                      </c:pt>
                      <c:pt idx="110">
                        <c:v>4</c:v>
                      </c:pt>
                      <c:pt idx="111">
                        <c:v>5</c:v>
                      </c:pt>
                      <c:pt idx="112">
                        <c:v>6</c:v>
                      </c:pt>
                      <c:pt idx="113">
                        <c:v>6</c:v>
                      </c:pt>
                      <c:pt idx="114">
                        <c:v>3</c:v>
                      </c:pt>
                      <c:pt idx="115">
                        <c:v>6</c:v>
                      </c:pt>
                      <c:pt idx="116">
                        <c:v>4</c:v>
                      </c:pt>
                      <c:pt idx="117">
                        <c:v>3</c:v>
                      </c:pt>
                      <c:pt idx="118">
                        <c:v>11</c:v>
                      </c:pt>
                      <c:pt idx="119">
                        <c:v>11</c:v>
                      </c:pt>
                      <c:pt idx="120">
                        <c:v>0</c:v>
                      </c:pt>
                      <c:pt idx="121">
                        <c:v>3</c:v>
                      </c:pt>
                      <c:pt idx="122">
                        <c:v>4</c:v>
                      </c:pt>
                      <c:pt idx="123">
                        <c:v>3</c:v>
                      </c:pt>
                      <c:pt idx="124">
                        <c:v>4</c:v>
                      </c:pt>
                      <c:pt idx="125">
                        <c:v>3</c:v>
                      </c:pt>
                      <c:pt idx="126">
                        <c:v>3</c:v>
                      </c:pt>
                      <c:pt idx="127">
                        <c:v>4</c:v>
                      </c:pt>
                      <c:pt idx="128">
                        <c:v>3</c:v>
                      </c:pt>
                      <c:pt idx="129">
                        <c:v>3</c:v>
                      </c:pt>
                      <c:pt idx="130">
                        <c:v>3</c:v>
                      </c:pt>
                      <c:pt idx="131">
                        <c:v>2</c:v>
                      </c:pt>
                      <c:pt idx="132">
                        <c:v>3</c:v>
                      </c:pt>
                      <c:pt idx="133">
                        <c:v>4</c:v>
                      </c:pt>
                      <c:pt idx="134">
                        <c:v>4</c:v>
                      </c:pt>
                      <c:pt idx="135">
                        <c:v>4</c:v>
                      </c:pt>
                      <c:pt idx="136">
                        <c:v>4</c:v>
                      </c:pt>
                      <c:pt idx="137">
                        <c:v>4</c:v>
                      </c:pt>
                      <c:pt idx="138">
                        <c:v>4</c:v>
                      </c:pt>
                      <c:pt idx="139">
                        <c:v>4</c:v>
                      </c:pt>
                      <c:pt idx="140">
                        <c:v>4</c:v>
                      </c:pt>
                      <c:pt idx="141">
                        <c:v>4</c:v>
                      </c:pt>
                      <c:pt idx="142">
                        <c:v>4</c:v>
                      </c:pt>
                      <c:pt idx="143">
                        <c:v>4</c:v>
                      </c:pt>
                      <c:pt idx="144">
                        <c:v>4</c:v>
                      </c:pt>
                      <c:pt idx="145">
                        <c:v>4</c:v>
                      </c:pt>
                      <c:pt idx="146">
                        <c:v>4</c:v>
                      </c:pt>
                      <c:pt idx="147">
                        <c:v>4</c:v>
                      </c:pt>
                      <c:pt idx="148">
                        <c:v>4</c:v>
                      </c:pt>
                      <c:pt idx="149">
                        <c:v>4</c:v>
                      </c:pt>
                      <c:pt idx="150">
                        <c:v>4</c:v>
                      </c:pt>
                      <c:pt idx="151">
                        <c:v>4</c:v>
                      </c:pt>
                      <c:pt idx="152">
                        <c:v>4</c:v>
                      </c:pt>
                      <c:pt idx="153">
                        <c:v>4</c:v>
                      </c:pt>
                      <c:pt idx="154">
                        <c:v>5</c:v>
                      </c:pt>
                      <c:pt idx="155">
                        <c:v>3</c:v>
                      </c:pt>
                      <c:pt idx="156">
                        <c:v>3</c:v>
                      </c:pt>
                      <c:pt idx="157">
                        <c:v>2</c:v>
                      </c:pt>
                      <c:pt idx="158">
                        <c:v>8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8</c:v>
                      </c:pt>
                      <c:pt idx="162">
                        <c:v>8</c:v>
                      </c:pt>
                      <c:pt idx="163">
                        <c:v>5</c:v>
                      </c:pt>
                      <c:pt idx="164">
                        <c:v>5</c:v>
                      </c:pt>
                      <c:pt idx="165">
                        <c:v>5</c:v>
                      </c:pt>
                      <c:pt idx="166">
                        <c:v>5</c:v>
                      </c:pt>
                      <c:pt idx="167">
                        <c:v>7</c:v>
                      </c:pt>
                      <c:pt idx="168">
                        <c:v>5</c:v>
                      </c:pt>
                      <c:pt idx="169">
                        <c:v>4</c:v>
                      </c:pt>
                      <c:pt idx="170">
                        <c:v>5</c:v>
                      </c:pt>
                      <c:pt idx="171">
                        <c:v>4</c:v>
                      </c:pt>
                      <c:pt idx="172">
                        <c:v>3</c:v>
                      </c:pt>
                      <c:pt idx="173">
                        <c:v>4</c:v>
                      </c:pt>
                      <c:pt idx="174">
                        <c:v>4</c:v>
                      </c:pt>
                      <c:pt idx="175">
                        <c:v>4</c:v>
                      </c:pt>
                      <c:pt idx="176">
                        <c:v>4</c:v>
                      </c:pt>
                      <c:pt idx="177">
                        <c:v>5</c:v>
                      </c:pt>
                      <c:pt idx="178">
                        <c:v>8</c:v>
                      </c:pt>
                      <c:pt idx="179">
                        <c:v>7</c:v>
                      </c:pt>
                      <c:pt idx="180">
                        <c:v>5</c:v>
                      </c:pt>
                      <c:pt idx="181">
                        <c:v>5</c:v>
                      </c:pt>
                      <c:pt idx="182">
                        <c:v>6</c:v>
                      </c:pt>
                      <c:pt idx="183">
                        <c:v>5</c:v>
                      </c:pt>
                      <c:pt idx="184">
                        <c:v>4</c:v>
                      </c:pt>
                      <c:pt idx="185">
                        <c:v>6</c:v>
                      </c:pt>
                      <c:pt idx="186">
                        <c:v>5</c:v>
                      </c:pt>
                      <c:pt idx="187">
                        <c:v>4</c:v>
                      </c:pt>
                      <c:pt idx="188">
                        <c:v>4</c:v>
                      </c:pt>
                      <c:pt idx="189">
                        <c:v>5</c:v>
                      </c:pt>
                      <c:pt idx="190">
                        <c:v>4</c:v>
                      </c:pt>
                      <c:pt idx="191">
                        <c:v>5</c:v>
                      </c:pt>
                      <c:pt idx="192">
                        <c:v>4</c:v>
                      </c:pt>
                      <c:pt idx="193">
                        <c:v>4</c:v>
                      </c:pt>
                      <c:pt idx="194">
                        <c:v>4</c:v>
                      </c:pt>
                      <c:pt idx="195">
                        <c:v>3</c:v>
                      </c:pt>
                      <c:pt idx="196">
                        <c:v>3</c:v>
                      </c:pt>
                      <c:pt idx="197">
                        <c:v>3</c:v>
                      </c:pt>
                      <c:pt idx="198">
                        <c:v>3</c:v>
                      </c:pt>
                      <c:pt idx="199">
                        <c:v>3</c:v>
                      </c:pt>
                      <c:pt idx="200">
                        <c:v>3</c:v>
                      </c:pt>
                      <c:pt idx="201">
                        <c:v>3</c:v>
                      </c:pt>
                      <c:pt idx="202">
                        <c:v>3</c:v>
                      </c:pt>
                      <c:pt idx="203">
                        <c:v>4</c:v>
                      </c:pt>
                      <c:pt idx="204">
                        <c:v>5</c:v>
                      </c:pt>
                      <c:pt idx="205">
                        <c:v>4</c:v>
                      </c:pt>
                      <c:pt idx="206">
                        <c:v>3</c:v>
                      </c:pt>
                      <c:pt idx="207">
                        <c:v>3</c:v>
                      </c:pt>
                      <c:pt idx="208">
                        <c:v>8</c:v>
                      </c:pt>
                      <c:pt idx="209">
                        <c:v>5</c:v>
                      </c:pt>
                      <c:pt idx="210">
                        <c:v>4</c:v>
                      </c:pt>
                      <c:pt idx="211">
                        <c:v>3</c:v>
                      </c:pt>
                      <c:pt idx="212">
                        <c:v>3</c:v>
                      </c:pt>
                      <c:pt idx="213">
                        <c:v>4</c:v>
                      </c:pt>
                      <c:pt idx="214">
                        <c:v>5</c:v>
                      </c:pt>
                      <c:pt idx="215">
                        <c:v>3</c:v>
                      </c:pt>
                      <c:pt idx="216">
                        <c:v>4</c:v>
                      </c:pt>
                      <c:pt idx="217">
                        <c:v>5</c:v>
                      </c:pt>
                      <c:pt idx="218">
                        <c:v>5</c:v>
                      </c:pt>
                      <c:pt idx="219">
                        <c:v>5</c:v>
                      </c:pt>
                      <c:pt idx="220">
                        <c:v>5</c:v>
                      </c:pt>
                      <c:pt idx="221">
                        <c:v>6</c:v>
                      </c:pt>
                      <c:pt idx="222">
                        <c:v>3</c:v>
                      </c:pt>
                      <c:pt idx="223">
                        <c:v>6</c:v>
                      </c:pt>
                      <c:pt idx="224">
                        <c:v>5</c:v>
                      </c:pt>
                      <c:pt idx="225">
                        <c:v>3</c:v>
                      </c:pt>
                      <c:pt idx="226">
                        <c:v>4</c:v>
                      </c:pt>
                      <c:pt idx="227">
                        <c:v>5</c:v>
                      </c:pt>
                      <c:pt idx="228">
                        <c:v>5</c:v>
                      </c:pt>
                      <c:pt idx="229">
                        <c:v>4</c:v>
                      </c:pt>
                      <c:pt idx="230">
                        <c:v>9</c:v>
                      </c:pt>
                      <c:pt idx="231">
                        <c:v>6</c:v>
                      </c:pt>
                      <c:pt idx="232">
                        <c:v>12</c:v>
                      </c:pt>
                      <c:pt idx="233">
                        <c:v>5</c:v>
                      </c:pt>
                      <c:pt idx="234">
                        <c:v>5</c:v>
                      </c:pt>
                      <c:pt idx="235">
                        <c:v>6</c:v>
                      </c:pt>
                      <c:pt idx="236">
                        <c:v>3</c:v>
                      </c:pt>
                      <c:pt idx="237">
                        <c:v>3</c:v>
                      </c:pt>
                      <c:pt idx="238">
                        <c:v>3</c:v>
                      </c:pt>
                      <c:pt idx="239">
                        <c:v>3</c:v>
                      </c:pt>
                      <c:pt idx="240">
                        <c:v>0</c:v>
                      </c:pt>
                      <c:pt idx="241">
                        <c:v>3</c:v>
                      </c:pt>
                      <c:pt idx="242">
                        <c:v>5</c:v>
                      </c:pt>
                      <c:pt idx="243">
                        <c:v>3</c:v>
                      </c:pt>
                      <c:pt idx="244">
                        <c:v>4</c:v>
                      </c:pt>
                      <c:pt idx="245">
                        <c:v>4</c:v>
                      </c:pt>
                      <c:pt idx="246">
                        <c:v>5</c:v>
                      </c:pt>
                      <c:pt idx="247">
                        <c:v>3</c:v>
                      </c:pt>
                      <c:pt idx="248">
                        <c:v>5</c:v>
                      </c:pt>
                      <c:pt idx="249">
                        <c:v>9</c:v>
                      </c:pt>
                      <c:pt idx="250">
                        <c:v>4</c:v>
                      </c:pt>
                      <c:pt idx="251">
                        <c:v>9</c:v>
                      </c:pt>
                      <c:pt idx="252">
                        <c:v>3</c:v>
                      </c:pt>
                      <c:pt idx="253">
                        <c:v>3</c:v>
                      </c:pt>
                      <c:pt idx="254">
                        <c:v>3</c:v>
                      </c:pt>
                      <c:pt idx="255">
                        <c:v>8</c:v>
                      </c:pt>
                      <c:pt idx="256">
                        <c:v>8</c:v>
                      </c:pt>
                      <c:pt idx="257">
                        <c:v>8</c:v>
                      </c:pt>
                      <c:pt idx="258">
                        <c:v>4</c:v>
                      </c:pt>
                      <c:pt idx="259">
                        <c:v>5</c:v>
                      </c:pt>
                      <c:pt idx="260">
                        <c:v>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930C-4461-A69C-16C26D4E27E9}"/>
                  </c:ext>
                </c:extLst>
              </c15:ser>
            </c15:filteredScatterSeries>
            <c15:filteredScatter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(1)'!$V$1</c15:sqref>
                        </c15:formulaRef>
                      </c:ext>
                    </c:extLst>
                    <c:strCache>
                      <c:ptCount val="1"/>
                      <c:pt idx="0">
                        <c:v>pe_sec_name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shade val="87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(1)'!$A$2:$A$262</c15:sqref>
                        </c15:formulaRef>
                      </c:ext>
                    </c:extLst>
                    <c:strCache>
                      <c:ptCount val="261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(1)'!$V$2:$V$262</c15:sqref>
                        </c15:formulaRef>
                      </c:ext>
                    </c:extLst>
                    <c:numCache>
                      <c:formatCode>General</c:formatCode>
                      <c:ptCount val="261"/>
                      <c:pt idx="0">
                        <c:v>11</c:v>
                      </c:pt>
                      <c:pt idx="1">
                        <c:v>9</c:v>
                      </c:pt>
                      <c:pt idx="2">
                        <c:v>0</c:v>
                      </c:pt>
                      <c:pt idx="3">
                        <c:v>11</c:v>
                      </c:pt>
                      <c:pt idx="4">
                        <c:v>6</c:v>
                      </c:pt>
                      <c:pt idx="5">
                        <c:v>11</c:v>
                      </c:pt>
                      <c:pt idx="6">
                        <c:v>4</c:v>
                      </c:pt>
                      <c:pt idx="7">
                        <c:v>5</c:v>
                      </c:pt>
                      <c:pt idx="8">
                        <c:v>9</c:v>
                      </c:pt>
                      <c:pt idx="9">
                        <c:v>6</c:v>
                      </c:pt>
                      <c:pt idx="10">
                        <c:v>11</c:v>
                      </c:pt>
                      <c:pt idx="11">
                        <c:v>4</c:v>
                      </c:pt>
                      <c:pt idx="12">
                        <c:v>0</c:v>
                      </c:pt>
                      <c:pt idx="13">
                        <c:v>3</c:v>
                      </c:pt>
                      <c:pt idx="14">
                        <c:v>9</c:v>
                      </c:pt>
                      <c:pt idx="15">
                        <c:v>5</c:v>
                      </c:pt>
                      <c:pt idx="16">
                        <c:v>11</c:v>
                      </c:pt>
                      <c:pt idx="17">
                        <c:v>5</c:v>
                      </c:pt>
                      <c:pt idx="18">
                        <c:v>6</c:v>
                      </c:pt>
                      <c:pt idx="19">
                        <c:v>6</c:v>
                      </c:pt>
                      <c:pt idx="20">
                        <c:v>3</c:v>
                      </c:pt>
                      <c:pt idx="21">
                        <c:v>5</c:v>
                      </c:pt>
                      <c:pt idx="22">
                        <c:v>8</c:v>
                      </c:pt>
                      <c:pt idx="23">
                        <c:v>3</c:v>
                      </c:pt>
                      <c:pt idx="24">
                        <c:v>0</c:v>
                      </c:pt>
                      <c:pt idx="25">
                        <c:v>11</c:v>
                      </c:pt>
                      <c:pt idx="26">
                        <c:v>4</c:v>
                      </c:pt>
                      <c:pt idx="27">
                        <c:v>7</c:v>
                      </c:pt>
                      <c:pt idx="28">
                        <c:v>11</c:v>
                      </c:pt>
                      <c:pt idx="29">
                        <c:v>5</c:v>
                      </c:pt>
                      <c:pt idx="30">
                        <c:v>9</c:v>
                      </c:pt>
                      <c:pt idx="31">
                        <c:v>5</c:v>
                      </c:pt>
                      <c:pt idx="32">
                        <c:v>0</c:v>
                      </c:pt>
                      <c:pt idx="33">
                        <c:v>5</c:v>
                      </c:pt>
                      <c:pt idx="34">
                        <c:v>9</c:v>
                      </c:pt>
                      <c:pt idx="35">
                        <c:v>6</c:v>
                      </c:pt>
                      <c:pt idx="36">
                        <c:v>6</c:v>
                      </c:pt>
                      <c:pt idx="37">
                        <c:v>4</c:v>
                      </c:pt>
                      <c:pt idx="38">
                        <c:v>7</c:v>
                      </c:pt>
                      <c:pt idx="39">
                        <c:v>11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6</c:v>
                      </c:pt>
                      <c:pt idx="44">
                        <c:v>3</c:v>
                      </c:pt>
                      <c:pt idx="45">
                        <c:v>10</c:v>
                      </c:pt>
                      <c:pt idx="46">
                        <c:v>9</c:v>
                      </c:pt>
                      <c:pt idx="47">
                        <c:v>0</c:v>
                      </c:pt>
                      <c:pt idx="48">
                        <c:v>6</c:v>
                      </c:pt>
                      <c:pt idx="49">
                        <c:v>0</c:v>
                      </c:pt>
                      <c:pt idx="50">
                        <c:v>5</c:v>
                      </c:pt>
                      <c:pt idx="51">
                        <c:v>0</c:v>
                      </c:pt>
                      <c:pt idx="52">
                        <c:v>6</c:v>
                      </c:pt>
                      <c:pt idx="53">
                        <c:v>5</c:v>
                      </c:pt>
                      <c:pt idx="54">
                        <c:v>0</c:v>
                      </c:pt>
                      <c:pt idx="55">
                        <c:v>6</c:v>
                      </c:pt>
                      <c:pt idx="56">
                        <c:v>0</c:v>
                      </c:pt>
                      <c:pt idx="57">
                        <c:v>5</c:v>
                      </c:pt>
                      <c:pt idx="58">
                        <c:v>5</c:v>
                      </c:pt>
                      <c:pt idx="59">
                        <c:v>11</c:v>
                      </c:pt>
                      <c:pt idx="60">
                        <c:v>0</c:v>
                      </c:pt>
                      <c:pt idx="61">
                        <c:v>11</c:v>
                      </c:pt>
                      <c:pt idx="62">
                        <c:v>11</c:v>
                      </c:pt>
                      <c:pt idx="63">
                        <c:v>11</c:v>
                      </c:pt>
                      <c:pt idx="64">
                        <c:v>8</c:v>
                      </c:pt>
                      <c:pt idx="65">
                        <c:v>9</c:v>
                      </c:pt>
                      <c:pt idx="66">
                        <c:v>0</c:v>
                      </c:pt>
                      <c:pt idx="67">
                        <c:v>11</c:v>
                      </c:pt>
                      <c:pt idx="68">
                        <c:v>5</c:v>
                      </c:pt>
                      <c:pt idx="69">
                        <c:v>0</c:v>
                      </c:pt>
                      <c:pt idx="70">
                        <c:v>5</c:v>
                      </c:pt>
                      <c:pt idx="71">
                        <c:v>7</c:v>
                      </c:pt>
                      <c:pt idx="72">
                        <c:v>9</c:v>
                      </c:pt>
                      <c:pt idx="73">
                        <c:v>7</c:v>
                      </c:pt>
                      <c:pt idx="74">
                        <c:v>11</c:v>
                      </c:pt>
                      <c:pt idx="75">
                        <c:v>5</c:v>
                      </c:pt>
                      <c:pt idx="76">
                        <c:v>11</c:v>
                      </c:pt>
                      <c:pt idx="77">
                        <c:v>3</c:v>
                      </c:pt>
                      <c:pt idx="78">
                        <c:v>8</c:v>
                      </c:pt>
                      <c:pt idx="79">
                        <c:v>11</c:v>
                      </c:pt>
                      <c:pt idx="80">
                        <c:v>4</c:v>
                      </c:pt>
                      <c:pt idx="81">
                        <c:v>4</c:v>
                      </c:pt>
                      <c:pt idx="82">
                        <c:v>4</c:v>
                      </c:pt>
                      <c:pt idx="83">
                        <c:v>1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2</c:v>
                      </c:pt>
                      <c:pt idx="89">
                        <c:v>0</c:v>
                      </c:pt>
                      <c:pt idx="90">
                        <c:v>35</c:v>
                      </c:pt>
                      <c:pt idx="91">
                        <c:v>1</c:v>
                      </c:pt>
                      <c:pt idx="92">
                        <c:v>2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6</c:v>
                      </c:pt>
                      <c:pt idx="97">
                        <c:v>1</c:v>
                      </c:pt>
                      <c:pt idx="98">
                        <c:v>5</c:v>
                      </c:pt>
                      <c:pt idx="99">
                        <c:v>14</c:v>
                      </c:pt>
                      <c:pt idx="100">
                        <c:v>1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4</c:v>
                      </c:pt>
                      <c:pt idx="105">
                        <c:v>4</c:v>
                      </c:pt>
                      <c:pt idx="106">
                        <c:v>0</c:v>
                      </c:pt>
                      <c:pt idx="107">
                        <c:v>4</c:v>
                      </c:pt>
                      <c:pt idx="108">
                        <c:v>40</c:v>
                      </c:pt>
                      <c:pt idx="109">
                        <c:v>2</c:v>
                      </c:pt>
                      <c:pt idx="110">
                        <c:v>2</c:v>
                      </c:pt>
                      <c:pt idx="111">
                        <c:v>18</c:v>
                      </c:pt>
                      <c:pt idx="112">
                        <c:v>1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8</c:v>
                      </c:pt>
                      <c:pt idx="116">
                        <c:v>3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4</c:v>
                      </c:pt>
                      <c:pt idx="122">
                        <c:v>3</c:v>
                      </c:pt>
                      <c:pt idx="123">
                        <c:v>4</c:v>
                      </c:pt>
                      <c:pt idx="124">
                        <c:v>4</c:v>
                      </c:pt>
                      <c:pt idx="125">
                        <c:v>4</c:v>
                      </c:pt>
                      <c:pt idx="126">
                        <c:v>4</c:v>
                      </c:pt>
                      <c:pt idx="127">
                        <c:v>4</c:v>
                      </c:pt>
                      <c:pt idx="128">
                        <c:v>2</c:v>
                      </c:pt>
                      <c:pt idx="129">
                        <c:v>4</c:v>
                      </c:pt>
                      <c:pt idx="130">
                        <c:v>4</c:v>
                      </c:pt>
                      <c:pt idx="131">
                        <c:v>0</c:v>
                      </c:pt>
                      <c:pt idx="132">
                        <c:v>9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3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14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129</c:v>
                      </c:pt>
                      <c:pt idx="162">
                        <c:v>129</c:v>
                      </c:pt>
                      <c:pt idx="163">
                        <c:v>4</c:v>
                      </c:pt>
                      <c:pt idx="164">
                        <c:v>4</c:v>
                      </c:pt>
                      <c:pt idx="165">
                        <c:v>1</c:v>
                      </c:pt>
                      <c:pt idx="166">
                        <c:v>1</c:v>
                      </c:pt>
                      <c:pt idx="167">
                        <c:v>9</c:v>
                      </c:pt>
                      <c:pt idx="168">
                        <c:v>4</c:v>
                      </c:pt>
                      <c:pt idx="169">
                        <c:v>0</c:v>
                      </c:pt>
                      <c:pt idx="170">
                        <c:v>4</c:v>
                      </c:pt>
                      <c:pt idx="171">
                        <c:v>4</c:v>
                      </c:pt>
                      <c:pt idx="172">
                        <c:v>3</c:v>
                      </c:pt>
                      <c:pt idx="173">
                        <c:v>0</c:v>
                      </c:pt>
                      <c:pt idx="174">
                        <c:v>3</c:v>
                      </c:pt>
                      <c:pt idx="175">
                        <c:v>2</c:v>
                      </c:pt>
                      <c:pt idx="176">
                        <c:v>1</c:v>
                      </c:pt>
                      <c:pt idx="177">
                        <c:v>5</c:v>
                      </c:pt>
                      <c:pt idx="178">
                        <c:v>67</c:v>
                      </c:pt>
                      <c:pt idx="179">
                        <c:v>12</c:v>
                      </c:pt>
                      <c:pt idx="180">
                        <c:v>12</c:v>
                      </c:pt>
                      <c:pt idx="181">
                        <c:v>0</c:v>
                      </c:pt>
                      <c:pt idx="182">
                        <c:v>1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1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0</c:v>
                      </c:pt>
                      <c:pt idx="204">
                        <c:v>5</c:v>
                      </c:pt>
                      <c:pt idx="205">
                        <c:v>4</c:v>
                      </c:pt>
                      <c:pt idx="206">
                        <c:v>3</c:v>
                      </c:pt>
                      <c:pt idx="207">
                        <c:v>3</c:v>
                      </c:pt>
                      <c:pt idx="208">
                        <c:v>8</c:v>
                      </c:pt>
                      <c:pt idx="209">
                        <c:v>5</c:v>
                      </c:pt>
                      <c:pt idx="210">
                        <c:v>4</c:v>
                      </c:pt>
                      <c:pt idx="211">
                        <c:v>3</c:v>
                      </c:pt>
                      <c:pt idx="212">
                        <c:v>3</c:v>
                      </c:pt>
                      <c:pt idx="213">
                        <c:v>4</c:v>
                      </c:pt>
                      <c:pt idx="214">
                        <c:v>5</c:v>
                      </c:pt>
                      <c:pt idx="215">
                        <c:v>3</c:v>
                      </c:pt>
                      <c:pt idx="216">
                        <c:v>4</c:v>
                      </c:pt>
                      <c:pt idx="217">
                        <c:v>5</c:v>
                      </c:pt>
                      <c:pt idx="218">
                        <c:v>5</c:v>
                      </c:pt>
                      <c:pt idx="219">
                        <c:v>5</c:v>
                      </c:pt>
                      <c:pt idx="220">
                        <c:v>5</c:v>
                      </c:pt>
                      <c:pt idx="221">
                        <c:v>6</c:v>
                      </c:pt>
                      <c:pt idx="222">
                        <c:v>3</c:v>
                      </c:pt>
                      <c:pt idx="223">
                        <c:v>6</c:v>
                      </c:pt>
                      <c:pt idx="224">
                        <c:v>5</c:v>
                      </c:pt>
                      <c:pt idx="225">
                        <c:v>3</c:v>
                      </c:pt>
                      <c:pt idx="226">
                        <c:v>4</c:v>
                      </c:pt>
                      <c:pt idx="227">
                        <c:v>5</c:v>
                      </c:pt>
                      <c:pt idx="228">
                        <c:v>5</c:v>
                      </c:pt>
                      <c:pt idx="229">
                        <c:v>4</c:v>
                      </c:pt>
                      <c:pt idx="230">
                        <c:v>9</c:v>
                      </c:pt>
                      <c:pt idx="231">
                        <c:v>6</c:v>
                      </c:pt>
                      <c:pt idx="232">
                        <c:v>12</c:v>
                      </c:pt>
                      <c:pt idx="233">
                        <c:v>5</c:v>
                      </c:pt>
                      <c:pt idx="234">
                        <c:v>5</c:v>
                      </c:pt>
                      <c:pt idx="235">
                        <c:v>6</c:v>
                      </c:pt>
                      <c:pt idx="236">
                        <c:v>3</c:v>
                      </c:pt>
                      <c:pt idx="237">
                        <c:v>3</c:v>
                      </c:pt>
                      <c:pt idx="238">
                        <c:v>3</c:v>
                      </c:pt>
                      <c:pt idx="239">
                        <c:v>3</c:v>
                      </c:pt>
                      <c:pt idx="240">
                        <c:v>0</c:v>
                      </c:pt>
                      <c:pt idx="241">
                        <c:v>3</c:v>
                      </c:pt>
                      <c:pt idx="242">
                        <c:v>5</c:v>
                      </c:pt>
                      <c:pt idx="243">
                        <c:v>3</c:v>
                      </c:pt>
                      <c:pt idx="244">
                        <c:v>4</c:v>
                      </c:pt>
                      <c:pt idx="245">
                        <c:v>4</c:v>
                      </c:pt>
                      <c:pt idx="246">
                        <c:v>5</c:v>
                      </c:pt>
                      <c:pt idx="247">
                        <c:v>3</c:v>
                      </c:pt>
                      <c:pt idx="248">
                        <c:v>5</c:v>
                      </c:pt>
                      <c:pt idx="249">
                        <c:v>9</c:v>
                      </c:pt>
                      <c:pt idx="250">
                        <c:v>4</c:v>
                      </c:pt>
                      <c:pt idx="251">
                        <c:v>9</c:v>
                      </c:pt>
                      <c:pt idx="252">
                        <c:v>3</c:v>
                      </c:pt>
                      <c:pt idx="253">
                        <c:v>3</c:v>
                      </c:pt>
                      <c:pt idx="254">
                        <c:v>3</c:v>
                      </c:pt>
                      <c:pt idx="255">
                        <c:v>8</c:v>
                      </c:pt>
                      <c:pt idx="256">
                        <c:v>8</c:v>
                      </c:pt>
                      <c:pt idx="257">
                        <c:v>8</c:v>
                      </c:pt>
                      <c:pt idx="258">
                        <c:v>4</c:v>
                      </c:pt>
                      <c:pt idx="259">
                        <c:v>5</c:v>
                      </c:pt>
                      <c:pt idx="260">
                        <c:v>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930C-4461-A69C-16C26D4E27E9}"/>
                  </c:ext>
                </c:extLst>
              </c15:ser>
            </c15:filteredScatterSeries>
            <c15:filteredScatter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(1)'!$W$1</c15:sqref>
                        </c15:formulaRef>
                      </c:ext>
                    </c:extLst>
                    <c:strCache>
                      <c:ptCount val="1"/>
                      <c:pt idx="0">
                        <c:v>entropy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shade val="9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(1)'!$A$2:$A$262</c15:sqref>
                        </c15:formulaRef>
                      </c:ext>
                    </c:extLst>
                    <c:strCache>
                      <c:ptCount val="261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(1)'!$W$2:$W$262</c15:sqref>
                        </c15:formulaRef>
                      </c:ext>
                    </c:extLst>
                    <c:numCache>
                      <c:formatCode>General</c:formatCode>
                      <c:ptCount val="261"/>
                      <c:pt idx="0">
                        <c:v>11</c:v>
                      </c:pt>
                      <c:pt idx="1">
                        <c:v>9</c:v>
                      </c:pt>
                      <c:pt idx="2">
                        <c:v>0</c:v>
                      </c:pt>
                      <c:pt idx="3">
                        <c:v>11</c:v>
                      </c:pt>
                      <c:pt idx="4">
                        <c:v>6</c:v>
                      </c:pt>
                      <c:pt idx="5">
                        <c:v>11</c:v>
                      </c:pt>
                      <c:pt idx="6">
                        <c:v>4</c:v>
                      </c:pt>
                      <c:pt idx="7">
                        <c:v>5</c:v>
                      </c:pt>
                      <c:pt idx="8">
                        <c:v>9</c:v>
                      </c:pt>
                      <c:pt idx="9">
                        <c:v>6</c:v>
                      </c:pt>
                      <c:pt idx="10">
                        <c:v>11</c:v>
                      </c:pt>
                      <c:pt idx="11">
                        <c:v>4</c:v>
                      </c:pt>
                      <c:pt idx="12">
                        <c:v>0</c:v>
                      </c:pt>
                      <c:pt idx="13">
                        <c:v>3</c:v>
                      </c:pt>
                      <c:pt idx="14">
                        <c:v>9</c:v>
                      </c:pt>
                      <c:pt idx="15">
                        <c:v>5</c:v>
                      </c:pt>
                      <c:pt idx="16">
                        <c:v>11</c:v>
                      </c:pt>
                      <c:pt idx="17">
                        <c:v>5</c:v>
                      </c:pt>
                      <c:pt idx="18">
                        <c:v>6</c:v>
                      </c:pt>
                      <c:pt idx="19">
                        <c:v>6</c:v>
                      </c:pt>
                      <c:pt idx="20">
                        <c:v>3</c:v>
                      </c:pt>
                      <c:pt idx="21">
                        <c:v>5</c:v>
                      </c:pt>
                      <c:pt idx="22">
                        <c:v>8</c:v>
                      </c:pt>
                      <c:pt idx="23">
                        <c:v>3</c:v>
                      </c:pt>
                      <c:pt idx="24">
                        <c:v>0</c:v>
                      </c:pt>
                      <c:pt idx="25">
                        <c:v>11</c:v>
                      </c:pt>
                      <c:pt idx="26">
                        <c:v>4</c:v>
                      </c:pt>
                      <c:pt idx="27">
                        <c:v>7</c:v>
                      </c:pt>
                      <c:pt idx="28">
                        <c:v>11</c:v>
                      </c:pt>
                      <c:pt idx="29">
                        <c:v>5</c:v>
                      </c:pt>
                      <c:pt idx="30">
                        <c:v>9</c:v>
                      </c:pt>
                      <c:pt idx="31">
                        <c:v>5</c:v>
                      </c:pt>
                      <c:pt idx="32">
                        <c:v>0</c:v>
                      </c:pt>
                      <c:pt idx="33">
                        <c:v>5</c:v>
                      </c:pt>
                      <c:pt idx="34">
                        <c:v>9</c:v>
                      </c:pt>
                      <c:pt idx="35">
                        <c:v>6</c:v>
                      </c:pt>
                      <c:pt idx="36">
                        <c:v>6</c:v>
                      </c:pt>
                      <c:pt idx="37">
                        <c:v>4</c:v>
                      </c:pt>
                      <c:pt idx="38">
                        <c:v>7</c:v>
                      </c:pt>
                      <c:pt idx="39">
                        <c:v>11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6</c:v>
                      </c:pt>
                      <c:pt idx="44">
                        <c:v>3</c:v>
                      </c:pt>
                      <c:pt idx="45">
                        <c:v>10</c:v>
                      </c:pt>
                      <c:pt idx="46">
                        <c:v>9</c:v>
                      </c:pt>
                      <c:pt idx="47">
                        <c:v>0</c:v>
                      </c:pt>
                      <c:pt idx="48">
                        <c:v>6</c:v>
                      </c:pt>
                      <c:pt idx="49">
                        <c:v>0</c:v>
                      </c:pt>
                      <c:pt idx="50">
                        <c:v>5</c:v>
                      </c:pt>
                      <c:pt idx="51">
                        <c:v>0</c:v>
                      </c:pt>
                      <c:pt idx="52">
                        <c:v>6</c:v>
                      </c:pt>
                      <c:pt idx="53">
                        <c:v>5</c:v>
                      </c:pt>
                      <c:pt idx="54">
                        <c:v>0</c:v>
                      </c:pt>
                      <c:pt idx="55">
                        <c:v>6</c:v>
                      </c:pt>
                      <c:pt idx="56">
                        <c:v>0</c:v>
                      </c:pt>
                      <c:pt idx="57">
                        <c:v>5</c:v>
                      </c:pt>
                      <c:pt idx="58">
                        <c:v>5</c:v>
                      </c:pt>
                      <c:pt idx="59">
                        <c:v>11</c:v>
                      </c:pt>
                      <c:pt idx="60">
                        <c:v>0</c:v>
                      </c:pt>
                      <c:pt idx="61">
                        <c:v>11</c:v>
                      </c:pt>
                      <c:pt idx="62">
                        <c:v>11</c:v>
                      </c:pt>
                      <c:pt idx="63">
                        <c:v>11</c:v>
                      </c:pt>
                      <c:pt idx="64">
                        <c:v>8</c:v>
                      </c:pt>
                      <c:pt idx="65">
                        <c:v>9</c:v>
                      </c:pt>
                      <c:pt idx="66">
                        <c:v>0</c:v>
                      </c:pt>
                      <c:pt idx="67">
                        <c:v>11</c:v>
                      </c:pt>
                      <c:pt idx="68">
                        <c:v>5</c:v>
                      </c:pt>
                      <c:pt idx="69">
                        <c:v>0</c:v>
                      </c:pt>
                      <c:pt idx="70">
                        <c:v>5</c:v>
                      </c:pt>
                      <c:pt idx="71">
                        <c:v>7</c:v>
                      </c:pt>
                      <c:pt idx="72">
                        <c:v>9</c:v>
                      </c:pt>
                      <c:pt idx="73">
                        <c:v>7</c:v>
                      </c:pt>
                      <c:pt idx="74">
                        <c:v>11</c:v>
                      </c:pt>
                      <c:pt idx="75">
                        <c:v>5</c:v>
                      </c:pt>
                      <c:pt idx="76">
                        <c:v>11</c:v>
                      </c:pt>
                      <c:pt idx="77">
                        <c:v>3</c:v>
                      </c:pt>
                      <c:pt idx="78">
                        <c:v>8</c:v>
                      </c:pt>
                      <c:pt idx="79">
                        <c:v>11</c:v>
                      </c:pt>
                      <c:pt idx="80">
                        <c:v>4</c:v>
                      </c:pt>
                      <c:pt idx="81">
                        <c:v>4</c:v>
                      </c:pt>
                      <c:pt idx="82">
                        <c:v>4</c:v>
                      </c:pt>
                      <c:pt idx="83">
                        <c:v>1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2</c:v>
                      </c:pt>
                      <c:pt idx="89">
                        <c:v>0</c:v>
                      </c:pt>
                      <c:pt idx="90">
                        <c:v>35</c:v>
                      </c:pt>
                      <c:pt idx="91">
                        <c:v>1</c:v>
                      </c:pt>
                      <c:pt idx="92">
                        <c:v>2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6</c:v>
                      </c:pt>
                      <c:pt idx="97">
                        <c:v>1</c:v>
                      </c:pt>
                      <c:pt idx="98">
                        <c:v>5</c:v>
                      </c:pt>
                      <c:pt idx="99">
                        <c:v>14</c:v>
                      </c:pt>
                      <c:pt idx="100">
                        <c:v>1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4</c:v>
                      </c:pt>
                      <c:pt idx="105">
                        <c:v>4</c:v>
                      </c:pt>
                      <c:pt idx="106">
                        <c:v>0</c:v>
                      </c:pt>
                      <c:pt idx="107">
                        <c:v>4</c:v>
                      </c:pt>
                      <c:pt idx="108">
                        <c:v>40</c:v>
                      </c:pt>
                      <c:pt idx="109">
                        <c:v>2</c:v>
                      </c:pt>
                      <c:pt idx="110">
                        <c:v>2</c:v>
                      </c:pt>
                      <c:pt idx="111">
                        <c:v>18</c:v>
                      </c:pt>
                      <c:pt idx="112">
                        <c:v>1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8</c:v>
                      </c:pt>
                      <c:pt idx="116">
                        <c:v>3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4</c:v>
                      </c:pt>
                      <c:pt idx="122">
                        <c:v>3</c:v>
                      </c:pt>
                      <c:pt idx="123">
                        <c:v>4</c:v>
                      </c:pt>
                      <c:pt idx="124">
                        <c:v>4</c:v>
                      </c:pt>
                      <c:pt idx="125">
                        <c:v>4</c:v>
                      </c:pt>
                      <c:pt idx="126">
                        <c:v>4</c:v>
                      </c:pt>
                      <c:pt idx="127">
                        <c:v>4</c:v>
                      </c:pt>
                      <c:pt idx="128">
                        <c:v>2</c:v>
                      </c:pt>
                      <c:pt idx="129">
                        <c:v>4</c:v>
                      </c:pt>
                      <c:pt idx="130">
                        <c:v>4</c:v>
                      </c:pt>
                      <c:pt idx="131">
                        <c:v>0</c:v>
                      </c:pt>
                      <c:pt idx="132">
                        <c:v>9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3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14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129</c:v>
                      </c:pt>
                      <c:pt idx="162">
                        <c:v>129</c:v>
                      </c:pt>
                      <c:pt idx="163">
                        <c:v>4</c:v>
                      </c:pt>
                      <c:pt idx="164">
                        <c:v>4</c:v>
                      </c:pt>
                      <c:pt idx="165">
                        <c:v>1</c:v>
                      </c:pt>
                      <c:pt idx="166">
                        <c:v>1</c:v>
                      </c:pt>
                      <c:pt idx="167">
                        <c:v>9</c:v>
                      </c:pt>
                      <c:pt idx="168">
                        <c:v>4</c:v>
                      </c:pt>
                      <c:pt idx="169">
                        <c:v>0</c:v>
                      </c:pt>
                      <c:pt idx="170">
                        <c:v>4</c:v>
                      </c:pt>
                      <c:pt idx="171">
                        <c:v>4</c:v>
                      </c:pt>
                      <c:pt idx="172">
                        <c:v>3</c:v>
                      </c:pt>
                      <c:pt idx="173">
                        <c:v>0</c:v>
                      </c:pt>
                      <c:pt idx="174">
                        <c:v>3</c:v>
                      </c:pt>
                      <c:pt idx="175">
                        <c:v>2</c:v>
                      </c:pt>
                      <c:pt idx="176">
                        <c:v>1</c:v>
                      </c:pt>
                      <c:pt idx="177">
                        <c:v>5</c:v>
                      </c:pt>
                      <c:pt idx="178">
                        <c:v>67</c:v>
                      </c:pt>
                      <c:pt idx="179">
                        <c:v>12</c:v>
                      </c:pt>
                      <c:pt idx="180">
                        <c:v>12</c:v>
                      </c:pt>
                      <c:pt idx="181">
                        <c:v>0</c:v>
                      </c:pt>
                      <c:pt idx="182">
                        <c:v>1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1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0</c:v>
                      </c:pt>
                      <c:pt idx="204">
                        <c:v>10</c:v>
                      </c:pt>
                      <c:pt idx="205">
                        <c:v>11</c:v>
                      </c:pt>
                      <c:pt idx="206">
                        <c:v>9</c:v>
                      </c:pt>
                      <c:pt idx="207">
                        <c:v>1</c:v>
                      </c:pt>
                      <c:pt idx="208">
                        <c:v>42</c:v>
                      </c:pt>
                      <c:pt idx="209">
                        <c:v>20</c:v>
                      </c:pt>
                      <c:pt idx="210">
                        <c:v>5</c:v>
                      </c:pt>
                      <c:pt idx="211">
                        <c:v>2</c:v>
                      </c:pt>
                      <c:pt idx="212">
                        <c:v>2</c:v>
                      </c:pt>
                      <c:pt idx="213">
                        <c:v>2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4</c:v>
                      </c:pt>
                      <c:pt idx="217">
                        <c:v>1</c:v>
                      </c:pt>
                      <c:pt idx="218">
                        <c:v>13</c:v>
                      </c:pt>
                      <c:pt idx="219">
                        <c:v>14</c:v>
                      </c:pt>
                      <c:pt idx="220">
                        <c:v>3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2</c:v>
                      </c:pt>
                      <c:pt idx="225">
                        <c:v>3</c:v>
                      </c:pt>
                      <c:pt idx="226">
                        <c:v>40</c:v>
                      </c:pt>
                      <c:pt idx="227">
                        <c:v>14</c:v>
                      </c:pt>
                      <c:pt idx="228">
                        <c:v>8</c:v>
                      </c:pt>
                      <c:pt idx="229">
                        <c:v>2</c:v>
                      </c:pt>
                      <c:pt idx="230">
                        <c:v>5</c:v>
                      </c:pt>
                      <c:pt idx="231">
                        <c:v>3</c:v>
                      </c:pt>
                      <c:pt idx="232">
                        <c:v>0</c:v>
                      </c:pt>
                      <c:pt idx="233">
                        <c:v>4</c:v>
                      </c:pt>
                      <c:pt idx="234">
                        <c:v>9</c:v>
                      </c:pt>
                      <c:pt idx="235">
                        <c:v>1</c:v>
                      </c:pt>
                      <c:pt idx="236">
                        <c:v>1</c:v>
                      </c:pt>
                      <c:pt idx="237">
                        <c:v>21</c:v>
                      </c:pt>
                      <c:pt idx="238">
                        <c:v>9</c:v>
                      </c:pt>
                      <c:pt idx="239">
                        <c:v>2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2</c:v>
                      </c:pt>
                      <c:pt idx="244">
                        <c:v>1</c:v>
                      </c:pt>
                      <c:pt idx="245">
                        <c:v>0</c:v>
                      </c:pt>
                      <c:pt idx="246">
                        <c:v>2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9</c:v>
                      </c:pt>
                      <c:pt idx="250">
                        <c:v>2</c:v>
                      </c:pt>
                      <c:pt idx="251">
                        <c:v>2</c:v>
                      </c:pt>
                      <c:pt idx="252">
                        <c:v>2</c:v>
                      </c:pt>
                      <c:pt idx="253">
                        <c:v>2</c:v>
                      </c:pt>
                      <c:pt idx="254">
                        <c:v>5</c:v>
                      </c:pt>
                      <c:pt idx="255">
                        <c:v>12</c:v>
                      </c:pt>
                      <c:pt idx="256">
                        <c:v>12</c:v>
                      </c:pt>
                      <c:pt idx="257">
                        <c:v>12</c:v>
                      </c:pt>
                      <c:pt idx="258">
                        <c:v>3</c:v>
                      </c:pt>
                      <c:pt idx="259">
                        <c:v>1</c:v>
                      </c:pt>
                      <c:pt idx="260">
                        <c:v>55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930C-4461-A69C-16C26D4E27E9}"/>
                  </c:ext>
                </c:extLst>
              </c15:ser>
            </c15:filteredScatterSeries>
            <c15:filteredScatter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(1)'!$X$1</c15:sqref>
                        </c15:formulaRef>
                      </c:ext>
                    </c:extLst>
                    <c:strCache>
                      <c:ptCount val="1"/>
                      <c:pt idx="0">
                        <c:v>dll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shade val="93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(1)'!$A$2:$A$262</c15:sqref>
                        </c15:formulaRef>
                      </c:ext>
                    </c:extLst>
                    <c:strCache>
                      <c:ptCount val="261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(1)'!$X$2:$X$262</c15:sqref>
                        </c15:formulaRef>
                      </c:ext>
                    </c:extLst>
                    <c:numCache>
                      <c:formatCode>General</c:formatCode>
                      <c:ptCount val="261"/>
                      <c:pt idx="0">
                        <c:v>12</c:v>
                      </c:pt>
                      <c:pt idx="1">
                        <c:v>5</c:v>
                      </c:pt>
                      <c:pt idx="2">
                        <c:v>0</c:v>
                      </c:pt>
                      <c:pt idx="3">
                        <c:v>11</c:v>
                      </c:pt>
                      <c:pt idx="4">
                        <c:v>2</c:v>
                      </c:pt>
                      <c:pt idx="5">
                        <c:v>12</c:v>
                      </c:pt>
                      <c:pt idx="6">
                        <c:v>1</c:v>
                      </c:pt>
                      <c:pt idx="7">
                        <c:v>4</c:v>
                      </c:pt>
                      <c:pt idx="8">
                        <c:v>7</c:v>
                      </c:pt>
                      <c:pt idx="9">
                        <c:v>15</c:v>
                      </c:pt>
                      <c:pt idx="10">
                        <c:v>15</c:v>
                      </c:pt>
                      <c:pt idx="11">
                        <c:v>6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3</c:v>
                      </c:pt>
                      <c:pt idx="15">
                        <c:v>18</c:v>
                      </c:pt>
                      <c:pt idx="16">
                        <c:v>10</c:v>
                      </c:pt>
                      <c:pt idx="17">
                        <c:v>8</c:v>
                      </c:pt>
                      <c:pt idx="18">
                        <c:v>10</c:v>
                      </c:pt>
                      <c:pt idx="19">
                        <c:v>7</c:v>
                      </c:pt>
                      <c:pt idx="20">
                        <c:v>2</c:v>
                      </c:pt>
                      <c:pt idx="21">
                        <c:v>19</c:v>
                      </c:pt>
                      <c:pt idx="22">
                        <c:v>24</c:v>
                      </c:pt>
                      <c:pt idx="23">
                        <c:v>1</c:v>
                      </c:pt>
                      <c:pt idx="24">
                        <c:v>0</c:v>
                      </c:pt>
                      <c:pt idx="25">
                        <c:v>8</c:v>
                      </c:pt>
                      <c:pt idx="26">
                        <c:v>12</c:v>
                      </c:pt>
                      <c:pt idx="27">
                        <c:v>25</c:v>
                      </c:pt>
                      <c:pt idx="28">
                        <c:v>7</c:v>
                      </c:pt>
                      <c:pt idx="29">
                        <c:v>3</c:v>
                      </c:pt>
                      <c:pt idx="30">
                        <c:v>3</c:v>
                      </c:pt>
                      <c:pt idx="31">
                        <c:v>3</c:v>
                      </c:pt>
                      <c:pt idx="32">
                        <c:v>0</c:v>
                      </c:pt>
                      <c:pt idx="33">
                        <c:v>2</c:v>
                      </c:pt>
                      <c:pt idx="34">
                        <c:v>3</c:v>
                      </c:pt>
                      <c:pt idx="35">
                        <c:v>13</c:v>
                      </c:pt>
                      <c:pt idx="36">
                        <c:v>13</c:v>
                      </c:pt>
                      <c:pt idx="37">
                        <c:v>6</c:v>
                      </c:pt>
                      <c:pt idx="38">
                        <c:v>6</c:v>
                      </c:pt>
                      <c:pt idx="39">
                        <c:v>11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7</c:v>
                      </c:pt>
                      <c:pt idx="44">
                        <c:v>1</c:v>
                      </c:pt>
                      <c:pt idx="45">
                        <c:v>4</c:v>
                      </c:pt>
                      <c:pt idx="46">
                        <c:v>3</c:v>
                      </c:pt>
                      <c:pt idx="47">
                        <c:v>0</c:v>
                      </c:pt>
                      <c:pt idx="48">
                        <c:v>4</c:v>
                      </c:pt>
                      <c:pt idx="49">
                        <c:v>0</c:v>
                      </c:pt>
                      <c:pt idx="50">
                        <c:v>6</c:v>
                      </c:pt>
                      <c:pt idx="51">
                        <c:v>0</c:v>
                      </c:pt>
                      <c:pt idx="52">
                        <c:v>9</c:v>
                      </c:pt>
                      <c:pt idx="53">
                        <c:v>3</c:v>
                      </c:pt>
                      <c:pt idx="54">
                        <c:v>0</c:v>
                      </c:pt>
                      <c:pt idx="55">
                        <c:v>10</c:v>
                      </c:pt>
                      <c:pt idx="56">
                        <c:v>0</c:v>
                      </c:pt>
                      <c:pt idx="57">
                        <c:v>3</c:v>
                      </c:pt>
                      <c:pt idx="58">
                        <c:v>12</c:v>
                      </c:pt>
                      <c:pt idx="59">
                        <c:v>7</c:v>
                      </c:pt>
                      <c:pt idx="60">
                        <c:v>0</c:v>
                      </c:pt>
                      <c:pt idx="61">
                        <c:v>4</c:v>
                      </c:pt>
                      <c:pt idx="62">
                        <c:v>6</c:v>
                      </c:pt>
                      <c:pt idx="63">
                        <c:v>10</c:v>
                      </c:pt>
                      <c:pt idx="64">
                        <c:v>3</c:v>
                      </c:pt>
                      <c:pt idx="65">
                        <c:v>5</c:v>
                      </c:pt>
                      <c:pt idx="66">
                        <c:v>0</c:v>
                      </c:pt>
                      <c:pt idx="67">
                        <c:v>10</c:v>
                      </c:pt>
                      <c:pt idx="68">
                        <c:v>3</c:v>
                      </c:pt>
                      <c:pt idx="69">
                        <c:v>0</c:v>
                      </c:pt>
                      <c:pt idx="70">
                        <c:v>6</c:v>
                      </c:pt>
                      <c:pt idx="71">
                        <c:v>5</c:v>
                      </c:pt>
                      <c:pt idx="72">
                        <c:v>3</c:v>
                      </c:pt>
                      <c:pt idx="73">
                        <c:v>2</c:v>
                      </c:pt>
                      <c:pt idx="74">
                        <c:v>10</c:v>
                      </c:pt>
                      <c:pt idx="75">
                        <c:v>11</c:v>
                      </c:pt>
                      <c:pt idx="76">
                        <c:v>13</c:v>
                      </c:pt>
                      <c:pt idx="77">
                        <c:v>1</c:v>
                      </c:pt>
                      <c:pt idx="78">
                        <c:v>27</c:v>
                      </c:pt>
                      <c:pt idx="79">
                        <c:v>6</c:v>
                      </c:pt>
                      <c:pt idx="80">
                        <c:v>10</c:v>
                      </c:pt>
                      <c:pt idx="81">
                        <c:v>10</c:v>
                      </c:pt>
                      <c:pt idx="82">
                        <c:v>10</c:v>
                      </c:pt>
                      <c:pt idx="83">
                        <c:v>7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3</c:v>
                      </c:pt>
                      <c:pt idx="89">
                        <c:v>2</c:v>
                      </c:pt>
                      <c:pt idx="90">
                        <c:v>3</c:v>
                      </c:pt>
                      <c:pt idx="91">
                        <c:v>5</c:v>
                      </c:pt>
                      <c:pt idx="92">
                        <c:v>3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4</c:v>
                      </c:pt>
                      <c:pt idx="97">
                        <c:v>6</c:v>
                      </c:pt>
                      <c:pt idx="98">
                        <c:v>5</c:v>
                      </c:pt>
                      <c:pt idx="99">
                        <c:v>4</c:v>
                      </c:pt>
                      <c:pt idx="100">
                        <c:v>1</c:v>
                      </c:pt>
                      <c:pt idx="101">
                        <c:v>4</c:v>
                      </c:pt>
                      <c:pt idx="102">
                        <c:v>0</c:v>
                      </c:pt>
                      <c:pt idx="103">
                        <c:v>12</c:v>
                      </c:pt>
                      <c:pt idx="104">
                        <c:v>4</c:v>
                      </c:pt>
                      <c:pt idx="105">
                        <c:v>4</c:v>
                      </c:pt>
                      <c:pt idx="106">
                        <c:v>12</c:v>
                      </c:pt>
                      <c:pt idx="107">
                        <c:v>4</c:v>
                      </c:pt>
                      <c:pt idx="108">
                        <c:v>8</c:v>
                      </c:pt>
                      <c:pt idx="109">
                        <c:v>3</c:v>
                      </c:pt>
                      <c:pt idx="110">
                        <c:v>4</c:v>
                      </c:pt>
                      <c:pt idx="111">
                        <c:v>10</c:v>
                      </c:pt>
                      <c:pt idx="112">
                        <c:v>4</c:v>
                      </c:pt>
                      <c:pt idx="113">
                        <c:v>4</c:v>
                      </c:pt>
                      <c:pt idx="114">
                        <c:v>3</c:v>
                      </c:pt>
                      <c:pt idx="115">
                        <c:v>14</c:v>
                      </c:pt>
                      <c:pt idx="116">
                        <c:v>3</c:v>
                      </c:pt>
                      <c:pt idx="117">
                        <c:v>3</c:v>
                      </c:pt>
                      <c:pt idx="118">
                        <c:v>6</c:v>
                      </c:pt>
                      <c:pt idx="119">
                        <c:v>6</c:v>
                      </c:pt>
                      <c:pt idx="120">
                        <c:v>0</c:v>
                      </c:pt>
                      <c:pt idx="121">
                        <c:v>8</c:v>
                      </c:pt>
                      <c:pt idx="122">
                        <c:v>2</c:v>
                      </c:pt>
                      <c:pt idx="123">
                        <c:v>7</c:v>
                      </c:pt>
                      <c:pt idx="124">
                        <c:v>4</c:v>
                      </c:pt>
                      <c:pt idx="125">
                        <c:v>6</c:v>
                      </c:pt>
                      <c:pt idx="126">
                        <c:v>5</c:v>
                      </c:pt>
                      <c:pt idx="127">
                        <c:v>2</c:v>
                      </c:pt>
                      <c:pt idx="128">
                        <c:v>2</c:v>
                      </c:pt>
                      <c:pt idx="129">
                        <c:v>9</c:v>
                      </c:pt>
                      <c:pt idx="130">
                        <c:v>10</c:v>
                      </c:pt>
                      <c:pt idx="131">
                        <c:v>10</c:v>
                      </c:pt>
                      <c:pt idx="132">
                        <c:v>1</c:v>
                      </c:pt>
                      <c:pt idx="133">
                        <c:v>2</c:v>
                      </c:pt>
                      <c:pt idx="134">
                        <c:v>2</c:v>
                      </c:pt>
                      <c:pt idx="135">
                        <c:v>2</c:v>
                      </c:pt>
                      <c:pt idx="136">
                        <c:v>2</c:v>
                      </c:pt>
                      <c:pt idx="137">
                        <c:v>2</c:v>
                      </c:pt>
                      <c:pt idx="138">
                        <c:v>2</c:v>
                      </c:pt>
                      <c:pt idx="139">
                        <c:v>2</c:v>
                      </c:pt>
                      <c:pt idx="140">
                        <c:v>2</c:v>
                      </c:pt>
                      <c:pt idx="141">
                        <c:v>2</c:v>
                      </c:pt>
                      <c:pt idx="142">
                        <c:v>2</c:v>
                      </c:pt>
                      <c:pt idx="143">
                        <c:v>2</c:v>
                      </c:pt>
                      <c:pt idx="144">
                        <c:v>2</c:v>
                      </c:pt>
                      <c:pt idx="145">
                        <c:v>2</c:v>
                      </c:pt>
                      <c:pt idx="146">
                        <c:v>2</c:v>
                      </c:pt>
                      <c:pt idx="147">
                        <c:v>2</c:v>
                      </c:pt>
                      <c:pt idx="148">
                        <c:v>2</c:v>
                      </c:pt>
                      <c:pt idx="149">
                        <c:v>2</c:v>
                      </c:pt>
                      <c:pt idx="150">
                        <c:v>2</c:v>
                      </c:pt>
                      <c:pt idx="151">
                        <c:v>2</c:v>
                      </c:pt>
                      <c:pt idx="152">
                        <c:v>2</c:v>
                      </c:pt>
                      <c:pt idx="153">
                        <c:v>2</c:v>
                      </c:pt>
                      <c:pt idx="154">
                        <c:v>6</c:v>
                      </c:pt>
                      <c:pt idx="155">
                        <c:v>1</c:v>
                      </c:pt>
                      <c:pt idx="156">
                        <c:v>0</c:v>
                      </c:pt>
                      <c:pt idx="157">
                        <c:v>1</c:v>
                      </c:pt>
                      <c:pt idx="158">
                        <c:v>8</c:v>
                      </c:pt>
                      <c:pt idx="159">
                        <c:v>1</c:v>
                      </c:pt>
                      <c:pt idx="160">
                        <c:v>1</c:v>
                      </c:pt>
                      <c:pt idx="161">
                        <c:v>18</c:v>
                      </c:pt>
                      <c:pt idx="162">
                        <c:v>18</c:v>
                      </c:pt>
                      <c:pt idx="163">
                        <c:v>6</c:v>
                      </c:pt>
                      <c:pt idx="164">
                        <c:v>6</c:v>
                      </c:pt>
                      <c:pt idx="165">
                        <c:v>1</c:v>
                      </c:pt>
                      <c:pt idx="166">
                        <c:v>1</c:v>
                      </c:pt>
                      <c:pt idx="167">
                        <c:v>8</c:v>
                      </c:pt>
                      <c:pt idx="168">
                        <c:v>3</c:v>
                      </c:pt>
                      <c:pt idx="169">
                        <c:v>2</c:v>
                      </c:pt>
                      <c:pt idx="170">
                        <c:v>3</c:v>
                      </c:pt>
                      <c:pt idx="171">
                        <c:v>2</c:v>
                      </c:pt>
                      <c:pt idx="172">
                        <c:v>3</c:v>
                      </c:pt>
                      <c:pt idx="173">
                        <c:v>9</c:v>
                      </c:pt>
                      <c:pt idx="174">
                        <c:v>4</c:v>
                      </c:pt>
                      <c:pt idx="175">
                        <c:v>1</c:v>
                      </c:pt>
                      <c:pt idx="176">
                        <c:v>4</c:v>
                      </c:pt>
                      <c:pt idx="177">
                        <c:v>8</c:v>
                      </c:pt>
                      <c:pt idx="178">
                        <c:v>13</c:v>
                      </c:pt>
                      <c:pt idx="179">
                        <c:v>2</c:v>
                      </c:pt>
                      <c:pt idx="180">
                        <c:v>8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2</c:v>
                      </c:pt>
                      <c:pt idx="184">
                        <c:v>2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2</c:v>
                      </c:pt>
                      <c:pt idx="188">
                        <c:v>2</c:v>
                      </c:pt>
                      <c:pt idx="189">
                        <c:v>2</c:v>
                      </c:pt>
                      <c:pt idx="190">
                        <c:v>2</c:v>
                      </c:pt>
                      <c:pt idx="191">
                        <c:v>2</c:v>
                      </c:pt>
                      <c:pt idx="192">
                        <c:v>2</c:v>
                      </c:pt>
                      <c:pt idx="193">
                        <c:v>2</c:v>
                      </c:pt>
                      <c:pt idx="194">
                        <c:v>10</c:v>
                      </c:pt>
                      <c:pt idx="195">
                        <c:v>2</c:v>
                      </c:pt>
                      <c:pt idx="196">
                        <c:v>2</c:v>
                      </c:pt>
                      <c:pt idx="197">
                        <c:v>2</c:v>
                      </c:pt>
                      <c:pt idx="198">
                        <c:v>2</c:v>
                      </c:pt>
                      <c:pt idx="199">
                        <c:v>2</c:v>
                      </c:pt>
                      <c:pt idx="200">
                        <c:v>2</c:v>
                      </c:pt>
                      <c:pt idx="201">
                        <c:v>2</c:v>
                      </c:pt>
                      <c:pt idx="202">
                        <c:v>2</c:v>
                      </c:pt>
                      <c:pt idx="203">
                        <c:v>2</c:v>
                      </c:pt>
                      <c:pt idx="204">
                        <c:v>10</c:v>
                      </c:pt>
                      <c:pt idx="205">
                        <c:v>11</c:v>
                      </c:pt>
                      <c:pt idx="206">
                        <c:v>9</c:v>
                      </c:pt>
                      <c:pt idx="207">
                        <c:v>1</c:v>
                      </c:pt>
                      <c:pt idx="208">
                        <c:v>42</c:v>
                      </c:pt>
                      <c:pt idx="209">
                        <c:v>20</c:v>
                      </c:pt>
                      <c:pt idx="210">
                        <c:v>5</c:v>
                      </c:pt>
                      <c:pt idx="211">
                        <c:v>2</c:v>
                      </c:pt>
                      <c:pt idx="212">
                        <c:v>2</c:v>
                      </c:pt>
                      <c:pt idx="213">
                        <c:v>2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4</c:v>
                      </c:pt>
                      <c:pt idx="217">
                        <c:v>1</c:v>
                      </c:pt>
                      <c:pt idx="218">
                        <c:v>13</c:v>
                      </c:pt>
                      <c:pt idx="219">
                        <c:v>14</c:v>
                      </c:pt>
                      <c:pt idx="220">
                        <c:v>3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2</c:v>
                      </c:pt>
                      <c:pt idx="225">
                        <c:v>3</c:v>
                      </c:pt>
                      <c:pt idx="226">
                        <c:v>40</c:v>
                      </c:pt>
                      <c:pt idx="227">
                        <c:v>14</c:v>
                      </c:pt>
                      <c:pt idx="228">
                        <c:v>8</c:v>
                      </c:pt>
                      <c:pt idx="229">
                        <c:v>2</c:v>
                      </c:pt>
                      <c:pt idx="230">
                        <c:v>5</c:v>
                      </c:pt>
                      <c:pt idx="231">
                        <c:v>3</c:v>
                      </c:pt>
                      <c:pt idx="232">
                        <c:v>0</c:v>
                      </c:pt>
                      <c:pt idx="233">
                        <c:v>4</c:v>
                      </c:pt>
                      <c:pt idx="234">
                        <c:v>9</c:v>
                      </c:pt>
                      <c:pt idx="235">
                        <c:v>1</c:v>
                      </c:pt>
                      <c:pt idx="236">
                        <c:v>1</c:v>
                      </c:pt>
                      <c:pt idx="237">
                        <c:v>21</c:v>
                      </c:pt>
                      <c:pt idx="238">
                        <c:v>9</c:v>
                      </c:pt>
                      <c:pt idx="239">
                        <c:v>2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2</c:v>
                      </c:pt>
                      <c:pt idx="244">
                        <c:v>1</c:v>
                      </c:pt>
                      <c:pt idx="245">
                        <c:v>0</c:v>
                      </c:pt>
                      <c:pt idx="246">
                        <c:v>2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9</c:v>
                      </c:pt>
                      <c:pt idx="250">
                        <c:v>2</c:v>
                      </c:pt>
                      <c:pt idx="251">
                        <c:v>2</c:v>
                      </c:pt>
                      <c:pt idx="252">
                        <c:v>2</c:v>
                      </c:pt>
                      <c:pt idx="253">
                        <c:v>2</c:v>
                      </c:pt>
                      <c:pt idx="254">
                        <c:v>5</c:v>
                      </c:pt>
                      <c:pt idx="255">
                        <c:v>12</c:v>
                      </c:pt>
                      <c:pt idx="256">
                        <c:v>12</c:v>
                      </c:pt>
                      <c:pt idx="257">
                        <c:v>12</c:v>
                      </c:pt>
                      <c:pt idx="258">
                        <c:v>3</c:v>
                      </c:pt>
                      <c:pt idx="259">
                        <c:v>1</c:v>
                      </c:pt>
                      <c:pt idx="260">
                        <c:v>55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930C-4461-A69C-16C26D4E27E9}"/>
                  </c:ext>
                </c:extLst>
              </c15:ser>
            </c15:filteredScatterSeries>
            <c15:filteredScatter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(1)'!$Y$1</c15:sqref>
                        </c15:formulaRef>
                      </c:ext>
                    </c:extLst>
                    <c:strCache>
                      <c:ptCount val="1"/>
                      <c:pt idx="0">
                        <c:v>hosts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shade val="9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(1)'!$A$2:$A$262</c15:sqref>
                        </c15:formulaRef>
                      </c:ext>
                    </c:extLst>
                    <c:strCache>
                      <c:ptCount val="261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(1)'!$Y$2:$Y$262</c15:sqref>
                        </c15:formulaRef>
                      </c:ext>
                    </c:extLst>
                    <c:numCache>
                      <c:formatCode>General</c:formatCode>
                      <c:ptCount val="26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51</c:v>
                      </c:pt>
                      <c:pt idx="205">
                        <c:v>34</c:v>
                      </c:pt>
                      <c:pt idx="206">
                        <c:v>19</c:v>
                      </c:pt>
                      <c:pt idx="207">
                        <c:v>43</c:v>
                      </c:pt>
                      <c:pt idx="208">
                        <c:v>55</c:v>
                      </c:pt>
                      <c:pt idx="209">
                        <c:v>41</c:v>
                      </c:pt>
                      <c:pt idx="210">
                        <c:v>41</c:v>
                      </c:pt>
                      <c:pt idx="211">
                        <c:v>42</c:v>
                      </c:pt>
                      <c:pt idx="212">
                        <c:v>41</c:v>
                      </c:pt>
                      <c:pt idx="213">
                        <c:v>20</c:v>
                      </c:pt>
                      <c:pt idx="214">
                        <c:v>19</c:v>
                      </c:pt>
                      <c:pt idx="215">
                        <c:v>44</c:v>
                      </c:pt>
                      <c:pt idx="216">
                        <c:v>17</c:v>
                      </c:pt>
                      <c:pt idx="217">
                        <c:v>18</c:v>
                      </c:pt>
                      <c:pt idx="218">
                        <c:v>24</c:v>
                      </c:pt>
                      <c:pt idx="219">
                        <c:v>18</c:v>
                      </c:pt>
                      <c:pt idx="220">
                        <c:v>17</c:v>
                      </c:pt>
                      <c:pt idx="221">
                        <c:v>41</c:v>
                      </c:pt>
                      <c:pt idx="222">
                        <c:v>54</c:v>
                      </c:pt>
                      <c:pt idx="223">
                        <c:v>42</c:v>
                      </c:pt>
                      <c:pt idx="224">
                        <c:v>41</c:v>
                      </c:pt>
                      <c:pt idx="225">
                        <c:v>47</c:v>
                      </c:pt>
                      <c:pt idx="226">
                        <c:v>44</c:v>
                      </c:pt>
                      <c:pt idx="227">
                        <c:v>17</c:v>
                      </c:pt>
                      <c:pt idx="228">
                        <c:v>23</c:v>
                      </c:pt>
                      <c:pt idx="229">
                        <c:v>17</c:v>
                      </c:pt>
                      <c:pt idx="230">
                        <c:v>23</c:v>
                      </c:pt>
                      <c:pt idx="231">
                        <c:v>49</c:v>
                      </c:pt>
                      <c:pt idx="232">
                        <c:v>18</c:v>
                      </c:pt>
                      <c:pt idx="233">
                        <c:v>18</c:v>
                      </c:pt>
                      <c:pt idx="234">
                        <c:v>17</c:v>
                      </c:pt>
                      <c:pt idx="235">
                        <c:v>51</c:v>
                      </c:pt>
                      <c:pt idx="236">
                        <c:v>43</c:v>
                      </c:pt>
                      <c:pt idx="237">
                        <c:v>17</c:v>
                      </c:pt>
                      <c:pt idx="238">
                        <c:v>17</c:v>
                      </c:pt>
                      <c:pt idx="239">
                        <c:v>44</c:v>
                      </c:pt>
                      <c:pt idx="240">
                        <c:v>17</c:v>
                      </c:pt>
                      <c:pt idx="241">
                        <c:v>57</c:v>
                      </c:pt>
                      <c:pt idx="242">
                        <c:v>60</c:v>
                      </c:pt>
                      <c:pt idx="243">
                        <c:v>18</c:v>
                      </c:pt>
                      <c:pt idx="244">
                        <c:v>18</c:v>
                      </c:pt>
                      <c:pt idx="245">
                        <c:v>17</c:v>
                      </c:pt>
                      <c:pt idx="246">
                        <c:v>17</c:v>
                      </c:pt>
                      <c:pt idx="247">
                        <c:v>19</c:v>
                      </c:pt>
                      <c:pt idx="248">
                        <c:v>21</c:v>
                      </c:pt>
                      <c:pt idx="249">
                        <c:v>54</c:v>
                      </c:pt>
                      <c:pt idx="250">
                        <c:v>55</c:v>
                      </c:pt>
                      <c:pt idx="251">
                        <c:v>54</c:v>
                      </c:pt>
                      <c:pt idx="252">
                        <c:v>17</c:v>
                      </c:pt>
                      <c:pt idx="253">
                        <c:v>18</c:v>
                      </c:pt>
                      <c:pt idx="254">
                        <c:v>18</c:v>
                      </c:pt>
                      <c:pt idx="255">
                        <c:v>42</c:v>
                      </c:pt>
                      <c:pt idx="256">
                        <c:v>40</c:v>
                      </c:pt>
                      <c:pt idx="257">
                        <c:v>40</c:v>
                      </c:pt>
                      <c:pt idx="258">
                        <c:v>50</c:v>
                      </c:pt>
                      <c:pt idx="259">
                        <c:v>18</c:v>
                      </c:pt>
                      <c:pt idx="260">
                        <c:v>49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930C-4461-A69C-16C26D4E27E9}"/>
                  </c:ext>
                </c:extLst>
              </c15:ser>
            </c15:filteredScatterSeries>
            <c15:filteredScatter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(1)'!$Z$1</c15:sqref>
                        </c15:formulaRef>
                      </c:ext>
                    </c:extLst>
                    <c:strCache>
                      <c:ptCount val="1"/>
                      <c:pt idx="0">
                        <c:v>domains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shade val="98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(1)'!$A$2:$A$262</c15:sqref>
                        </c15:formulaRef>
                      </c:ext>
                    </c:extLst>
                    <c:strCache>
                      <c:ptCount val="261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(1)'!$Z$2:$Z$262</c15:sqref>
                        </c15:formulaRef>
                      </c:ext>
                    </c:extLst>
                    <c:numCache>
                      <c:formatCode>General</c:formatCode>
                      <c:ptCount val="26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930C-4461-A69C-16C26D4E27E9}"/>
                  </c:ext>
                </c:extLst>
              </c15:ser>
            </c15:filteredScatterSeries>
            <c15:filteredScatter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(1)'!$AA$1</c15:sqref>
                        </c15:formulaRef>
                      </c:ext>
                    </c:extLst>
                    <c:strCache>
                      <c:ptCount val="1"/>
                      <c:pt idx="0">
                        <c:v>dead_hosts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tint val="99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(1)'!$A$2:$A$262</c15:sqref>
                        </c15:formulaRef>
                      </c:ext>
                    </c:extLst>
                    <c:strCache>
                      <c:ptCount val="261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(1)'!$AA$2:$AA$262</c15:sqref>
                        </c15:formulaRef>
                      </c:ext>
                    </c:extLst>
                    <c:numCache>
                      <c:formatCode>General</c:formatCode>
                      <c:ptCount val="26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930C-4461-A69C-16C26D4E27E9}"/>
                  </c:ext>
                </c:extLst>
              </c15:ser>
            </c15:filteredScatterSeries>
            <c15:filteredScatterSeries>
              <c15:ser>
                <c:idx val="26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(1)'!$AB$1</c15:sqref>
                        </c15:formulaRef>
                      </c:ext>
                    </c:extLst>
                    <c:strCache>
                      <c:ptCount val="1"/>
                      <c:pt idx="0">
                        <c:v>tcp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tint val="96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(1)'!$A$2:$A$262</c15:sqref>
                        </c15:formulaRef>
                      </c:ext>
                    </c:extLst>
                    <c:strCache>
                      <c:ptCount val="261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(1)'!$AB$2:$AB$262</c15:sqref>
                        </c15:formulaRef>
                      </c:ext>
                    </c:extLst>
                    <c:numCache>
                      <c:formatCode>General</c:formatCode>
                      <c:ptCount val="26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930C-4461-A69C-16C26D4E27E9}"/>
                  </c:ext>
                </c:extLst>
              </c15:ser>
            </c15:filteredScatterSeries>
            <c15:filteredScatterSeries>
              <c15:ser>
                <c:idx val="27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(1)'!$AC$1</c15:sqref>
                        </c15:formulaRef>
                      </c:ext>
                    </c:extLst>
                    <c:strCache>
                      <c:ptCount val="1"/>
                      <c:pt idx="0">
                        <c:v>requests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tint val="94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(1)'!$A$2:$A$262</c15:sqref>
                        </c15:formulaRef>
                      </c:ext>
                    </c:extLst>
                    <c:strCache>
                      <c:ptCount val="261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(1)'!$AC$2:$AC$262</c15:sqref>
                        </c15:formulaRef>
                      </c:ext>
                    </c:extLst>
                    <c:numCache>
                      <c:formatCode>General</c:formatCode>
                      <c:ptCount val="26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930C-4461-A69C-16C26D4E27E9}"/>
                  </c:ext>
                </c:extLst>
              </c15:ser>
            </c15:filteredScatterSeries>
            <c15:filteredScatterSeries>
              <c15:ser>
                <c:idx val="28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(1)'!$AD$1</c15:sqref>
                        </c15:formulaRef>
                      </c:ext>
                    </c:extLst>
                    <c:strCache>
                      <c:ptCount val="1"/>
                      <c:pt idx="0">
                        <c:v>dns_servers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tint val="91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(1)'!$A$2:$A$262</c15:sqref>
                        </c15:formulaRef>
                      </c:ext>
                    </c:extLst>
                    <c:strCache>
                      <c:ptCount val="261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(1)'!$AD$2:$AD$262</c15:sqref>
                        </c15:formulaRef>
                      </c:ext>
                    </c:extLst>
                    <c:numCache>
                      <c:formatCode>General</c:formatCode>
                      <c:ptCount val="26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17</c:v>
                      </c:pt>
                      <c:pt idx="81">
                        <c:v>17</c:v>
                      </c:pt>
                      <c:pt idx="82">
                        <c:v>18</c:v>
                      </c:pt>
                      <c:pt idx="83">
                        <c:v>17</c:v>
                      </c:pt>
                      <c:pt idx="84">
                        <c:v>46</c:v>
                      </c:pt>
                      <c:pt idx="85">
                        <c:v>45</c:v>
                      </c:pt>
                      <c:pt idx="86">
                        <c:v>46</c:v>
                      </c:pt>
                      <c:pt idx="87">
                        <c:v>45</c:v>
                      </c:pt>
                      <c:pt idx="88">
                        <c:v>17</c:v>
                      </c:pt>
                      <c:pt idx="89">
                        <c:v>17</c:v>
                      </c:pt>
                      <c:pt idx="90">
                        <c:v>18</c:v>
                      </c:pt>
                      <c:pt idx="91">
                        <c:v>17</c:v>
                      </c:pt>
                      <c:pt idx="92">
                        <c:v>18</c:v>
                      </c:pt>
                      <c:pt idx="93">
                        <c:v>52</c:v>
                      </c:pt>
                      <c:pt idx="94">
                        <c:v>52</c:v>
                      </c:pt>
                      <c:pt idx="95">
                        <c:v>52</c:v>
                      </c:pt>
                      <c:pt idx="96">
                        <c:v>17</c:v>
                      </c:pt>
                      <c:pt idx="97">
                        <c:v>19</c:v>
                      </c:pt>
                      <c:pt idx="98">
                        <c:v>19</c:v>
                      </c:pt>
                      <c:pt idx="99">
                        <c:v>21</c:v>
                      </c:pt>
                      <c:pt idx="100">
                        <c:v>18</c:v>
                      </c:pt>
                      <c:pt idx="101">
                        <c:v>18</c:v>
                      </c:pt>
                      <c:pt idx="102">
                        <c:v>18</c:v>
                      </c:pt>
                      <c:pt idx="103">
                        <c:v>45</c:v>
                      </c:pt>
                      <c:pt idx="104">
                        <c:v>45</c:v>
                      </c:pt>
                      <c:pt idx="105">
                        <c:v>45</c:v>
                      </c:pt>
                      <c:pt idx="106">
                        <c:v>48</c:v>
                      </c:pt>
                      <c:pt idx="107">
                        <c:v>45</c:v>
                      </c:pt>
                      <c:pt idx="108">
                        <c:v>41</c:v>
                      </c:pt>
                      <c:pt idx="109">
                        <c:v>44</c:v>
                      </c:pt>
                      <c:pt idx="110">
                        <c:v>17</c:v>
                      </c:pt>
                      <c:pt idx="111">
                        <c:v>45</c:v>
                      </c:pt>
                      <c:pt idx="112">
                        <c:v>18</c:v>
                      </c:pt>
                      <c:pt idx="113">
                        <c:v>17</c:v>
                      </c:pt>
                      <c:pt idx="114">
                        <c:v>17</c:v>
                      </c:pt>
                      <c:pt idx="115">
                        <c:v>17</c:v>
                      </c:pt>
                      <c:pt idx="116">
                        <c:v>18</c:v>
                      </c:pt>
                      <c:pt idx="117">
                        <c:v>46</c:v>
                      </c:pt>
                      <c:pt idx="118">
                        <c:v>20</c:v>
                      </c:pt>
                      <c:pt idx="119">
                        <c:v>17</c:v>
                      </c:pt>
                      <c:pt idx="120">
                        <c:v>17</c:v>
                      </c:pt>
                      <c:pt idx="121">
                        <c:v>17</c:v>
                      </c:pt>
                      <c:pt idx="122">
                        <c:v>46</c:v>
                      </c:pt>
                      <c:pt idx="123">
                        <c:v>18</c:v>
                      </c:pt>
                      <c:pt idx="124">
                        <c:v>18</c:v>
                      </c:pt>
                      <c:pt idx="125">
                        <c:v>18</c:v>
                      </c:pt>
                      <c:pt idx="126">
                        <c:v>18</c:v>
                      </c:pt>
                      <c:pt idx="127">
                        <c:v>58</c:v>
                      </c:pt>
                      <c:pt idx="128">
                        <c:v>45</c:v>
                      </c:pt>
                      <c:pt idx="129">
                        <c:v>18</c:v>
                      </c:pt>
                      <c:pt idx="130">
                        <c:v>18</c:v>
                      </c:pt>
                      <c:pt idx="131">
                        <c:v>17</c:v>
                      </c:pt>
                      <c:pt idx="132">
                        <c:v>47</c:v>
                      </c:pt>
                      <c:pt idx="133">
                        <c:v>21</c:v>
                      </c:pt>
                      <c:pt idx="134">
                        <c:v>21</c:v>
                      </c:pt>
                      <c:pt idx="135">
                        <c:v>17</c:v>
                      </c:pt>
                      <c:pt idx="136">
                        <c:v>21</c:v>
                      </c:pt>
                      <c:pt idx="137">
                        <c:v>20</c:v>
                      </c:pt>
                      <c:pt idx="138">
                        <c:v>20</c:v>
                      </c:pt>
                      <c:pt idx="139">
                        <c:v>21</c:v>
                      </c:pt>
                      <c:pt idx="140">
                        <c:v>21</c:v>
                      </c:pt>
                      <c:pt idx="141">
                        <c:v>21</c:v>
                      </c:pt>
                      <c:pt idx="142">
                        <c:v>21</c:v>
                      </c:pt>
                      <c:pt idx="143">
                        <c:v>20</c:v>
                      </c:pt>
                      <c:pt idx="144">
                        <c:v>20</c:v>
                      </c:pt>
                      <c:pt idx="145">
                        <c:v>21</c:v>
                      </c:pt>
                      <c:pt idx="146">
                        <c:v>20</c:v>
                      </c:pt>
                      <c:pt idx="147">
                        <c:v>21</c:v>
                      </c:pt>
                      <c:pt idx="148">
                        <c:v>21</c:v>
                      </c:pt>
                      <c:pt idx="149">
                        <c:v>21</c:v>
                      </c:pt>
                      <c:pt idx="150">
                        <c:v>21</c:v>
                      </c:pt>
                      <c:pt idx="151">
                        <c:v>20</c:v>
                      </c:pt>
                      <c:pt idx="152">
                        <c:v>20</c:v>
                      </c:pt>
                      <c:pt idx="153">
                        <c:v>20</c:v>
                      </c:pt>
                      <c:pt idx="154">
                        <c:v>18</c:v>
                      </c:pt>
                      <c:pt idx="155">
                        <c:v>17</c:v>
                      </c:pt>
                      <c:pt idx="156">
                        <c:v>17</c:v>
                      </c:pt>
                      <c:pt idx="157">
                        <c:v>46</c:v>
                      </c:pt>
                      <c:pt idx="158">
                        <c:v>18</c:v>
                      </c:pt>
                      <c:pt idx="159">
                        <c:v>18</c:v>
                      </c:pt>
                      <c:pt idx="160">
                        <c:v>18</c:v>
                      </c:pt>
                      <c:pt idx="161">
                        <c:v>22</c:v>
                      </c:pt>
                      <c:pt idx="162">
                        <c:v>22</c:v>
                      </c:pt>
                      <c:pt idx="163">
                        <c:v>37</c:v>
                      </c:pt>
                      <c:pt idx="164">
                        <c:v>29</c:v>
                      </c:pt>
                      <c:pt idx="165">
                        <c:v>17</c:v>
                      </c:pt>
                      <c:pt idx="166">
                        <c:v>18</c:v>
                      </c:pt>
                      <c:pt idx="167">
                        <c:v>21</c:v>
                      </c:pt>
                      <c:pt idx="168">
                        <c:v>18</c:v>
                      </c:pt>
                      <c:pt idx="169">
                        <c:v>17</c:v>
                      </c:pt>
                      <c:pt idx="170">
                        <c:v>18</c:v>
                      </c:pt>
                      <c:pt idx="171">
                        <c:v>46</c:v>
                      </c:pt>
                      <c:pt idx="172">
                        <c:v>47</c:v>
                      </c:pt>
                      <c:pt idx="173">
                        <c:v>18</c:v>
                      </c:pt>
                      <c:pt idx="174">
                        <c:v>47</c:v>
                      </c:pt>
                      <c:pt idx="175">
                        <c:v>45</c:v>
                      </c:pt>
                      <c:pt idx="176">
                        <c:v>46</c:v>
                      </c:pt>
                      <c:pt idx="177">
                        <c:v>51</c:v>
                      </c:pt>
                      <c:pt idx="178">
                        <c:v>47</c:v>
                      </c:pt>
                      <c:pt idx="179">
                        <c:v>21</c:v>
                      </c:pt>
                      <c:pt idx="180">
                        <c:v>18</c:v>
                      </c:pt>
                      <c:pt idx="181">
                        <c:v>18</c:v>
                      </c:pt>
                      <c:pt idx="182">
                        <c:v>18</c:v>
                      </c:pt>
                      <c:pt idx="183">
                        <c:v>19</c:v>
                      </c:pt>
                      <c:pt idx="184">
                        <c:v>18</c:v>
                      </c:pt>
                      <c:pt idx="185">
                        <c:v>19</c:v>
                      </c:pt>
                      <c:pt idx="186">
                        <c:v>18</c:v>
                      </c:pt>
                      <c:pt idx="187">
                        <c:v>17</c:v>
                      </c:pt>
                      <c:pt idx="188">
                        <c:v>17</c:v>
                      </c:pt>
                      <c:pt idx="189">
                        <c:v>18</c:v>
                      </c:pt>
                      <c:pt idx="190">
                        <c:v>18</c:v>
                      </c:pt>
                      <c:pt idx="191">
                        <c:v>18</c:v>
                      </c:pt>
                      <c:pt idx="192">
                        <c:v>17</c:v>
                      </c:pt>
                      <c:pt idx="193">
                        <c:v>18</c:v>
                      </c:pt>
                      <c:pt idx="194">
                        <c:v>17</c:v>
                      </c:pt>
                      <c:pt idx="195">
                        <c:v>47</c:v>
                      </c:pt>
                      <c:pt idx="196">
                        <c:v>46</c:v>
                      </c:pt>
                      <c:pt idx="197">
                        <c:v>47</c:v>
                      </c:pt>
                      <c:pt idx="198">
                        <c:v>47</c:v>
                      </c:pt>
                      <c:pt idx="199">
                        <c:v>47</c:v>
                      </c:pt>
                      <c:pt idx="200">
                        <c:v>41</c:v>
                      </c:pt>
                      <c:pt idx="201">
                        <c:v>42</c:v>
                      </c:pt>
                      <c:pt idx="202">
                        <c:v>42</c:v>
                      </c:pt>
                      <c:pt idx="203">
                        <c:v>22</c:v>
                      </c:pt>
                      <c:pt idx="204">
                        <c:v>9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74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9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930C-4461-A69C-16C26D4E27E9}"/>
                  </c:ext>
                </c:extLst>
              </c15:ser>
            </c15:filteredScatterSeries>
            <c15:filteredScatterSeries>
              <c15:ser>
                <c:idx val="29"/>
                <c:order val="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(1)'!$AE$1</c15:sqref>
                        </c15:formulaRef>
                      </c:ext>
                    </c:extLst>
                    <c:strCache>
                      <c:ptCount val="1"/>
                      <c:pt idx="0">
                        <c:v>mitm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tint val="88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(1)'!$A$2:$A$262</c15:sqref>
                        </c15:formulaRef>
                      </c:ext>
                    </c:extLst>
                    <c:strCache>
                      <c:ptCount val="261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(1)'!$AE$2:$AE$262</c15:sqref>
                        </c15:formulaRef>
                      </c:ext>
                    </c:extLst>
                    <c:numCache>
                      <c:formatCode>General</c:formatCode>
                      <c:ptCount val="26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930C-4461-A69C-16C26D4E27E9}"/>
                  </c:ext>
                </c:extLst>
              </c15:ser>
            </c15:filteredScatterSeries>
            <c15:filteredScatterSeries>
              <c15:ser>
                <c:idx val="30"/>
                <c:order val="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(1)'!$AF$1</c15:sqref>
                        </c15:formulaRef>
                      </c:ext>
                    </c:extLst>
                    <c:strCache>
                      <c:ptCount val="1"/>
                      <c:pt idx="0">
                        <c:v>udp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tint val="8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(1)'!$A$2:$A$262</c15:sqref>
                        </c15:formulaRef>
                      </c:ext>
                    </c:extLst>
                    <c:strCache>
                      <c:ptCount val="261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(1)'!$AF$2:$AF$262</c15:sqref>
                        </c15:formulaRef>
                      </c:ext>
                    </c:extLst>
                    <c:numCache>
                      <c:formatCode>General</c:formatCode>
                      <c:ptCount val="261"/>
                      <c:pt idx="0">
                        <c:v>17</c:v>
                      </c:pt>
                      <c:pt idx="1">
                        <c:v>17</c:v>
                      </c:pt>
                      <c:pt idx="2">
                        <c:v>17</c:v>
                      </c:pt>
                      <c:pt idx="3">
                        <c:v>18</c:v>
                      </c:pt>
                      <c:pt idx="4">
                        <c:v>17</c:v>
                      </c:pt>
                      <c:pt idx="5">
                        <c:v>17</c:v>
                      </c:pt>
                      <c:pt idx="6">
                        <c:v>17</c:v>
                      </c:pt>
                      <c:pt idx="7">
                        <c:v>17</c:v>
                      </c:pt>
                      <c:pt idx="8">
                        <c:v>18</c:v>
                      </c:pt>
                      <c:pt idx="9">
                        <c:v>18</c:v>
                      </c:pt>
                      <c:pt idx="10">
                        <c:v>18</c:v>
                      </c:pt>
                      <c:pt idx="11">
                        <c:v>18</c:v>
                      </c:pt>
                      <c:pt idx="12">
                        <c:v>18</c:v>
                      </c:pt>
                      <c:pt idx="13">
                        <c:v>18</c:v>
                      </c:pt>
                      <c:pt idx="14">
                        <c:v>18</c:v>
                      </c:pt>
                      <c:pt idx="15">
                        <c:v>17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17</c:v>
                      </c:pt>
                      <c:pt idx="19">
                        <c:v>17</c:v>
                      </c:pt>
                      <c:pt idx="20">
                        <c:v>17</c:v>
                      </c:pt>
                      <c:pt idx="21">
                        <c:v>18</c:v>
                      </c:pt>
                      <c:pt idx="22">
                        <c:v>18</c:v>
                      </c:pt>
                      <c:pt idx="23">
                        <c:v>18</c:v>
                      </c:pt>
                      <c:pt idx="24">
                        <c:v>17</c:v>
                      </c:pt>
                      <c:pt idx="25">
                        <c:v>18</c:v>
                      </c:pt>
                      <c:pt idx="26">
                        <c:v>18</c:v>
                      </c:pt>
                      <c:pt idx="27">
                        <c:v>17</c:v>
                      </c:pt>
                      <c:pt idx="28">
                        <c:v>18</c:v>
                      </c:pt>
                      <c:pt idx="29">
                        <c:v>17</c:v>
                      </c:pt>
                      <c:pt idx="30">
                        <c:v>18</c:v>
                      </c:pt>
                      <c:pt idx="31">
                        <c:v>17</c:v>
                      </c:pt>
                      <c:pt idx="32">
                        <c:v>18</c:v>
                      </c:pt>
                      <c:pt idx="33">
                        <c:v>18</c:v>
                      </c:pt>
                      <c:pt idx="34">
                        <c:v>18</c:v>
                      </c:pt>
                      <c:pt idx="35">
                        <c:v>18</c:v>
                      </c:pt>
                      <c:pt idx="36">
                        <c:v>17</c:v>
                      </c:pt>
                      <c:pt idx="37">
                        <c:v>17</c:v>
                      </c:pt>
                      <c:pt idx="38">
                        <c:v>17</c:v>
                      </c:pt>
                      <c:pt idx="39">
                        <c:v>17</c:v>
                      </c:pt>
                      <c:pt idx="40">
                        <c:v>17</c:v>
                      </c:pt>
                      <c:pt idx="41">
                        <c:v>18</c:v>
                      </c:pt>
                      <c:pt idx="42">
                        <c:v>18</c:v>
                      </c:pt>
                      <c:pt idx="43">
                        <c:v>18</c:v>
                      </c:pt>
                      <c:pt idx="44">
                        <c:v>17</c:v>
                      </c:pt>
                      <c:pt idx="45">
                        <c:v>18</c:v>
                      </c:pt>
                      <c:pt idx="46">
                        <c:v>18</c:v>
                      </c:pt>
                      <c:pt idx="47">
                        <c:v>18</c:v>
                      </c:pt>
                      <c:pt idx="48">
                        <c:v>45</c:v>
                      </c:pt>
                      <c:pt idx="49">
                        <c:v>17</c:v>
                      </c:pt>
                      <c:pt idx="50">
                        <c:v>18</c:v>
                      </c:pt>
                      <c:pt idx="51">
                        <c:v>17</c:v>
                      </c:pt>
                      <c:pt idx="52">
                        <c:v>18</c:v>
                      </c:pt>
                      <c:pt idx="53">
                        <c:v>17</c:v>
                      </c:pt>
                      <c:pt idx="54">
                        <c:v>18</c:v>
                      </c:pt>
                      <c:pt idx="55">
                        <c:v>18</c:v>
                      </c:pt>
                      <c:pt idx="56">
                        <c:v>18</c:v>
                      </c:pt>
                      <c:pt idx="57">
                        <c:v>17</c:v>
                      </c:pt>
                      <c:pt idx="58">
                        <c:v>18</c:v>
                      </c:pt>
                      <c:pt idx="59">
                        <c:v>18</c:v>
                      </c:pt>
                      <c:pt idx="60">
                        <c:v>17</c:v>
                      </c:pt>
                      <c:pt idx="61">
                        <c:v>17</c:v>
                      </c:pt>
                      <c:pt idx="62">
                        <c:v>18</c:v>
                      </c:pt>
                      <c:pt idx="63">
                        <c:v>18</c:v>
                      </c:pt>
                      <c:pt idx="64">
                        <c:v>17</c:v>
                      </c:pt>
                      <c:pt idx="65">
                        <c:v>18</c:v>
                      </c:pt>
                      <c:pt idx="66">
                        <c:v>17</c:v>
                      </c:pt>
                      <c:pt idx="67">
                        <c:v>18</c:v>
                      </c:pt>
                      <c:pt idx="68">
                        <c:v>18</c:v>
                      </c:pt>
                      <c:pt idx="69">
                        <c:v>18</c:v>
                      </c:pt>
                      <c:pt idx="70">
                        <c:v>18</c:v>
                      </c:pt>
                      <c:pt idx="71">
                        <c:v>18</c:v>
                      </c:pt>
                      <c:pt idx="72">
                        <c:v>18</c:v>
                      </c:pt>
                      <c:pt idx="73">
                        <c:v>17</c:v>
                      </c:pt>
                      <c:pt idx="74">
                        <c:v>18</c:v>
                      </c:pt>
                      <c:pt idx="75">
                        <c:v>18</c:v>
                      </c:pt>
                      <c:pt idx="76">
                        <c:v>17</c:v>
                      </c:pt>
                      <c:pt idx="77">
                        <c:v>62</c:v>
                      </c:pt>
                      <c:pt idx="78">
                        <c:v>17</c:v>
                      </c:pt>
                      <c:pt idx="79">
                        <c:v>17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930C-4461-A69C-16C26D4E27E9}"/>
                  </c:ext>
                </c:extLst>
              </c15:ser>
            </c15:filteredScatterSeries>
            <c15:filteredScatterSeries>
              <c15:ser>
                <c:idx val="31"/>
                <c:order val="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(1)'!$AG$1</c15:sqref>
                        </c15:formulaRef>
                      </c:ext>
                    </c:extLst>
                    <c:strCache>
                      <c:ptCount val="1"/>
                      <c:pt idx="0">
                        <c:v>proc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tint val="83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(1)'!$A$2:$A$262</c15:sqref>
                        </c15:formulaRef>
                      </c:ext>
                    </c:extLst>
                    <c:strCache>
                      <c:ptCount val="261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(1)'!$AG$2:$AG$262</c15:sqref>
                        </c15:formulaRef>
                      </c:ext>
                    </c:extLst>
                    <c:numCache>
                      <c:formatCode>General</c:formatCode>
                      <c:ptCount val="261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2</c:v>
                      </c:pt>
                      <c:pt idx="5">
                        <c:v>1</c:v>
                      </c:pt>
                      <c:pt idx="6">
                        <c:v>2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2</c:v>
                      </c:pt>
                      <c:pt idx="12">
                        <c:v>1</c:v>
                      </c:pt>
                      <c:pt idx="13">
                        <c:v>2</c:v>
                      </c:pt>
                      <c:pt idx="14">
                        <c:v>2</c:v>
                      </c:pt>
                      <c:pt idx="15">
                        <c:v>2</c:v>
                      </c:pt>
                      <c:pt idx="16">
                        <c:v>1</c:v>
                      </c:pt>
                      <c:pt idx="17">
                        <c:v>2</c:v>
                      </c:pt>
                      <c:pt idx="18">
                        <c:v>1</c:v>
                      </c:pt>
                      <c:pt idx="19">
                        <c:v>2</c:v>
                      </c:pt>
                      <c:pt idx="20">
                        <c:v>2</c:v>
                      </c:pt>
                      <c:pt idx="21">
                        <c:v>1</c:v>
                      </c:pt>
                      <c:pt idx="22">
                        <c:v>2</c:v>
                      </c:pt>
                      <c:pt idx="23">
                        <c:v>2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2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2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0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2</c:v>
                      </c:pt>
                      <c:pt idx="47">
                        <c:v>1</c:v>
                      </c:pt>
                      <c:pt idx="48">
                        <c:v>2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2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2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2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3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2</c:v>
                      </c:pt>
                      <c:pt idx="85">
                        <c:v>3</c:v>
                      </c:pt>
                      <c:pt idx="86">
                        <c:v>3</c:v>
                      </c:pt>
                      <c:pt idx="87">
                        <c:v>6</c:v>
                      </c:pt>
                      <c:pt idx="88">
                        <c:v>2</c:v>
                      </c:pt>
                      <c:pt idx="89">
                        <c:v>2</c:v>
                      </c:pt>
                      <c:pt idx="90">
                        <c:v>2</c:v>
                      </c:pt>
                      <c:pt idx="91">
                        <c:v>3</c:v>
                      </c:pt>
                      <c:pt idx="92">
                        <c:v>2</c:v>
                      </c:pt>
                      <c:pt idx="93">
                        <c:v>6</c:v>
                      </c:pt>
                      <c:pt idx="94">
                        <c:v>6</c:v>
                      </c:pt>
                      <c:pt idx="95">
                        <c:v>6</c:v>
                      </c:pt>
                      <c:pt idx="96">
                        <c:v>2</c:v>
                      </c:pt>
                      <c:pt idx="97">
                        <c:v>3</c:v>
                      </c:pt>
                      <c:pt idx="98">
                        <c:v>5</c:v>
                      </c:pt>
                      <c:pt idx="99">
                        <c:v>3</c:v>
                      </c:pt>
                      <c:pt idx="100">
                        <c:v>1</c:v>
                      </c:pt>
                      <c:pt idx="101">
                        <c:v>3</c:v>
                      </c:pt>
                      <c:pt idx="102">
                        <c:v>1</c:v>
                      </c:pt>
                      <c:pt idx="103">
                        <c:v>1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2</c:v>
                      </c:pt>
                      <c:pt idx="109">
                        <c:v>3</c:v>
                      </c:pt>
                      <c:pt idx="110">
                        <c:v>3</c:v>
                      </c:pt>
                      <c:pt idx="111">
                        <c:v>6</c:v>
                      </c:pt>
                      <c:pt idx="112">
                        <c:v>3</c:v>
                      </c:pt>
                      <c:pt idx="113">
                        <c:v>3</c:v>
                      </c:pt>
                      <c:pt idx="114">
                        <c:v>3</c:v>
                      </c:pt>
                      <c:pt idx="115">
                        <c:v>3</c:v>
                      </c:pt>
                      <c:pt idx="116">
                        <c:v>3</c:v>
                      </c:pt>
                      <c:pt idx="117">
                        <c:v>4</c:v>
                      </c:pt>
                      <c:pt idx="118">
                        <c:v>2</c:v>
                      </c:pt>
                      <c:pt idx="119">
                        <c:v>2</c:v>
                      </c:pt>
                      <c:pt idx="120">
                        <c:v>1</c:v>
                      </c:pt>
                      <c:pt idx="121">
                        <c:v>2</c:v>
                      </c:pt>
                      <c:pt idx="122">
                        <c:v>3</c:v>
                      </c:pt>
                      <c:pt idx="123">
                        <c:v>2</c:v>
                      </c:pt>
                      <c:pt idx="124">
                        <c:v>2</c:v>
                      </c:pt>
                      <c:pt idx="125">
                        <c:v>2</c:v>
                      </c:pt>
                      <c:pt idx="126">
                        <c:v>2</c:v>
                      </c:pt>
                      <c:pt idx="127">
                        <c:v>6</c:v>
                      </c:pt>
                      <c:pt idx="128">
                        <c:v>2</c:v>
                      </c:pt>
                      <c:pt idx="129">
                        <c:v>2</c:v>
                      </c:pt>
                      <c:pt idx="130">
                        <c:v>2</c:v>
                      </c:pt>
                      <c:pt idx="131">
                        <c:v>3</c:v>
                      </c:pt>
                      <c:pt idx="132">
                        <c:v>5</c:v>
                      </c:pt>
                      <c:pt idx="133">
                        <c:v>2</c:v>
                      </c:pt>
                      <c:pt idx="134">
                        <c:v>2</c:v>
                      </c:pt>
                      <c:pt idx="135">
                        <c:v>1</c:v>
                      </c:pt>
                      <c:pt idx="136">
                        <c:v>2</c:v>
                      </c:pt>
                      <c:pt idx="137">
                        <c:v>2</c:v>
                      </c:pt>
                      <c:pt idx="138">
                        <c:v>2</c:v>
                      </c:pt>
                      <c:pt idx="139">
                        <c:v>2</c:v>
                      </c:pt>
                      <c:pt idx="140">
                        <c:v>2</c:v>
                      </c:pt>
                      <c:pt idx="141">
                        <c:v>2</c:v>
                      </c:pt>
                      <c:pt idx="142">
                        <c:v>2</c:v>
                      </c:pt>
                      <c:pt idx="143">
                        <c:v>2</c:v>
                      </c:pt>
                      <c:pt idx="144">
                        <c:v>2</c:v>
                      </c:pt>
                      <c:pt idx="145">
                        <c:v>2</c:v>
                      </c:pt>
                      <c:pt idx="146">
                        <c:v>2</c:v>
                      </c:pt>
                      <c:pt idx="147">
                        <c:v>2</c:v>
                      </c:pt>
                      <c:pt idx="148">
                        <c:v>2</c:v>
                      </c:pt>
                      <c:pt idx="149">
                        <c:v>2</c:v>
                      </c:pt>
                      <c:pt idx="150">
                        <c:v>2</c:v>
                      </c:pt>
                      <c:pt idx="151">
                        <c:v>2</c:v>
                      </c:pt>
                      <c:pt idx="152">
                        <c:v>2</c:v>
                      </c:pt>
                      <c:pt idx="153">
                        <c:v>2</c:v>
                      </c:pt>
                      <c:pt idx="154">
                        <c:v>2</c:v>
                      </c:pt>
                      <c:pt idx="155">
                        <c:v>3</c:v>
                      </c:pt>
                      <c:pt idx="156">
                        <c:v>3</c:v>
                      </c:pt>
                      <c:pt idx="157">
                        <c:v>2</c:v>
                      </c:pt>
                      <c:pt idx="158">
                        <c:v>4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4</c:v>
                      </c:pt>
                      <c:pt idx="162">
                        <c:v>4</c:v>
                      </c:pt>
                      <c:pt idx="163">
                        <c:v>2</c:v>
                      </c:pt>
                      <c:pt idx="164">
                        <c:v>2</c:v>
                      </c:pt>
                      <c:pt idx="165">
                        <c:v>3</c:v>
                      </c:pt>
                      <c:pt idx="166">
                        <c:v>3</c:v>
                      </c:pt>
                      <c:pt idx="167">
                        <c:v>3</c:v>
                      </c:pt>
                      <c:pt idx="168">
                        <c:v>3</c:v>
                      </c:pt>
                      <c:pt idx="169">
                        <c:v>3</c:v>
                      </c:pt>
                      <c:pt idx="170">
                        <c:v>3</c:v>
                      </c:pt>
                      <c:pt idx="171">
                        <c:v>2</c:v>
                      </c:pt>
                      <c:pt idx="172">
                        <c:v>4</c:v>
                      </c:pt>
                      <c:pt idx="173">
                        <c:v>3</c:v>
                      </c:pt>
                      <c:pt idx="174">
                        <c:v>5</c:v>
                      </c:pt>
                      <c:pt idx="175">
                        <c:v>3</c:v>
                      </c:pt>
                      <c:pt idx="176">
                        <c:v>2</c:v>
                      </c:pt>
                      <c:pt idx="177">
                        <c:v>7</c:v>
                      </c:pt>
                      <c:pt idx="178">
                        <c:v>6</c:v>
                      </c:pt>
                      <c:pt idx="179">
                        <c:v>2</c:v>
                      </c:pt>
                      <c:pt idx="180">
                        <c:v>2</c:v>
                      </c:pt>
                      <c:pt idx="181">
                        <c:v>3</c:v>
                      </c:pt>
                      <c:pt idx="182">
                        <c:v>3</c:v>
                      </c:pt>
                      <c:pt idx="183">
                        <c:v>3</c:v>
                      </c:pt>
                      <c:pt idx="184">
                        <c:v>1</c:v>
                      </c:pt>
                      <c:pt idx="185">
                        <c:v>3</c:v>
                      </c:pt>
                      <c:pt idx="186">
                        <c:v>3</c:v>
                      </c:pt>
                      <c:pt idx="187">
                        <c:v>1</c:v>
                      </c:pt>
                      <c:pt idx="188">
                        <c:v>1</c:v>
                      </c:pt>
                      <c:pt idx="189">
                        <c:v>3</c:v>
                      </c:pt>
                      <c:pt idx="190">
                        <c:v>1</c:v>
                      </c:pt>
                      <c:pt idx="191">
                        <c:v>3</c:v>
                      </c:pt>
                      <c:pt idx="192">
                        <c:v>1</c:v>
                      </c:pt>
                      <c:pt idx="193">
                        <c:v>1</c:v>
                      </c:pt>
                      <c:pt idx="194">
                        <c:v>3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3</c:v>
                      </c:pt>
                      <c:pt idx="204">
                        <c:v>10</c:v>
                      </c:pt>
                      <c:pt idx="205">
                        <c:v>10</c:v>
                      </c:pt>
                      <c:pt idx="206">
                        <c:v>2</c:v>
                      </c:pt>
                      <c:pt idx="207">
                        <c:v>16</c:v>
                      </c:pt>
                      <c:pt idx="208">
                        <c:v>2</c:v>
                      </c:pt>
                      <c:pt idx="209">
                        <c:v>4</c:v>
                      </c:pt>
                      <c:pt idx="210">
                        <c:v>4</c:v>
                      </c:pt>
                      <c:pt idx="211">
                        <c:v>4</c:v>
                      </c:pt>
                      <c:pt idx="212">
                        <c:v>4</c:v>
                      </c:pt>
                      <c:pt idx="213">
                        <c:v>3</c:v>
                      </c:pt>
                      <c:pt idx="214">
                        <c:v>2</c:v>
                      </c:pt>
                      <c:pt idx="215">
                        <c:v>4</c:v>
                      </c:pt>
                      <c:pt idx="216">
                        <c:v>2</c:v>
                      </c:pt>
                      <c:pt idx="217">
                        <c:v>3</c:v>
                      </c:pt>
                      <c:pt idx="218">
                        <c:v>5</c:v>
                      </c:pt>
                      <c:pt idx="219">
                        <c:v>2</c:v>
                      </c:pt>
                      <c:pt idx="220">
                        <c:v>2</c:v>
                      </c:pt>
                      <c:pt idx="221">
                        <c:v>70</c:v>
                      </c:pt>
                      <c:pt idx="222">
                        <c:v>84</c:v>
                      </c:pt>
                      <c:pt idx="223">
                        <c:v>70</c:v>
                      </c:pt>
                      <c:pt idx="224">
                        <c:v>3</c:v>
                      </c:pt>
                      <c:pt idx="225">
                        <c:v>44</c:v>
                      </c:pt>
                      <c:pt idx="226">
                        <c:v>2</c:v>
                      </c:pt>
                      <c:pt idx="227">
                        <c:v>2</c:v>
                      </c:pt>
                      <c:pt idx="228">
                        <c:v>3</c:v>
                      </c:pt>
                      <c:pt idx="229">
                        <c:v>2</c:v>
                      </c:pt>
                      <c:pt idx="230">
                        <c:v>2</c:v>
                      </c:pt>
                      <c:pt idx="231">
                        <c:v>6</c:v>
                      </c:pt>
                      <c:pt idx="232">
                        <c:v>6</c:v>
                      </c:pt>
                      <c:pt idx="233">
                        <c:v>3</c:v>
                      </c:pt>
                      <c:pt idx="234">
                        <c:v>2</c:v>
                      </c:pt>
                      <c:pt idx="235">
                        <c:v>7</c:v>
                      </c:pt>
                      <c:pt idx="236">
                        <c:v>4</c:v>
                      </c:pt>
                      <c:pt idx="237">
                        <c:v>5</c:v>
                      </c:pt>
                      <c:pt idx="238">
                        <c:v>2</c:v>
                      </c:pt>
                      <c:pt idx="239">
                        <c:v>2</c:v>
                      </c:pt>
                      <c:pt idx="240">
                        <c:v>2</c:v>
                      </c:pt>
                      <c:pt idx="241">
                        <c:v>11</c:v>
                      </c:pt>
                      <c:pt idx="242">
                        <c:v>17</c:v>
                      </c:pt>
                      <c:pt idx="243">
                        <c:v>2</c:v>
                      </c:pt>
                      <c:pt idx="244">
                        <c:v>6</c:v>
                      </c:pt>
                      <c:pt idx="245">
                        <c:v>4</c:v>
                      </c:pt>
                      <c:pt idx="246">
                        <c:v>2</c:v>
                      </c:pt>
                      <c:pt idx="247">
                        <c:v>6</c:v>
                      </c:pt>
                      <c:pt idx="248">
                        <c:v>3</c:v>
                      </c:pt>
                      <c:pt idx="249">
                        <c:v>25</c:v>
                      </c:pt>
                      <c:pt idx="250">
                        <c:v>21</c:v>
                      </c:pt>
                      <c:pt idx="251">
                        <c:v>25</c:v>
                      </c:pt>
                      <c:pt idx="252">
                        <c:v>2</c:v>
                      </c:pt>
                      <c:pt idx="253">
                        <c:v>2</c:v>
                      </c:pt>
                      <c:pt idx="254">
                        <c:v>2</c:v>
                      </c:pt>
                      <c:pt idx="255">
                        <c:v>3</c:v>
                      </c:pt>
                      <c:pt idx="256">
                        <c:v>3</c:v>
                      </c:pt>
                      <c:pt idx="257">
                        <c:v>3</c:v>
                      </c:pt>
                      <c:pt idx="258">
                        <c:v>28</c:v>
                      </c:pt>
                      <c:pt idx="259">
                        <c:v>3</c:v>
                      </c:pt>
                      <c:pt idx="260">
                        <c:v>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930C-4461-A69C-16C26D4E27E9}"/>
                  </c:ext>
                </c:extLst>
              </c15:ser>
            </c15:filteredScatterSeries>
            <c15:filteredScatterSeries>
              <c15:ser>
                <c:idx val="32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(1)'!$AH$1</c15:sqref>
                        </c15:formulaRef>
                      </c:ext>
                    </c:extLst>
                    <c:strCache>
                      <c:ptCount val="1"/>
                      <c:pt idx="0">
                        <c:v>process_path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tint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(1)'!$A$2:$A$262</c15:sqref>
                        </c15:formulaRef>
                      </c:ext>
                    </c:extLst>
                    <c:strCache>
                      <c:ptCount val="261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(1)'!$AH$2:$AH$262</c15:sqref>
                        </c15:formulaRef>
                      </c:ext>
                    </c:extLst>
                    <c:numCache>
                      <c:formatCode>General</c:formatCode>
                      <c:ptCount val="261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2</c:v>
                      </c:pt>
                      <c:pt idx="5">
                        <c:v>1</c:v>
                      </c:pt>
                      <c:pt idx="6">
                        <c:v>2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2</c:v>
                      </c:pt>
                      <c:pt idx="12">
                        <c:v>1</c:v>
                      </c:pt>
                      <c:pt idx="13">
                        <c:v>2</c:v>
                      </c:pt>
                      <c:pt idx="14">
                        <c:v>2</c:v>
                      </c:pt>
                      <c:pt idx="15">
                        <c:v>2</c:v>
                      </c:pt>
                      <c:pt idx="16">
                        <c:v>1</c:v>
                      </c:pt>
                      <c:pt idx="17">
                        <c:v>2</c:v>
                      </c:pt>
                      <c:pt idx="18">
                        <c:v>1</c:v>
                      </c:pt>
                      <c:pt idx="19">
                        <c:v>2</c:v>
                      </c:pt>
                      <c:pt idx="20">
                        <c:v>2</c:v>
                      </c:pt>
                      <c:pt idx="21">
                        <c:v>1</c:v>
                      </c:pt>
                      <c:pt idx="22">
                        <c:v>2</c:v>
                      </c:pt>
                      <c:pt idx="23">
                        <c:v>2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2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2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0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2</c:v>
                      </c:pt>
                      <c:pt idx="47">
                        <c:v>1</c:v>
                      </c:pt>
                      <c:pt idx="48">
                        <c:v>2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2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2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2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3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2</c:v>
                      </c:pt>
                      <c:pt idx="85">
                        <c:v>3</c:v>
                      </c:pt>
                      <c:pt idx="86">
                        <c:v>3</c:v>
                      </c:pt>
                      <c:pt idx="87">
                        <c:v>6</c:v>
                      </c:pt>
                      <c:pt idx="88">
                        <c:v>2</c:v>
                      </c:pt>
                      <c:pt idx="89">
                        <c:v>2</c:v>
                      </c:pt>
                      <c:pt idx="90">
                        <c:v>2</c:v>
                      </c:pt>
                      <c:pt idx="91">
                        <c:v>3</c:v>
                      </c:pt>
                      <c:pt idx="92">
                        <c:v>2</c:v>
                      </c:pt>
                      <c:pt idx="93">
                        <c:v>6</c:v>
                      </c:pt>
                      <c:pt idx="94">
                        <c:v>6</c:v>
                      </c:pt>
                      <c:pt idx="95">
                        <c:v>6</c:v>
                      </c:pt>
                      <c:pt idx="96">
                        <c:v>2</c:v>
                      </c:pt>
                      <c:pt idx="97">
                        <c:v>3</c:v>
                      </c:pt>
                      <c:pt idx="98">
                        <c:v>5</c:v>
                      </c:pt>
                      <c:pt idx="99">
                        <c:v>3</c:v>
                      </c:pt>
                      <c:pt idx="100">
                        <c:v>1</c:v>
                      </c:pt>
                      <c:pt idx="101">
                        <c:v>3</c:v>
                      </c:pt>
                      <c:pt idx="102">
                        <c:v>1</c:v>
                      </c:pt>
                      <c:pt idx="103">
                        <c:v>1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2</c:v>
                      </c:pt>
                      <c:pt idx="109">
                        <c:v>3</c:v>
                      </c:pt>
                      <c:pt idx="110">
                        <c:v>3</c:v>
                      </c:pt>
                      <c:pt idx="111">
                        <c:v>6</c:v>
                      </c:pt>
                      <c:pt idx="112">
                        <c:v>3</c:v>
                      </c:pt>
                      <c:pt idx="113">
                        <c:v>3</c:v>
                      </c:pt>
                      <c:pt idx="114">
                        <c:v>3</c:v>
                      </c:pt>
                      <c:pt idx="115">
                        <c:v>3</c:v>
                      </c:pt>
                      <c:pt idx="116">
                        <c:v>3</c:v>
                      </c:pt>
                      <c:pt idx="117">
                        <c:v>4</c:v>
                      </c:pt>
                      <c:pt idx="118">
                        <c:v>2</c:v>
                      </c:pt>
                      <c:pt idx="119">
                        <c:v>2</c:v>
                      </c:pt>
                      <c:pt idx="120">
                        <c:v>1</c:v>
                      </c:pt>
                      <c:pt idx="121">
                        <c:v>2</c:v>
                      </c:pt>
                      <c:pt idx="122">
                        <c:v>3</c:v>
                      </c:pt>
                      <c:pt idx="123">
                        <c:v>2</c:v>
                      </c:pt>
                      <c:pt idx="124">
                        <c:v>2</c:v>
                      </c:pt>
                      <c:pt idx="125">
                        <c:v>2</c:v>
                      </c:pt>
                      <c:pt idx="126">
                        <c:v>2</c:v>
                      </c:pt>
                      <c:pt idx="127">
                        <c:v>6</c:v>
                      </c:pt>
                      <c:pt idx="128">
                        <c:v>2</c:v>
                      </c:pt>
                      <c:pt idx="129">
                        <c:v>2</c:v>
                      </c:pt>
                      <c:pt idx="130">
                        <c:v>2</c:v>
                      </c:pt>
                      <c:pt idx="131">
                        <c:v>3</c:v>
                      </c:pt>
                      <c:pt idx="132">
                        <c:v>5</c:v>
                      </c:pt>
                      <c:pt idx="133">
                        <c:v>2</c:v>
                      </c:pt>
                      <c:pt idx="134">
                        <c:v>2</c:v>
                      </c:pt>
                      <c:pt idx="135">
                        <c:v>1</c:v>
                      </c:pt>
                      <c:pt idx="136">
                        <c:v>2</c:v>
                      </c:pt>
                      <c:pt idx="137">
                        <c:v>2</c:v>
                      </c:pt>
                      <c:pt idx="138">
                        <c:v>2</c:v>
                      </c:pt>
                      <c:pt idx="139">
                        <c:v>2</c:v>
                      </c:pt>
                      <c:pt idx="140">
                        <c:v>2</c:v>
                      </c:pt>
                      <c:pt idx="141">
                        <c:v>2</c:v>
                      </c:pt>
                      <c:pt idx="142">
                        <c:v>2</c:v>
                      </c:pt>
                      <c:pt idx="143">
                        <c:v>2</c:v>
                      </c:pt>
                      <c:pt idx="144">
                        <c:v>2</c:v>
                      </c:pt>
                      <c:pt idx="145">
                        <c:v>2</c:v>
                      </c:pt>
                      <c:pt idx="146">
                        <c:v>2</c:v>
                      </c:pt>
                      <c:pt idx="147">
                        <c:v>2</c:v>
                      </c:pt>
                      <c:pt idx="148">
                        <c:v>2</c:v>
                      </c:pt>
                      <c:pt idx="149">
                        <c:v>2</c:v>
                      </c:pt>
                      <c:pt idx="150">
                        <c:v>2</c:v>
                      </c:pt>
                      <c:pt idx="151">
                        <c:v>2</c:v>
                      </c:pt>
                      <c:pt idx="152">
                        <c:v>2</c:v>
                      </c:pt>
                      <c:pt idx="153">
                        <c:v>2</c:v>
                      </c:pt>
                      <c:pt idx="154">
                        <c:v>2</c:v>
                      </c:pt>
                      <c:pt idx="155">
                        <c:v>3</c:v>
                      </c:pt>
                      <c:pt idx="156">
                        <c:v>3</c:v>
                      </c:pt>
                      <c:pt idx="157">
                        <c:v>2</c:v>
                      </c:pt>
                      <c:pt idx="158">
                        <c:v>4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4</c:v>
                      </c:pt>
                      <c:pt idx="162">
                        <c:v>4</c:v>
                      </c:pt>
                      <c:pt idx="163">
                        <c:v>2</c:v>
                      </c:pt>
                      <c:pt idx="164">
                        <c:v>2</c:v>
                      </c:pt>
                      <c:pt idx="165">
                        <c:v>3</c:v>
                      </c:pt>
                      <c:pt idx="166">
                        <c:v>3</c:v>
                      </c:pt>
                      <c:pt idx="167">
                        <c:v>3</c:v>
                      </c:pt>
                      <c:pt idx="168">
                        <c:v>3</c:v>
                      </c:pt>
                      <c:pt idx="169">
                        <c:v>3</c:v>
                      </c:pt>
                      <c:pt idx="170">
                        <c:v>3</c:v>
                      </c:pt>
                      <c:pt idx="171">
                        <c:v>2</c:v>
                      </c:pt>
                      <c:pt idx="172">
                        <c:v>4</c:v>
                      </c:pt>
                      <c:pt idx="173">
                        <c:v>3</c:v>
                      </c:pt>
                      <c:pt idx="174">
                        <c:v>5</c:v>
                      </c:pt>
                      <c:pt idx="175">
                        <c:v>3</c:v>
                      </c:pt>
                      <c:pt idx="176">
                        <c:v>2</c:v>
                      </c:pt>
                      <c:pt idx="177">
                        <c:v>7</c:v>
                      </c:pt>
                      <c:pt idx="178">
                        <c:v>6</c:v>
                      </c:pt>
                      <c:pt idx="179">
                        <c:v>2</c:v>
                      </c:pt>
                      <c:pt idx="180">
                        <c:v>2</c:v>
                      </c:pt>
                      <c:pt idx="181">
                        <c:v>3</c:v>
                      </c:pt>
                      <c:pt idx="182">
                        <c:v>3</c:v>
                      </c:pt>
                      <c:pt idx="183">
                        <c:v>3</c:v>
                      </c:pt>
                      <c:pt idx="184">
                        <c:v>1</c:v>
                      </c:pt>
                      <c:pt idx="185">
                        <c:v>3</c:v>
                      </c:pt>
                      <c:pt idx="186">
                        <c:v>3</c:v>
                      </c:pt>
                      <c:pt idx="187">
                        <c:v>1</c:v>
                      </c:pt>
                      <c:pt idx="188">
                        <c:v>1</c:v>
                      </c:pt>
                      <c:pt idx="189">
                        <c:v>3</c:v>
                      </c:pt>
                      <c:pt idx="190">
                        <c:v>1</c:v>
                      </c:pt>
                      <c:pt idx="191">
                        <c:v>3</c:v>
                      </c:pt>
                      <c:pt idx="192">
                        <c:v>1</c:v>
                      </c:pt>
                      <c:pt idx="193">
                        <c:v>1</c:v>
                      </c:pt>
                      <c:pt idx="194">
                        <c:v>3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3</c:v>
                      </c:pt>
                      <c:pt idx="204">
                        <c:v>10</c:v>
                      </c:pt>
                      <c:pt idx="205">
                        <c:v>10</c:v>
                      </c:pt>
                      <c:pt idx="206">
                        <c:v>2</c:v>
                      </c:pt>
                      <c:pt idx="207">
                        <c:v>16</c:v>
                      </c:pt>
                      <c:pt idx="208">
                        <c:v>2</c:v>
                      </c:pt>
                      <c:pt idx="209">
                        <c:v>4</c:v>
                      </c:pt>
                      <c:pt idx="210">
                        <c:v>4</c:v>
                      </c:pt>
                      <c:pt idx="211">
                        <c:v>4</c:v>
                      </c:pt>
                      <c:pt idx="212">
                        <c:v>4</c:v>
                      </c:pt>
                      <c:pt idx="213">
                        <c:v>3</c:v>
                      </c:pt>
                      <c:pt idx="214">
                        <c:v>2</c:v>
                      </c:pt>
                      <c:pt idx="215">
                        <c:v>4</c:v>
                      </c:pt>
                      <c:pt idx="216">
                        <c:v>2</c:v>
                      </c:pt>
                      <c:pt idx="217">
                        <c:v>3</c:v>
                      </c:pt>
                      <c:pt idx="218">
                        <c:v>5</c:v>
                      </c:pt>
                      <c:pt idx="219">
                        <c:v>2</c:v>
                      </c:pt>
                      <c:pt idx="220">
                        <c:v>2</c:v>
                      </c:pt>
                      <c:pt idx="221">
                        <c:v>70</c:v>
                      </c:pt>
                      <c:pt idx="222">
                        <c:v>84</c:v>
                      </c:pt>
                      <c:pt idx="223">
                        <c:v>70</c:v>
                      </c:pt>
                      <c:pt idx="224">
                        <c:v>3</c:v>
                      </c:pt>
                      <c:pt idx="225">
                        <c:v>44</c:v>
                      </c:pt>
                      <c:pt idx="226">
                        <c:v>2</c:v>
                      </c:pt>
                      <c:pt idx="227">
                        <c:v>2</c:v>
                      </c:pt>
                      <c:pt idx="228">
                        <c:v>3</c:v>
                      </c:pt>
                      <c:pt idx="229">
                        <c:v>2</c:v>
                      </c:pt>
                      <c:pt idx="230">
                        <c:v>2</c:v>
                      </c:pt>
                      <c:pt idx="231">
                        <c:v>6</c:v>
                      </c:pt>
                      <c:pt idx="232">
                        <c:v>6</c:v>
                      </c:pt>
                      <c:pt idx="233">
                        <c:v>3</c:v>
                      </c:pt>
                      <c:pt idx="234">
                        <c:v>2</c:v>
                      </c:pt>
                      <c:pt idx="235">
                        <c:v>7</c:v>
                      </c:pt>
                      <c:pt idx="236">
                        <c:v>4</c:v>
                      </c:pt>
                      <c:pt idx="237">
                        <c:v>5</c:v>
                      </c:pt>
                      <c:pt idx="238">
                        <c:v>2</c:v>
                      </c:pt>
                      <c:pt idx="239">
                        <c:v>2</c:v>
                      </c:pt>
                      <c:pt idx="240">
                        <c:v>2</c:v>
                      </c:pt>
                      <c:pt idx="241">
                        <c:v>11</c:v>
                      </c:pt>
                      <c:pt idx="242">
                        <c:v>17</c:v>
                      </c:pt>
                      <c:pt idx="243">
                        <c:v>2</c:v>
                      </c:pt>
                      <c:pt idx="244">
                        <c:v>6</c:v>
                      </c:pt>
                      <c:pt idx="245">
                        <c:v>4</c:v>
                      </c:pt>
                      <c:pt idx="246">
                        <c:v>2</c:v>
                      </c:pt>
                      <c:pt idx="247">
                        <c:v>6</c:v>
                      </c:pt>
                      <c:pt idx="248">
                        <c:v>3</c:v>
                      </c:pt>
                      <c:pt idx="249">
                        <c:v>25</c:v>
                      </c:pt>
                      <c:pt idx="250">
                        <c:v>21</c:v>
                      </c:pt>
                      <c:pt idx="251">
                        <c:v>25</c:v>
                      </c:pt>
                      <c:pt idx="252">
                        <c:v>2</c:v>
                      </c:pt>
                      <c:pt idx="253">
                        <c:v>2</c:v>
                      </c:pt>
                      <c:pt idx="254">
                        <c:v>2</c:v>
                      </c:pt>
                      <c:pt idx="255">
                        <c:v>3</c:v>
                      </c:pt>
                      <c:pt idx="256">
                        <c:v>3</c:v>
                      </c:pt>
                      <c:pt idx="257">
                        <c:v>3</c:v>
                      </c:pt>
                      <c:pt idx="258">
                        <c:v>28</c:v>
                      </c:pt>
                      <c:pt idx="259">
                        <c:v>3</c:v>
                      </c:pt>
                      <c:pt idx="260">
                        <c:v>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0-930C-4461-A69C-16C26D4E27E9}"/>
                  </c:ext>
                </c:extLst>
              </c15:ser>
            </c15:filteredScatterSeries>
            <c15:filteredScatterSeries>
              <c15:ser>
                <c:idx val="33"/>
                <c:order val="3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(1)'!$AI$1</c15:sqref>
                        </c15:formulaRef>
                      </c:ext>
                    </c:extLst>
                    <c:strCache>
                      <c:ptCount val="1"/>
                      <c:pt idx="0">
                        <c:v>beh_command_line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tint val="77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(1)'!$A$2:$A$262</c15:sqref>
                        </c15:formulaRef>
                      </c:ext>
                    </c:extLst>
                    <c:strCache>
                      <c:ptCount val="261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(1)'!$AI$2:$AI$262</c15:sqref>
                        </c15:formulaRef>
                      </c:ext>
                    </c:extLst>
                    <c:numCache>
                      <c:formatCode>General</c:formatCode>
                      <c:ptCount val="261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2</c:v>
                      </c:pt>
                      <c:pt idx="5">
                        <c:v>1</c:v>
                      </c:pt>
                      <c:pt idx="6">
                        <c:v>2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2</c:v>
                      </c:pt>
                      <c:pt idx="12">
                        <c:v>1</c:v>
                      </c:pt>
                      <c:pt idx="13">
                        <c:v>2</c:v>
                      </c:pt>
                      <c:pt idx="14">
                        <c:v>2</c:v>
                      </c:pt>
                      <c:pt idx="15">
                        <c:v>2</c:v>
                      </c:pt>
                      <c:pt idx="16">
                        <c:v>1</c:v>
                      </c:pt>
                      <c:pt idx="17">
                        <c:v>2</c:v>
                      </c:pt>
                      <c:pt idx="18">
                        <c:v>1</c:v>
                      </c:pt>
                      <c:pt idx="19">
                        <c:v>2</c:v>
                      </c:pt>
                      <c:pt idx="20">
                        <c:v>2</c:v>
                      </c:pt>
                      <c:pt idx="21">
                        <c:v>1</c:v>
                      </c:pt>
                      <c:pt idx="22">
                        <c:v>2</c:v>
                      </c:pt>
                      <c:pt idx="23">
                        <c:v>2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2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2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0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2</c:v>
                      </c:pt>
                      <c:pt idx="47">
                        <c:v>1</c:v>
                      </c:pt>
                      <c:pt idx="48">
                        <c:v>2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2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2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2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3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2</c:v>
                      </c:pt>
                      <c:pt idx="85">
                        <c:v>3</c:v>
                      </c:pt>
                      <c:pt idx="86">
                        <c:v>3</c:v>
                      </c:pt>
                      <c:pt idx="87">
                        <c:v>6</c:v>
                      </c:pt>
                      <c:pt idx="88">
                        <c:v>2</c:v>
                      </c:pt>
                      <c:pt idx="89">
                        <c:v>2</c:v>
                      </c:pt>
                      <c:pt idx="90">
                        <c:v>2</c:v>
                      </c:pt>
                      <c:pt idx="91">
                        <c:v>3</c:v>
                      </c:pt>
                      <c:pt idx="92">
                        <c:v>2</c:v>
                      </c:pt>
                      <c:pt idx="93">
                        <c:v>6</c:v>
                      </c:pt>
                      <c:pt idx="94">
                        <c:v>6</c:v>
                      </c:pt>
                      <c:pt idx="95">
                        <c:v>6</c:v>
                      </c:pt>
                      <c:pt idx="96">
                        <c:v>2</c:v>
                      </c:pt>
                      <c:pt idx="97">
                        <c:v>3</c:v>
                      </c:pt>
                      <c:pt idx="98">
                        <c:v>5</c:v>
                      </c:pt>
                      <c:pt idx="99">
                        <c:v>3</c:v>
                      </c:pt>
                      <c:pt idx="100">
                        <c:v>1</c:v>
                      </c:pt>
                      <c:pt idx="101">
                        <c:v>3</c:v>
                      </c:pt>
                      <c:pt idx="102">
                        <c:v>1</c:v>
                      </c:pt>
                      <c:pt idx="103">
                        <c:v>1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2</c:v>
                      </c:pt>
                      <c:pt idx="109">
                        <c:v>3</c:v>
                      </c:pt>
                      <c:pt idx="110">
                        <c:v>3</c:v>
                      </c:pt>
                      <c:pt idx="111">
                        <c:v>6</c:v>
                      </c:pt>
                      <c:pt idx="112">
                        <c:v>3</c:v>
                      </c:pt>
                      <c:pt idx="113">
                        <c:v>3</c:v>
                      </c:pt>
                      <c:pt idx="114">
                        <c:v>3</c:v>
                      </c:pt>
                      <c:pt idx="115">
                        <c:v>3</c:v>
                      </c:pt>
                      <c:pt idx="116">
                        <c:v>3</c:v>
                      </c:pt>
                      <c:pt idx="117">
                        <c:v>4</c:v>
                      </c:pt>
                      <c:pt idx="118">
                        <c:v>2</c:v>
                      </c:pt>
                      <c:pt idx="119">
                        <c:v>2</c:v>
                      </c:pt>
                      <c:pt idx="120">
                        <c:v>1</c:v>
                      </c:pt>
                      <c:pt idx="121">
                        <c:v>2</c:v>
                      </c:pt>
                      <c:pt idx="122">
                        <c:v>3</c:v>
                      </c:pt>
                      <c:pt idx="123">
                        <c:v>2</c:v>
                      </c:pt>
                      <c:pt idx="124">
                        <c:v>2</c:v>
                      </c:pt>
                      <c:pt idx="125">
                        <c:v>2</c:v>
                      </c:pt>
                      <c:pt idx="126">
                        <c:v>2</c:v>
                      </c:pt>
                      <c:pt idx="127">
                        <c:v>6</c:v>
                      </c:pt>
                      <c:pt idx="128">
                        <c:v>2</c:v>
                      </c:pt>
                      <c:pt idx="129">
                        <c:v>2</c:v>
                      </c:pt>
                      <c:pt idx="130">
                        <c:v>2</c:v>
                      </c:pt>
                      <c:pt idx="131">
                        <c:v>3</c:v>
                      </c:pt>
                      <c:pt idx="132">
                        <c:v>5</c:v>
                      </c:pt>
                      <c:pt idx="133">
                        <c:v>2</c:v>
                      </c:pt>
                      <c:pt idx="134">
                        <c:v>2</c:v>
                      </c:pt>
                      <c:pt idx="135">
                        <c:v>1</c:v>
                      </c:pt>
                      <c:pt idx="136">
                        <c:v>2</c:v>
                      </c:pt>
                      <c:pt idx="137">
                        <c:v>2</c:v>
                      </c:pt>
                      <c:pt idx="138">
                        <c:v>2</c:v>
                      </c:pt>
                      <c:pt idx="139">
                        <c:v>2</c:v>
                      </c:pt>
                      <c:pt idx="140">
                        <c:v>2</c:v>
                      </c:pt>
                      <c:pt idx="141">
                        <c:v>2</c:v>
                      </c:pt>
                      <c:pt idx="142">
                        <c:v>2</c:v>
                      </c:pt>
                      <c:pt idx="143">
                        <c:v>2</c:v>
                      </c:pt>
                      <c:pt idx="144">
                        <c:v>2</c:v>
                      </c:pt>
                      <c:pt idx="145">
                        <c:v>2</c:v>
                      </c:pt>
                      <c:pt idx="146">
                        <c:v>2</c:v>
                      </c:pt>
                      <c:pt idx="147">
                        <c:v>2</c:v>
                      </c:pt>
                      <c:pt idx="148">
                        <c:v>2</c:v>
                      </c:pt>
                      <c:pt idx="149">
                        <c:v>2</c:v>
                      </c:pt>
                      <c:pt idx="150">
                        <c:v>2</c:v>
                      </c:pt>
                      <c:pt idx="151">
                        <c:v>2</c:v>
                      </c:pt>
                      <c:pt idx="152">
                        <c:v>2</c:v>
                      </c:pt>
                      <c:pt idx="153">
                        <c:v>2</c:v>
                      </c:pt>
                      <c:pt idx="154">
                        <c:v>2</c:v>
                      </c:pt>
                      <c:pt idx="155">
                        <c:v>3</c:v>
                      </c:pt>
                      <c:pt idx="156">
                        <c:v>3</c:v>
                      </c:pt>
                      <c:pt idx="157">
                        <c:v>2</c:v>
                      </c:pt>
                      <c:pt idx="158">
                        <c:v>4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4</c:v>
                      </c:pt>
                      <c:pt idx="162">
                        <c:v>4</c:v>
                      </c:pt>
                      <c:pt idx="163">
                        <c:v>2</c:v>
                      </c:pt>
                      <c:pt idx="164">
                        <c:v>2</c:v>
                      </c:pt>
                      <c:pt idx="165">
                        <c:v>3</c:v>
                      </c:pt>
                      <c:pt idx="166">
                        <c:v>3</c:v>
                      </c:pt>
                      <c:pt idx="167">
                        <c:v>3</c:v>
                      </c:pt>
                      <c:pt idx="168">
                        <c:v>3</c:v>
                      </c:pt>
                      <c:pt idx="169">
                        <c:v>3</c:v>
                      </c:pt>
                      <c:pt idx="170">
                        <c:v>3</c:v>
                      </c:pt>
                      <c:pt idx="171">
                        <c:v>2</c:v>
                      </c:pt>
                      <c:pt idx="172">
                        <c:v>4</c:v>
                      </c:pt>
                      <c:pt idx="173">
                        <c:v>3</c:v>
                      </c:pt>
                      <c:pt idx="174">
                        <c:v>5</c:v>
                      </c:pt>
                      <c:pt idx="175">
                        <c:v>3</c:v>
                      </c:pt>
                      <c:pt idx="176">
                        <c:v>2</c:v>
                      </c:pt>
                      <c:pt idx="177">
                        <c:v>7</c:v>
                      </c:pt>
                      <c:pt idx="178">
                        <c:v>6</c:v>
                      </c:pt>
                      <c:pt idx="179">
                        <c:v>2</c:v>
                      </c:pt>
                      <c:pt idx="180">
                        <c:v>2</c:v>
                      </c:pt>
                      <c:pt idx="181">
                        <c:v>3</c:v>
                      </c:pt>
                      <c:pt idx="182">
                        <c:v>3</c:v>
                      </c:pt>
                      <c:pt idx="183">
                        <c:v>3</c:v>
                      </c:pt>
                      <c:pt idx="184">
                        <c:v>1</c:v>
                      </c:pt>
                      <c:pt idx="185">
                        <c:v>3</c:v>
                      </c:pt>
                      <c:pt idx="186">
                        <c:v>3</c:v>
                      </c:pt>
                      <c:pt idx="187">
                        <c:v>1</c:v>
                      </c:pt>
                      <c:pt idx="188">
                        <c:v>1</c:v>
                      </c:pt>
                      <c:pt idx="189">
                        <c:v>3</c:v>
                      </c:pt>
                      <c:pt idx="190">
                        <c:v>1</c:v>
                      </c:pt>
                      <c:pt idx="191">
                        <c:v>3</c:v>
                      </c:pt>
                      <c:pt idx="192">
                        <c:v>1</c:v>
                      </c:pt>
                      <c:pt idx="193">
                        <c:v>1</c:v>
                      </c:pt>
                      <c:pt idx="194">
                        <c:v>3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3</c:v>
                      </c:pt>
                      <c:pt idx="204">
                        <c:v>10</c:v>
                      </c:pt>
                      <c:pt idx="205">
                        <c:v>10</c:v>
                      </c:pt>
                      <c:pt idx="206">
                        <c:v>2</c:v>
                      </c:pt>
                      <c:pt idx="207">
                        <c:v>16</c:v>
                      </c:pt>
                      <c:pt idx="208">
                        <c:v>2</c:v>
                      </c:pt>
                      <c:pt idx="209">
                        <c:v>4</c:v>
                      </c:pt>
                      <c:pt idx="210">
                        <c:v>4</c:v>
                      </c:pt>
                      <c:pt idx="211">
                        <c:v>4</c:v>
                      </c:pt>
                      <c:pt idx="212">
                        <c:v>4</c:v>
                      </c:pt>
                      <c:pt idx="213">
                        <c:v>3</c:v>
                      </c:pt>
                      <c:pt idx="214">
                        <c:v>2</c:v>
                      </c:pt>
                      <c:pt idx="215">
                        <c:v>4</c:v>
                      </c:pt>
                      <c:pt idx="216">
                        <c:v>2</c:v>
                      </c:pt>
                      <c:pt idx="217">
                        <c:v>3</c:v>
                      </c:pt>
                      <c:pt idx="218">
                        <c:v>5</c:v>
                      </c:pt>
                      <c:pt idx="219">
                        <c:v>2</c:v>
                      </c:pt>
                      <c:pt idx="220">
                        <c:v>2</c:v>
                      </c:pt>
                      <c:pt idx="221">
                        <c:v>70</c:v>
                      </c:pt>
                      <c:pt idx="222">
                        <c:v>84</c:v>
                      </c:pt>
                      <c:pt idx="223">
                        <c:v>70</c:v>
                      </c:pt>
                      <c:pt idx="224">
                        <c:v>3</c:v>
                      </c:pt>
                      <c:pt idx="225">
                        <c:v>44</c:v>
                      </c:pt>
                      <c:pt idx="226">
                        <c:v>2</c:v>
                      </c:pt>
                      <c:pt idx="227">
                        <c:v>2</c:v>
                      </c:pt>
                      <c:pt idx="228">
                        <c:v>3</c:v>
                      </c:pt>
                      <c:pt idx="229">
                        <c:v>2</c:v>
                      </c:pt>
                      <c:pt idx="230">
                        <c:v>2</c:v>
                      </c:pt>
                      <c:pt idx="231">
                        <c:v>6</c:v>
                      </c:pt>
                      <c:pt idx="232">
                        <c:v>6</c:v>
                      </c:pt>
                      <c:pt idx="233">
                        <c:v>3</c:v>
                      </c:pt>
                      <c:pt idx="234">
                        <c:v>2</c:v>
                      </c:pt>
                      <c:pt idx="235">
                        <c:v>7</c:v>
                      </c:pt>
                      <c:pt idx="236">
                        <c:v>4</c:v>
                      </c:pt>
                      <c:pt idx="237">
                        <c:v>5</c:v>
                      </c:pt>
                      <c:pt idx="238">
                        <c:v>2</c:v>
                      </c:pt>
                      <c:pt idx="239">
                        <c:v>2</c:v>
                      </c:pt>
                      <c:pt idx="240">
                        <c:v>2</c:v>
                      </c:pt>
                      <c:pt idx="241">
                        <c:v>11</c:v>
                      </c:pt>
                      <c:pt idx="242">
                        <c:v>17</c:v>
                      </c:pt>
                      <c:pt idx="243">
                        <c:v>2</c:v>
                      </c:pt>
                      <c:pt idx="244">
                        <c:v>6</c:v>
                      </c:pt>
                      <c:pt idx="245">
                        <c:v>4</c:v>
                      </c:pt>
                      <c:pt idx="246">
                        <c:v>2</c:v>
                      </c:pt>
                      <c:pt idx="247">
                        <c:v>6</c:v>
                      </c:pt>
                      <c:pt idx="248">
                        <c:v>3</c:v>
                      </c:pt>
                      <c:pt idx="249">
                        <c:v>25</c:v>
                      </c:pt>
                      <c:pt idx="250">
                        <c:v>21</c:v>
                      </c:pt>
                      <c:pt idx="251">
                        <c:v>25</c:v>
                      </c:pt>
                      <c:pt idx="252">
                        <c:v>2</c:v>
                      </c:pt>
                      <c:pt idx="253">
                        <c:v>2</c:v>
                      </c:pt>
                      <c:pt idx="254">
                        <c:v>2</c:v>
                      </c:pt>
                      <c:pt idx="255">
                        <c:v>3</c:v>
                      </c:pt>
                      <c:pt idx="256">
                        <c:v>3</c:v>
                      </c:pt>
                      <c:pt idx="257">
                        <c:v>3</c:v>
                      </c:pt>
                      <c:pt idx="258">
                        <c:v>28</c:v>
                      </c:pt>
                      <c:pt idx="259">
                        <c:v>3</c:v>
                      </c:pt>
                      <c:pt idx="260">
                        <c:v>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930C-4461-A69C-16C26D4E27E9}"/>
                  </c:ext>
                </c:extLst>
              </c15:ser>
            </c15:filteredScatterSeries>
            <c15:filteredScatterSeries>
              <c15:ser>
                <c:idx val="34"/>
                <c:order val="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(1)'!$AJ$1</c15:sqref>
                        </c15:formulaRef>
                      </c:ext>
                    </c:extLst>
                    <c:strCache>
                      <c:ptCount val="1"/>
                      <c:pt idx="0">
                        <c:v>tree_process_name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tint val="74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(1)'!$A$2:$A$262</c15:sqref>
                        </c15:formulaRef>
                      </c:ext>
                    </c:extLst>
                    <c:strCache>
                      <c:ptCount val="261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(1)'!$AJ$2:$AJ$262</c15:sqref>
                        </c15:formulaRef>
                      </c:ext>
                    </c:extLst>
                    <c:numCache>
                      <c:formatCode>General</c:formatCode>
                      <c:ptCount val="261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2</c:v>
                      </c:pt>
                      <c:pt idx="5">
                        <c:v>1</c:v>
                      </c:pt>
                      <c:pt idx="6">
                        <c:v>2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2</c:v>
                      </c:pt>
                      <c:pt idx="12">
                        <c:v>1</c:v>
                      </c:pt>
                      <c:pt idx="13">
                        <c:v>2</c:v>
                      </c:pt>
                      <c:pt idx="14">
                        <c:v>2</c:v>
                      </c:pt>
                      <c:pt idx="15">
                        <c:v>2</c:v>
                      </c:pt>
                      <c:pt idx="16">
                        <c:v>1</c:v>
                      </c:pt>
                      <c:pt idx="17">
                        <c:v>2</c:v>
                      </c:pt>
                      <c:pt idx="18">
                        <c:v>1</c:v>
                      </c:pt>
                      <c:pt idx="19">
                        <c:v>2</c:v>
                      </c:pt>
                      <c:pt idx="20">
                        <c:v>2</c:v>
                      </c:pt>
                      <c:pt idx="21">
                        <c:v>1</c:v>
                      </c:pt>
                      <c:pt idx="22">
                        <c:v>2</c:v>
                      </c:pt>
                      <c:pt idx="23">
                        <c:v>2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2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2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0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2</c:v>
                      </c:pt>
                      <c:pt idx="47">
                        <c:v>1</c:v>
                      </c:pt>
                      <c:pt idx="48">
                        <c:v>2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2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2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2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3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1</c:v>
                      </c:pt>
                      <c:pt idx="92">
                        <c:v>0</c:v>
                      </c:pt>
                      <c:pt idx="93">
                        <c:v>1</c:v>
                      </c:pt>
                      <c:pt idx="94">
                        <c:v>1</c:v>
                      </c:pt>
                      <c:pt idx="95">
                        <c:v>1</c:v>
                      </c:pt>
                      <c:pt idx="96">
                        <c:v>0</c:v>
                      </c:pt>
                      <c:pt idx="97">
                        <c:v>1</c:v>
                      </c:pt>
                      <c:pt idx="98">
                        <c:v>1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1</c:v>
                      </c:pt>
                      <c:pt idx="110">
                        <c:v>1</c:v>
                      </c:pt>
                      <c:pt idx="111">
                        <c:v>2</c:v>
                      </c:pt>
                      <c:pt idx="112">
                        <c:v>1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1</c:v>
                      </c:pt>
                      <c:pt idx="116">
                        <c:v>1</c:v>
                      </c:pt>
                      <c:pt idx="117">
                        <c:v>1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1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2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1</c:v>
                      </c:pt>
                      <c:pt idx="132">
                        <c:v>2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1</c:v>
                      </c:pt>
                      <c:pt idx="156">
                        <c:v>1</c:v>
                      </c:pt>
                      <c:pt idx="157">
                        <c:v>0</c:v>
                      </c:pt>
                      <c:pt idx="158">
                        <c:v>1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1</c:v>
                      </c:pt>
                      <c:pt idx="162">
                        <c:v>1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1</c:v>
                      </c:pt>
                      <c:pt idx="166">
                        <c:v>1</c:v>
                      </c:pt>
                      <c:pt idx="167">
                        <c:v>1</c:v>
                      </c:pt>
                      <c:pt idx="168">
                        <c:v>1</c:v>
                      </c:pt>
                      <c:pt idx="169">
                        <c:v>1</c:v>
                      </c:pt>
                      <c:pt idx="170">
                        <c:v>1</c:v>
                      </c:pt>
                      <c:pt idx="171">
                        <c:v>0</c:v>
                      </c:pt>
                      <c:pt idx="172">
                        <c:v>1</c:v>
                      </c:pt>
                      <c:pt idx="173">
                        <c:v>1</c:v>
                      </c:pt>
                      <c:pt idx="174">
                        <c:v>1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3</c:v>
                      </c:pt>
                      <c:pt idx="178">
                        <c:v>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1</c:v>
                      </c:pt>
                      <c:pt idx="182">
                        <c:v>1</c:v>
                      </c:pt>
                      <c:pt idx="183">
                        <c:v>1</c:v>
                      </c:pt>
                      <c:pt idx="184">
                        <c:v>0</c:v>
                      </c:pt>
                      <c:pt idx="185">
                        <c:v>1</c:v>
                      </c:pt>
                      <c:pt idx="186">
                        <c:v>1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1</c:v>
                      </c:pt>
                      <c:pt idx="190">
                        <c:v>0</c:v>
                      </c:pt>
                      <c:pt idx="191">
                        <c:v>1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1</c:v>
                      </c:pt>
                      <c:pt idx="195">
                        <c:v>1</c:v>
                      </c:pt>
                      <c:pt idx="196">
                        <c:v>1</c:v>
                      </c:pt>
                      <c:pt idx="197">
                        <c:v>1</c:v>
                      </c:pt>
                      <c:pt idx="198">
                        <c:v>1</c:v>
                      </c:pt>
                      <c:pt idx="199">
                        <c:v>1</c:v>
                      </c:pt>
                      <c:pt idx="200">
                        <c:v>1</c:v>
                      </c:pt>
                      <c:pt idx="201">
                        <c:v>1</c:v>
                      </c:pt>
                      <c:pt idx="202">
                        <c:v>1</c:v>
                      </c:pt>
                      <c:pt idx="203">
                        <c:v>1</c:v>
                      </c:pt>
                      <c:pt idx="204">
                        <c:v>2</c:v>
                      </c:pt>
                      <c:pt idx="205">
                        <c:v>6</c:v>
                      </c:pt>
                      <c:pt idx="206">
                        <c:v>2</c:v>
                      </c:pt>
                      <c:pt idx="207">
                        <c:v>2</c:v>
                      </c:pt>
                      <c:pt idx="208">
                        <c:v>2</c:v>
                      </c:pt>
                      <c:pt idx="209">
                        <c:v>2</c:v>
                      </c:pt>
                      <c:pt idx="210">
                        <c:v>2</c:v>
                      </c:pt>
                      <c:pt idx="211">
                        <c:v>4</c:v>
                      </c:pt>
                      <c:pt idx="212">
                        <c:v>4</c:v>
                      </c:pt>
                      <c:pt idx="213">
                        <c:v>2</c:v>
                      </c:pt>
                      <c:pt idx="214">
                        <c:v>2</c:v>
                      </c:pt>
                      <c:pt idx="215">
                        <c:v>2</c:v>
                      </c:pt>
                      <c:pt idx="216">
                        <c:v>2</c:v>
                      </c:pt>
                      <c:pt idx="217">
                        <c:v>2</c:v>
                      </c:pt>
                      <c:pt idx="218">
                        <c:v>4</c:v>
                      </c:pt>
                      <c:pt idx="219">
                        <c:v>2</c:v>
                      </c:pt>
                      <c:pt idx="220">
                        <c:v>2</c:v>
                      </c:pt>
                      <c:pt idx="221">
                        <c:v>56</c:v>
                      </c:pt>
                      <c:pt idx="222">
                        <c:v>3</c:v>
                      </c:pt>
                      <c:pt idx="223">
                        <c:v>53</c:v>
                      </c:pt>
                      <c:pt idx="224">
                        <c:v>3</c:v>
                      </c:pt>
                      <c:pt idx="225">
                        <c:v>22</c:v>
                      </c:pt>
                      <c:pt idx="226">
                        <c:v>2</c:v>
                      </c:pt>
                      <c:pt idx="227">
                        <c:v>2</c:v>
                      </c:pt>
                      <c:pt idx="228">
                        <c:v>3</c:v>
                      </c:pt>
                      <c:pt idx="229">
                        <c:v>2</c:v>
                      </c:pt>
                      <c:pt idx="230">
                        <c:v>2</c:v>
                      </c:pt>
                      <c:pt idx="231">
                        <c:v>2</c:v>
                      </c:pt>
                      <c:pt idx="232">
                        <c:v>2</c:v>
                      </c:pt>
                      <c:pt idx="233">
                        <c:v>2</c:v>
                      </c:pt>
                      <c:pt idx="234">
                        <c:v>2</c:v>
                      </c:pt>
                      <c:pt idx="235">
                        <c:v>3</c:v>
                      </c:pt>
                      <c:pt idx="236">
                        <c:v>3</c:v>
                      </c:pt>
                      <c:pt idx="237">
                        <c:v>2</c:v>
                      </c:pt>
                      <c:pt idx="238">
                        <c:v>2</c:v>
                      </c:pt>
                      <c:pt idx="239">
                        <c:v>2</c:v>
                      </c:pt>
                      <c:pt idx="240">
                        <c:v>2</c:v>
                      </c:pt>
                      <c:pt idx="241">
                        <c:v>11</c:v>
                      </c:pt>
                      <c:pt idx="242">
                        <c:v>8</c:v>
                      </c:pt>
                      <c:pt idx="243">
                        <c:v>2</c:v>
                      </c:pt>
                      <c:pt idx="244">
                        <c:v>2</c:v>
                      </c:pt>
                      <c:pt idx="245">
                        <c:v>2</c:v>
                      </c:pt>
                      <c:pt idx="246">
                        <c:v>2</c:v>
                      </c:pt>
                      <c:pt idx="247">
                        <c:v>2</c:v>
                      </c:pt>
                      <c:pt idx="248">
                        <c:v>2</c:v>
                      </c:pt>
                      <c:pt idx="249">
                        <c:v>4</c:v>
                      </c:pt>
                      <c:pt idx="250">
                        <c:v>4</c:v>
                      </c:pt>
                      <c:pt idx="251">
                        <c:v>4</c:v>
                      </c:pt>
                      <c:pt idx="252">
                        <c:v>2</c:v>
                      </c:pt>
                      <c:pt idx="253">
                        <c:v>2</c:v>
                      </c:pt>
                      <c:pt idx="254">
                        <c:v>2</c:v>
                      </c:pt>
                      <c:pt idx="255">
                        <c:v>2</c:v>
                      </c:pt>
                      <c:pt idx="256">
                        <c:v>2</c:v>
                      </c:pt>
                      <c:pt idx="257">
                        <c:v>2</c:v>
                      </c:pt>
                      <c:pt idx="258">
                        <c:v>17</c:v>
                      </c:pt>
                      <c:pt idx="259">
                        <c:v>2</c:v>
                      </c:pt>
                      <c:pt idx="260">
                        <c:v>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930C-4461-A69C-16C26D4E27E9}"/>
                  </c:ext>
                </c:extLst>
              </c15:ser>
            </c15:filteredScatterSeries>
            <c15:filteredScatterSeries>
              <c15:ser>
                <c:idx val="35"/>
                <c:order val="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(1)'!$AK$1</c15:sqref>
                        </c15:formulaRef>
                      </c:ext>
                    </c:extLst>
                    <c:strCache>
                      <c:ptCount val="1"/>
                      <c:pt idx="0">
                        <c:v>tree_command_line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tint val="72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(1)'!$A$2:$A$262</c15:sqref>
                        </c15:formulaRef>
                      </c:ext>
                    </c:extLst>
                    <c:strCache>
                      <c:ptCount val="261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(1)'!$AK$2:$AK$262</c15:sqref>
                        </c15:formulaRef>
                      </c:ext>
                    </c:extLst>
                    <c:numCache>
                      <c:formatCode>General</c:formatCode>
                      <c:ptCount val="261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2</c:v>
                      </c:pt>
                      <c:pt idx="5">
                        <c:v>1</c:v>
                      </c:pt>
                      <c:pt idx="6">
                        <c:v>2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2</c:v>
                      </c:pt>
                      <c:pt idx="12">
                        <c:v>1</c:v>
                      </c:pt>
                      <c:pt idx="13">
                        <c:v>2</c:v>
                      </c:pt>
                      <c:pt idx="14">
                        <c:v>2</c:v>
                      </c:pt>
                      <c:pt idx="15">
                        <c:v>2</c:v>
                      </c:pt>
                      <c:pt idx="16">
                        <c:v>1</c:v>
                      </c:pt>
                      <c:pt idx="17">
                        <c:v>2</c:v>
                      </c:pt>
                      <c:pt idx="18">
                        <c:v>1</c:v>
                      </c:pt>
                      <c:pt idx="19">
                        <c:v>2</c:v>
                      </c:pt>
                      <c:pt idx="20">
                        <c:v>2</c:v>
                      </c:pt>
                      <c:pt idx="21">
                        <c:v>1</c:v>
                      </c:pt>
                      <c:pt idx="22">
                        <c:v>2</c:v>
                      </c:pt>
                      <c:pt idx="23">
                        <c:v>2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2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2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0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2</c:v>
                      </c:pt>
                      <c:pt idx="47">
                        <c:v>1</c:v>
                      </c:pt>
                      <c:pt idx="48">
                        <c:v>2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2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2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2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3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2</c:v>
                      </c:pt>
                      <c:pt idx="85">
                        <c:v>2</c:v>
                      </c:pt>
                      <c:pt idx="86">
                        <c:v>2</c:v>
                      </c:pt>
                      <c:pt idx="87">
                        <c:v>2</c:v>
                      </c:pt>
                      <c:pt idx="88">
                        <c:v>2</c:v>
                      </c:pt>
                      <c:pt idx="89">
                        <c:v>2</c:v>
                      </c:pt>
                      <c:pt idx="90">
                        <c:v>2</c:v>
                      </c:pt>
                      <c:pt idx="91">
                        <c:v>2</c:v>
                      </c:pt>
                      <c:pt idx="92">
                        <c:v>2</c:v>
                      </c:pt>
                      <c:pt idx="93">
                        <c:v>4</c:v>
                      </c:pt>
                      <c:pt idx="94">
                        <c:v>4</c:v>
                      </c:pt>
                      <c:pt idx="95">
                        <c:v>4</c:v>
                      </c:pt>
                      <c:pt idx="96">
                        <c:v>2</c:v>
                      </c:pt>
                      <c:pt idx="97">
                        <c:v>2</c:v>
                      </c:pt>
                      <c:pt idx="98">
                        <c:v>2</c:v>
                      </c:pt>
                      <c:pt idx="99">
                        <c:v>3</c:v>
                      </c:pt>
                      <c:pt idx="100">
                        <c:v>1</c:v>
                      </c:pt>
                      <c:pt idx="101">
                        <c:v>2</c:v>
                      </c:pt>
                      <c:pt idx="102">
                        <c:v>1</c:v>
                      </c:pt>
                      <c:pt idx="103">
                        <c:v>1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2</c:v>
                      </c:pt>
                      <c:pt idx="109">
                        <c:v>2</c:v>
                      </c:pt>
                      <c:pt idx="110">
                        <c:v>2</c:v>
                      </c:pt>
                      <c:pt idx="111">
                        <c:v>2</c:v>
                      </c:pt>
                      <c:pt idx="112">
                        <c:v>2</c:v>
                      </c:pt>
                      <c:pt idx="113">
                        <c:v>2</c:v>
                      </c:pt>
                      <c:pt idx="114">
                        <c:v>2</c:v>
                      </c:pt>
                      <c:pt idx="115">
                        <c:v>2</c:v>
                      </c:pt>
                      <c:pt idx="116">
                        <c:v>2</c:v>
                      </c:pt>
                      <c:pt idx="117">
                        <c:v>2</c:v>
                      </c:pt>
                      <c:pt idx="118">
                        <c:v>2</c:v>
                      </c:pt>
                      <c:pt idx="119">
                        <c:v>2</c:v>
                      </c:pt>
                      <c:pt idx="120">
                        <c:v>1</c:v>
                      </c:pt>
                      <c:pt idx="121">
                        <c:v>2</c:v>
                      </c:pt>
                      <c:pt idx="122">
                        <c:v>2</c:v>
                      </c:pt>
                      <c:pt idx="123">
                        <c:v>2</c:v>
                      </c:pt>
                      <c:pt idx="124">
                        <c:v>2</c:v>
                      </c:pt>
                      <c:pt idx="125">
                        <c:v>2</c:v>
                      </c:pt>
                      <c:pt idx="126">
                        <c:v>2</c:v>
                      </c:pt>
                      <c:pt idx="127">
                        <c:v>4</c:v>
                      </c:pt>
                      <c:pt idx="128">
                        <c:v>2</c:v>
                      </c:pt>
                      <c:pt idx="129">
                        <c:v>2</c:v>
                      </c:pt>
                      <c:pt idx="130">
                        <c:v>2</c:v>
                      </c:pt>
                      <c:pt idx="131">
                        <c:v>2</c:v>
                      </c:pt>
                      <c:pt idx="132">
                        <c:v>3</c:v>
                      </c:pt>
                      <c:pt idx="133">
                        <c:v>2</c:v>
                      </c:pt>
                      <c:pt idx="134">
                        <c:v>2</c:v>
                      </c:pt>
                      <c:pt idx="135">
                        <c:v>1</c:v>
                      </c:pt>
                      <c:pt idx="136">
                        <c:v>2</c:v>
                      </c:pt>
                      <c:pt idx="137">
                        <c:v>2</c:v>
                      </c:pt>
                      <c:pt idx="138">
                        <c:v>2</c:v>
                      </c:pt>
                      <c:pt idx="139">
                        <c:v>2</c:v>
                      </c:pt>
                      <c:pt idx="140">
                        <c:v>2</c:v>
                      </c:pt>
                      <c:pt idx="141">
                        <c:v>2</c:v>
                      </c:pt>
                      <c:pt idx="142">
                        <c:v>2</c:v>
                      </c:pt>
                      <c:pt idx="143">
                        <c:v>2</c:v>
                      </c:pt>
                      <c:pt idx="144">
                        <c:v>2</c:v>
                      </c:pt>
                      <c:pt idx="145">
                        <c:v>2</c:v>
                      </c:pt>
                      <c:pt idx="146">
                        <c:v>2</c:v>
                      </c:pt>
                      <c:pt idx="147">
                        <c:v>2</c:v>
                      </c:pt>
                      <c:pt idx="148">
                        <c:v>2</c:v>
                      </c:pt>
                      <c:pt idx="149">
                        <c:v>2</c:v>
                      </c:pt>
                      <c:pt idx="150">
                        <c:v>2</c:v>
                      </c:pt>
                      <c:pt idx="151">
                        <c:v>2</c:v>
                      </c:pt>
                      <c:pt idx="152">
                        <c:v>2</c:v>
                      </c:pt>
                      <c:pt idx="153">
                        <c:v>2</c:v>
                      </c:pt>
                      <c:pt idx="154">
                        <c:v>2</c:v>
                      </c:pt>
                      <c:pt idx="155">
                        <c:v>2</c:v>
                      </c:pt>
                      <c:pt idx="156">
                        <c:v>2</c:v>
                      </c:pt>
                      <c:pt idx="157">
                        <c:v>2</c:v>
                      </c:pt>
                      <c:pt idx="158">
                        <c:v>2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3</c:v>
                      </c:pt>
                      <c:pt idx="162">
                        <c:v>3</c:v>
                      </c:pt>
                      <c:pt idx="163">
                        <c:v>2</c:v>
                      </c:pt>
                      <c:pt idx="164">
                        <c:v>2</c:v>
                      </c:pt>
                      <c:pt idx="165">
                        <c:v>2</c:v>
                      </c:pt>
                      <c:pt idx="166">
                        <c:v>2</c:v>
                      </c:pt>
                      <c:pt idx="167">
                        <c:v>2</c:v>
                      </c:pt>
                      <c:pt idx="168">
                        <c:v>2</c:v>
                      </c:pt>
                      <c:pt idx="169">
                        <c:v>2</c:v>
                      </c:pt>
                      <c:pt idx="170">
                        <c:v>2</c:v>
                      </c:pt>
                      <c:pt idx="171">
                        <c:v>2</c:v>
                      </c:pt>
                      <c:pt idx="172">
                        <c:v>2</c:v>
                      </c:pt>
                      <c:pt idx="173">
                        <c:v>2</c:v>
                      </c:pt>
                      <c:pt idx="174">
                        <c:v>2</c:v>
                      </c:pt>
                      <c:pt idx="175">
                        <c:v>3</c:v>
                      </c:pt>
                      <c:pt idx="176">
                        <c:v>2</c:v>
                      </c:pt>
                      <c:pt idx="177">
                        <c:v>4</c:v>
                      </c:pt>
                      <c:pt idx="178">
                        <c:v>4</c:v>
                      </c:pt>
                      <c:pt idx="179">
                        <c:v>2</c:v>
                      </c:pt>
                      <c:pt idx="180">
                        <c:v>2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2</c:v>
                      </c:pt>
                      <c:pt idx="184">
                        <c:v>1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1</c:v>
                      </c:pt>
                      <c:pt idx="188">
                        <c:v>1</c:v>
                      </c:pt>
                      <c:pt idx="189">
                        <c:v>2</c:v>
                      </c:pt>
                      <c:pt idx="190">
                        <c:v>1</c:v>
                      </c:pt>
                      <c:pt idx="191">
                        <c:v>2</c:v>
                      </c:pt>
                      <c:pt idx="192">
                        <c:v>1</c:v>
                      </c:pt>
                      <c:pt idx="193">
                        <c:v>1</c:v>
                      </c:pt>
                      <c:pt idx="194">
                        <c:v>2</c:v>
                      </c:pt>
                      <c:pt idx="195">
                        <c:v>3</c:v>
                      </c:pt>
                      <c:pt idx="196">
                        <c:v>2</c:v>
                      </c:pt>
                      <c:pt idx="197">
                        <c:v>3</c:v>
                      </c:pt>
                      <c:pt idx="198">
                        <c:v>2</c:v>
                      </c:pt>
                      <c:pt idx="199">
                        <c:v>2</c:v>
                      </c:pt>
                      <c:pt idx="200">
                        <c:v>2</c:v>
                      </c:pt>
                      <c:pt idx="201">
                        <c:v>2</c:v>
                      </c:pt>
                      <c:pt idx="202">
                        <c:v>2</c:v>
                      </c:pt>
                      <c:pt idx="203">
                        <c:v>2</c:v>
                      </c:pt>
                      <c:pt idx="204">
                        <c:v>2</c:v>
                      </c:pt>
                      <c:pt idx="205">
                        <c:v>6</c:v>
                      </c:pt>
                      <c:pt idx="206">
                        <c:v>2</c:v>
                      </c:pt>
                      <c:pt idx="207">
                        <c:v>2</c:v>
                      </c:pt>
                      <c:pt idx="208">
                        <c:v>2</c:v>
                      </c:pt>
                      <c:pt idx="209">
                        <c:v>2</c:v>
                      </c:pt>
                      <c:pt idx="210">
                        <c:v>2</c:v>
                      </c:pt>
                      <c:pt idx="211">
                        <c:v>4</c:v>
                      </c:pt>
                      <c:pt idx="212">
                        <c:v>4</c:v>
                      </c:pt>
                      <c:pt idx="213">
                        <c:v>2</c:v>
                      </c:pt>
                      <c:pt idx="214">
                        <c:v>2</c:v>
                      </c:pt>
                      <c:pt idx="215">
                        <c:v>2</c:v>
                      </c:pt>
                      <c:pt idx="216">
                        <c:v>2</c:v>
                      </c:pt>
                      <c:pt idx="217">
                        <c:v>2</c:v>
                      </c:pt>
                      <c:pt idx="218">
                        <c:v>4</c:v>
                      </c:pt>
                      <c:pt idx="219">
                        <c:v>2</c:v>
                      </c:pt>
                      <c:pt idx="220">
                        <c:v>2</c:v>
                      </c:pt>
                      <c:pt idx="221">
                        <c:v>56</c:v>
                      </c:pt>
                      <c:pt idx="222">
                        <c:v>3</c:v>
                      </c:pt>
                      <c:pt idx="223">
                        <c:v>53</c:v>
                      </c:pt>
                      <c:pt idx="224">
                        <c:v>3</c:v>
                      </c:pt>
                      <c:pt idx="225">
                        <c:v>22</c:v>
                      </c:pt>
                      <c:pt idx="226">
                        <c:v>2</c:v>
                      </c:pt>
                      <c:pt idx="227">
                        <c:v>2</c:v>
                      </c:pt>
                      <c:pt idx="228">
                        <c:v>3</c:v>
                      </c:pt>
                      <c:pt idx="229">
                        <c:v>2</c:v>
                      </c:pt>
                      <c:pt idx="230">
                        <c:v>2</c:v>
                      </c:pt>
                      <c:pt idx="231">
                        <c:v>2</c:v>
                      </c:pt>
                      <c:pt idx="232">
                        <c:v>2</c:v>
                      </c:pt>
                      <c:pt idx="233">
                        <c:v>2</c:v>
                      </c:pt>
                      <c:pt idx="234">
                        <c:v>2</c:v>
                      </c:pt>
                      <c:pt idx="235">
                        <c:v>3</c:v>
                      </c:pt>
                      <c:pt idx="236">
                        <c:v>3</c:v>
                      </c:pt>
                      <c:pt idx="237">
                        <c:v>2</c:v>
                      </c:pt>
                      <c:pt idx="238">
                        <c:v>2</c:v>
                      </c:pt>
                      <c:pt idx="239">
                        <c:v>2</c:v>
                      </c:pt>
                      <c:pt idx="240">
                        <c:v>2</c:v>
                      </c:pt>
                      <c:pt idx="241">
                        <c:v>11</c:v>
                      </c:pt>
                      <c:pt idx="242">
                        <c:v>8</c:v>
                      </c:pt>
                      <c:pt idx="243">
                        <c:v>2</c:v>
                      </c:pt>
                      <c:pt idx="244">
                        <c:v>2</c:v>
                      </c:pt>
                      <c:pt idx="245">
                        <c:v>2</c:v>
                      </c:pt>
                      <c:pt idx="246">
                        <c:v>2</c:v>
                      </c:pt>
                      <c:pt idx="247">
                        <c:v>2</c:v>
                      </c:pt>
                      <c:pt idx="248">
                        <c:v>2</c:v>
                      </c:pt>
                      <c:pt idx="249">
                        <c:v>4</c:v>
                      </c:pt>
                      <c:pt idx="250">
                        <c:v>4</c:v>
                      </c:pt>
                      <c:pt idx="251">
                        <c:v>4</c:v>
                      </c:pt>
                      <c:pt idx="252">
                        <c:v>2</c:v>
                      </c:pt>
                      <c:pt idx="253">
                        <c:v>2</c:v>
                      </c:pt>
                      <c:pt idx="254">
                        <c:v>2</c:v>
                      </c:pt>
                      <c:pt idx="255">
                        <c:v>2</c:v>
                      </c:pt>
                      <c:pt idx="256">
                        <c:v>2</c:v>
                      </c:pt>
                      <c:pt idx="257">
                        <c:v>2</c:v>
                      </c:pt>
                      <c:pt idx="258">
                        <c:v>17</c:v>
                      </c:pt>
                      <c:pt idx="259">
                        <c:v>2</c:v>
                      </c:pt>
                      <c:pt idx="260">
                        <c:v>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930C-4461-A69C-16C26D4E27E9}"/>
                  </c:ext>
                </c:extLst>
              </c15:ser>
            </c15:filteredScatterSeries>
            <c15:filteredScatterSeries>
              <c15:ser>
                <c:idx val="36"/>
                <c:order val="3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(1)'!$AL$1</c15:sqref>
                        </c15:formulaRef>
                      </c:ext>
                    </c:extLst>
                    <c:strCache>
                      <c:ptCount val="1"/>
                      <c:pt idx="0">
                        <c:v>children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tint val="69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(1)'!$A$2:$A$262</c15:sqref>
                        </c15:formulaRef>
                      </c:ext>
                    </c:extLst>
                    <c:strCache>
                      <c:ptCount val="261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(1)'!$AL$2:$AL$262</c15:sqref>
                        </c15:formulaRef>
                      </c:ext>
                    </c:extLst>
                    <c:numCache>
                      <c:formatCode>General</c:formatCode>
                      <c:ptCount val="26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2</c:v>
                      </c:pt>
                      <c:pt idx="85">
                        <c:v>2</c:v>
                      </c:pt>
                      <c:pt idx="86">
                        <c:v>2</c:v>
                      </c:pt>
                      <c:pt idx="87">
                        <c:v>2</c:v>
                      </c:pt>
                      <c:pt idx="88">
                        <c:v>2</c:v>
                      </c:pt>
                      <c:pt idx="89">
                        <c:v>2</c:v>
                      </c:pt>
                      <c:pt idx="90">
                        <c:v>2</c:v>
                      </c:pt>
                      <c:pt idx="91">
                        <c:v>2</c:v>
                      </c:pt>
                      <c:pt idx="92">
                        <c:v>2</c:v>
                      </c:pt>
                      <c:pt idx="93">
                        <c:v>4</c:v>
                      </c:pt>
                      <c:pt idx="94">
                        <c:v>4</c:v>
                      </c:pt>
                      <c:pt idx="95">
                        <c:v>4</c:v>
                      </c:pt>
                      <c:pt idx="96">
                        <c:v>2</c:v>
                      </c:pt>
                      <c:pt idx="97">
                        <c:v>2</c:v>
                      </c:pt>
                      <c:pt idx="98">
                        <c:v>2</c:v>
                      </c:pt>
                      <c:pt idx="99">
                        <c:v>3</c:v>
                      </c:pt>
                      <c:pt idx="100">
                        <c:v>1</c:v>
                      </c:pt>
                      <c:pt idx="101">
                        <c:v>2</c:v>
                      </c:pt>
                      <c:pt idx="102">
                        <c:v>1</c:v>
                      </c:pt>
                      <c:pt idx="103">
                        <c:v>1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2</c:v>
                      </c:pt>
                      <c:pt idx="109">
                        <c:v>2</c:v>
                      </c:pt>
                      <c:pt idx="110">
                        <c:v>2</c:v>
                      </c:pt>
                      <c:pt idx="111">
                        <c:v>2</c:v>
                      </c:pt>
                      <c:pt idx="112">
                        <c:v>2</c:v>
                      </c:pt>
                      <c:pt idx="113">
                        <c:v>2</c:v>
                      </c:pt>
                      <c:pt idx="114">
                        <c:v>2</c:v>
                      </c:pt>
                      <c:pt idx="115">
                        <c:v>2</c:v>
                      </c:pt>
                      <c:pt idx="116">
                        <c:v>2</c:v>
                      </c:pt>
                      <c:pt idx="117">
                        <c:v>2</c:v>
                      </c:pt>
                      <c:pt idx="118">
                        <c:v>2</c:v>
                      </c:pt>
                      <c:pt idx="119">
                        <c:v>2</c:v>
                      </c:pt>
                      <c:pt idx="120">
                        <c:v>1</c:v>
                      </c:pt>
                      <c:pt idx="121">
                        <c:v>2</c:v>
                      </c:pt>
                      <c:pt idx="122">
                        <c:v>2</c:v>
                      </c:pt>
                      <c:pt idx="123">
                        <c:v>2</c:v>
                      </c:pt>
                      <c:pt idx="124">
                        <c:v>2</c:v>
                      </c:pt>
                      <c:pt idx="125">
                        <c:v>2</c:v>
                      </c:pt>
                      <c:pt idx="126">
                        <c:v>2</c:v>
                      </c:pt>
                      <c:pt idx="127">
                        <c:v>4</c:v>
                      </c:pt>
                      <c:pt idx="128">
                        <c:v>2</c:v>
                      </c:pt>
                      <c:pt idx="129">
                        <c:v>2</c:v>
                      </c:pt>
                      <c:pt idx="130">
                        <c:v>2</c:v>
                      </c:pt>
                      <c:pt idx="131">
                        <c:v>2</c:v>
                      </c:pt>
                      <c:pt idx="132">
                        <c:v>3</c:v>
                      </c:pt>
                      <c:pt idx="133">
                        <c:v>2</c:v>
                      </c:pt>
                      <c:pt idx="134">
                        <c:v>2</c:v>
                      </c:pt>
                      <c:pt idx="135">
                        <c:v>1</c:v>
                      </c:pt>
                      <c:pt idx="136">
                        <c:v>2</c:v>
                      </c:pt>
                      <c:pt idx="137">
                        <c:v>2</c:v>
                      </c:pt>
                      <c:pt idx="138">
                        <c:v>2</c:v>
                      </c:pt>
                      <c:pt idx="139">
                        <c:v>2</c:v>
                      </c:pt>
                      <c:pt idx="140">
                        <c:v>2</c:v>
                      </c:pt>
                      <c:pt idx="141">
                        <c:v>2</c:v>
                      </c:pt>
                      <c:pt idx="142">
                        <c:v>2</c:v>
                      </c:pt>
                      <c:pt idx="143">
                        <c:v>2</c:v>
                      </c:pt>
                      <c:pt idx="144">
                        <c:v>2</c:v>
                      </c:pt>
                      <c:pt idx="145">
                        <c:v>2</c:v>
                      </c:pt>
                      <c:pt idx="146">
                        <c:v>2</c:v>
                      </c:pt>
                      <c:pt idx="147">
                        <c:v>2</c:v>
                      </c:pt>
                      <c:pt idx="148">
                        <c:v>2</c:v>
                      </c:pt>
                      <c:pt idx="149">
                        <c:v>2</c:v>
                      </c:pt>
                      <c:pt idx="150">
                        <c:v>2</c:v>
                      </c:pt>
                      <c:pt idx="151">
                        <c:v>2</c:v>
                      </c:pt>
                      <c:pt idx="152">
                        <c:v>2</c:v>
                      </c:pt>
                      <c:pt idx="153">
                        <c:v>2</c:v>
                      </c:pt>
                      <c:pt idx="154">
                        <c:v>2</c:v>
                      </c:pt>
                      <c:pt idx="155">
                        <c:v>2</c:v>
                      </c:pt>
                      <c:pt idx="156">
                        <c:v>2</c:v>
                      </c:pt>
                      <c:pt idx="157">
                        <c:v>2</c:v>
                      </c:pt>
                      <c:pt idx="158">
                        <c:v>2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3</c:v>
                      </c:pt>
                      <c:pt idx="162">
                        <c:v>3</c:v>
                      </c:pt>
                      <c:pt idx="163">
                        <c:v>2</c:v>
                      </c:pt>
                      <c:pt idx="164">
                        <c:v>2</c:v>
                      </c:pt>
                      <c:pt idx="165">
                        <c:v>2</c:v>
                      </c:pt>
                      <c:pt idx="166">
                        <c:v>2</c:v>
                      </c:pt>
                      <c:pt idx="167">
                        <c:v>2</c:v>
                      </c:pt>
                      <c:pt idx="168">
                        <c:v>2</c:v>
                      </c:pt>
                      <c:pt idx="169">
                        <c:v>2</c:v>
                      </c:pt>
                      <c:pt idx="170">
                        <c:v>2</c:v>
                      </c:pt>
                      <c:pt idx="171">
                        <c:v>2</c:v>
                      </c:pt>
                      <c:pt idx="172">
                        <c:v>2</c:v>
                      </c:pt>
                      <c:pt idx="173">
                        <c:v>2</c:v>
                      </c:pt>
                      <c:pt idx="174">
                        <c:v>2</c:v>
                      </c:pt>
                      <c:pt idx="175">
                        <c:v>3</c:v>
                      </c:pt>
                      <c:pt idx="176">
                        <c:v>2</c:v>
                      </c:pt>
                      <c:pt idx="177">
                        <c:v>4</c:v>
                      </c:pt>
                      <c:pt idx="178">
                        <c:v>4</c:v>
                      </c:pt>
                      <c:pt idx="179">
                        <c:v>2</c:v>
                      </c:pt>
                      <c:pt idx="180">
                        <c:v>2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2</c:v>
                      </c:pt>
                      <c:pt idx="184">
                        <c:v>1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1</c:v>
                      </c:pt>
                      <c:pt idx="188">
                        <c:v>1</c:v>
                      </c:pt>
                      <c:pt idx="189">
                        <c:v>2</c:v>
                      </c:pt>
                      <c:pt idx="190">
                        <c:v>1</c:v>
                      </c:pt>
                      <c:pt idx="191">
                        <c:v>2</c:v>
                      </c:pt>
                      <c:pt idx="192">
                        <c:v>1</c:v>
                      </c:pt>
                      <c:pt idx="193">
                        <c:v>1</c:v>
                      </c:pt>
                      <c:pt idx="194">
                        <c:v>2</c:v>
                      </c:pt>
                      <c:pt idx="195">
                        <c:v>3</c:v>
                      </c:pt>
                      <c:pt idx="196">
                        <c:v>2</c:v>
                      </c:pt>
                      <c:pt idx="197">
                        <c:v>3</c:v>
                      </c:pt>
                      <c:pt idx="198">
                        <c:v>2</c:v>
                      </c:pt>
                      <c:pt idx="199">
                        <c:v>2</c:v>
                      </c:pt>
                      <c:pt idx="200">
                        <c:v>2</c:v>
                      </c:pt>
                      <c:pt idx="201">
                        <c:v>2</c:v>
                      </c:pt>
                      <c:pt idx="202">
                        <c:v>2</c:v>
                      </c:pt>
                      <c:pt idx="203">
                        <c:v>2</c:v>
                      </c:pt>
                      <c:pt idx="204">
                        <c:v>1</c:v>
                      </c:pt>
                      <c:pt idx="205">
                        <c:v>4</c:v>
                      </c:pt>
                      <c:pt idx="206">
                        <c:v>0</c:v>
                      </c:pt>
                      <c:pt idx="207">
                        <c:v>14</c:v>
                      </c:pt>
                      <c:pt idx="208">
                        <c:v>0</c:v>
                      </c:pt>
                      <c:pt idx="209">
                        <c:v>1</c:v>
                      </c:pt>
                      <c:pt idx="210">
                        <c:v>1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1</c:v>
                      </c:pt>
                      <c:pt idx="214">
                        <c:v>0</c:v>
                      </c:pt>
                      <c:pt idx="215">
                        <c:v>1</c:v>
                      </c:pt>
                      <c:pt idx="216">
                        <c:v>0</c:v>
                      </c:pt>
                      <c:pt idx="217">
                        <c:v>1</c:v>
                      </c:pt>
                      <c:pt idx="218">
                        <c:v>1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10</c:v>
                      </c:pt>
                      <c:pt idx="222">
                        <c:v>81</c:v>
                      </c:pt>
                      <c:pt idx="223">
                        <c:v>10</c:v>
                      </c:pt>
                      <c:pt idx="224">
                        <c:v>0</c:v>
                      </c:pt>
                      <c:pt idx="225">
                        <c:v>20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1</c:v>
                      </c:pt>
                      <c:pt idx="232">
                        <c:v>4</c:v>
                      </c:pt>
                      <c:pt idx="233">
                        <c:v>1</c:v>
                      </c:pt>
                      <c:pt idx="234">
                        <c:v>0</c:v>
                      </c:pt>
                      <c:pt idx="235">
                        <c:v>4</c:v>
                      </c:pt>
                      <c:pt idx="236">
                        <c:v>1</c:v>
                      </c:pt>
                      <c:pt idx="237">
                        <c:v>3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9</c:v>
                      </c:pt>
                      <c:pt idx="243">
                        <c:v>0</c:v>
                      </c:pt>
                      <c:pt idx="244">
                        <c:v>1</c:v>
                      </c:pt>
                      <c:pt idx="245">
                        <c:v>1</c:v>
                      </c:pt>
                      <c:pt idx="246">
                        <c:v>0</c:v>
                      </c:pt>
                      <c:pt idx="247">
                        <c:v>2</c:v>
                      </c:pt>
                      <c:pt idx="248">
                        <c:v>1</c:v>
                      </c:pt>
                      <c:pt idx="249">
                        <c:v>17</c:v>
                      </c:pt>
                      <c:pt idx="250">
                        <c:v>16</c:v>
                      </c:pt>
                      <c:pt idx="251">
                        <c:v>17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1</c:v>
                      </c:pt>
                      <c:pt idx="256">
                        <c:v>1</c:v>
                      </c:pt>
                      <c:pt idx="257">
                        <c:v>1</c:v>
                      </c:pt>
                      <c:pt idx="258">
                        <c:v>7</c:v>
                      </c:pt>
                      <c:pt idx="259">
                        <c:v>1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4-930C-4461-A69C-16C26D4E27E9}"/>
                  </c:ext>
                </c:extLst>
              </c15:ser>
            </c15:filteredScatterSeries>
            <c15:filteredScatterSeries>
              <c15:ser>
                <c:idx val="37"/>
                <c:order val="3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(1)'!$AM$1</c15:sqref>
                        </c15:formulaRef>
                      </c:ext>
                    </c:extLst>
                    <c:strCache>
                      <c:ptCount val="1"/>
                      <c:pt idx="0">
                        <c:v>file_read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tint val="66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(1)'!$A$2:$A$262</c15:sqref>
                        </c15:formulaRef>
                      </c:ext>
                    </c:extLst>
                    <c:strCache>
                      <c:ptCount val="261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(1)'!$AM$2:$AM$262</c15:sqref>
                        </c15:formulaRef>
                      </c:ext>
                    </c:extLst>
                    <c:numCache>
                      <c:formatCode>General</c:formatCode>
                      <c:ptCount val="26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2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1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1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7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32</c:v>
                      </c:pt>
                      <c:pt idx="85">
                        <c:v>2</c:v>
                      </c:pt>
                      <c:pt idx="86">
                        <c:v>2</c:v>
                      </c:pt>
                      <c:pt idx="87">
                        <c:v>2</c:v>
                      </c:pt>
                      <c:pt idx="88">
                        <c:v>0</c:v>
                      </c:pt>
                      <c:pt idx="89">
                        <c:v>2</c:v>
                      </c:pt>
                      <c:pt idx="90">
                        <c:v>1</c:v>
                      </c:pt>
                      <c:pt idx="91">
                        <c:v>1</c:v>
                      </c:pt>
                      <c:pt idx="92">
                        <c:v>2</c:v>
                      </c:pt>
                      <c:pt idx="93">
                        <c:v>110</c:v>
                      </c:pt>
                      <c:pt idx="94">
                        <c:v>110</c:v>
                      </c:pt>
                      <c:pt idx="95">
                        <c:v>110</c:v>
                      </c:pt>
                      <c:pt idx="96">
                        <c:v>1</c:v>
                      </c:pt>
                      <c:pt idx="97">
                        <c:v>3</c:v>
                      </c:pt>
                      <c:pt idx="98">
                        <c:v>7</c:v>
                      </c:pt>
                      <c:pt idx="99">
                        <c:v>3</c:v>
                      </c:pt>
                      <c:pt idx="100">
                        <c:v>0</c:v>
                      </c:pt>
                      <c:pt idx="101">
                        <c:v>2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22</c:v>
                      </c:pt>
                      <c:pt idx="109">
                        <c:v>38</c:v>
                      </c:pt>
                      <c:pt idx="110">
                        <c:v>1</c:v>
                      </c:pt>
                      <c:pt idx="111">
                        <c:v>26</c:v>
                      </c:pt>
                      <c:pt idx="112">
                        <c:v>4</c:v>
                      </c:pt>
                      <c:pt idx="113">
                        <c:v>1</c:v>
                      </c:pt>
                      <c:pt idx="114">
                        <c:v>4</c:v>
                      </c:pt>
                      <c:pt idx="115">
                        <c:v>1</c:v>
                      </c:pt>
                      <c:pt idx="116">
                        <c:v>8</c:v>
                      </c:pt>
                      <c:pt idx="117">
                        <c:v>16</c:v>
                      </c:pt>
                      <c:pt idx="118">
                        <c:v>3</c:v>
                      </c:pt>
                      <c:pt idx="119">
                        <c:v>1</c:v>
                      </c:pt>
                      <c:pt idx="120">
                        <c:v>0</c:v>
                      </c:pt>
                      <c:pt idx="121">
                        <c:v>12</c:v>
                      </c:pt>
                      <c:pt idx="122">
                        <c:v>26</c:v>
                      </c:pt>
                      <c:pt idx="123">
                        <c:v>11</c:v>
                      </c:pt>
                      <c:pt idx="124">
                        <c:v>1</c:v>
                      </c:pt>
                      <c:pt idx="125">
                        <c:v>10</c:v>
                      </c:pt>
                      <c:pt idx="126">
                        <c:v>9</c:v>
                      </c:pt>
                      <c:pt idx="127">
                        <c:v>103</c:v>
                      </c:pt>
                      <c:pt idx="128">
                        <c:v>2</c:v>
                      </c:pt>
                      <c:pt idx="129">
                        <c:v>13</c:v>
                      </c:pt>
                      <c:pt idx="130">
                        <c:v>14</c:v>
                      </c:pt>
                      <c:pt idx="131">
                        <c:v>3</c:v>
                      </c:pt>
                      <c:pt idx="132">
                        <c:v>74</c:v>
                      </c:pt>
                      <c:pt idx="133">
                        <c:v>29</c:v>
                      </c:pt>
                      <c:pt idx="134">
                        <c:v>29</c:v>
                      </c:pt>
                      <c:pt idx="135">
                        <c:v>0</c:v>
                      </c:pt>
                      <c:pt idx="136">
                        <c:v>29</c:v>
                      </c:pt>
                      <c:pt idx="137">
                        <c:v>29</c:v>
                      </c:pt>
                      <c:pt idx="138">
                        <c:v>29</c:v>
                      </c:pt>
                      <c:pt idx="139">
                        <c:v>29</c:v>
                      </c:pt>
                      <c:pt idx="140">
                        <c:v>29</c:v>
                      </c:pt>
                      <c:pt idx="141">
                        <c:v>29</c:v>
                      </c:pt>
                      <c:pt idx="142">
                        <c:v>29</c:v>
                      </c:pt>
                      <c:pt idx="143">
                        <c:v>29</c:v>
                      </c:pt>
                      <c:pt idx="144">
                        <c:v>29</c:v>
                      </c:pt>
                      <c:pt idx="145">
                        <c:v>29</c:v>
                      </c:pt>
                      <c:pt idx="146">
                        <c:v>29</c:v>
                      </c:pt>
                      <c:pt idx="147">
                        <c:v>29</c:v>
                      </c:pt>
                      <c:pt idx="148">
                        <c:v>29</c:v>
                      </c:pt>
                      <c:pt idx="149">
                        <c:v>29</c:v>
                      </c:pt>
                      <c:pt idx="150">
                        <c:v>29</c:v>
                      </c:pt>
                      <c:pt idx="151">
                        <c:v>29</c:v>
                      </c:pt>
                      <c:pt idx="152">
                        <c:v>29</c:v>
                      </c:pt>
                      <c:pt idx="153">
                        <c:v>29</c:v>
                      </c:pt>
                      <c:pt idx="154">
                        <c:v>0</c:v>
                      </c:pt>
                      <c:pt idx="155">
                        <c:v>1</c:v>
                      </c:pt>
                      <c:pt idx="156">
                        <c:v>1</c:v>
                      </c:pt>
                      <c:pt idx="157">
                        <c:v>22</c:v>
                      </c:pt>
                      <c:pt idx="158">
                        <c:v>31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11</c:v>
                      </c:pt>
                      <c:pt idx="162">
                        <c:v>11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5</c:v>
                      </c:pt>
                      <c:pt idx="166">
                        <c:v>2</c:v>
                      </c:pt>
                      <c:pt idx="167">
                        <c:v>46</c:v>
                      </c:pt>
                      <c:pt idx="168">
                        <c:v>11</c:v>
                      </c:pt>
                      <c:pt idx="169">
                        <c:v>1</c:v>
                      </c:pt>
                      <c:pt idx="170">
                        <c:v>1</c:v>
                      </c:pt>
                      <c:pt idx="171">
                        <c:v>13</c:v>
                      </c:pt>
                      <c:pt idx="172">
                        <c:v>28</c:v>
                      </c:pt>
                      <c:pt idx="173">
                        <c:v>1</c:v>
                      </c:pt>
                      <c:pt idx="174">
                        <c:v>40</c:v>
                      </c:pt>
                      <c:pt idx="175">
                        <c:v>50</c:v>
                      </c:pt>
                      <c:pt idx="176">
                        <c:v>4</c:v>
                      </c:pt>
                      <c:pt idx="177">
                        <c:v>93</c:v>
                      </c:pt>
                      <c:pt idx="178">
                        <c:v>103</c:v>
                      </c:pt>
                      <c:pt idx="179">
                        <c:v>26</c:v>
                      </c:pt>
                      <c:pt idx="180">
                        <c:v>13</c:v>
                      </c:pt>
                      <c:pt idx="181">
                        <c:v>1</c:v>
                      </c:pt>
                      <c:pt idx="182">
                        <c:v>1</c:v>
                      </c:pt>
                      <c:pt idx="183">
                        <c:v>1</c:v>
                      </c:pt>
                      <c:pt idx="184">
                        <c:v>0</c:v>
                      </c:pt>
                      <c:pt idx="185">
                        <c:v>1</c:v>
                      </c:pt>
                      <c:pt idx="186">
                        <c:v>1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1</c:v>
                      </c:pt>
                      <c:pt idx="190">
                        <c:v>0</c:v>
                      </c:pt>
                      <c:pt idx="191">
                        <c:v>1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1</c:v>
                      </c:pt>
                      <c:pt idx="195">
                        <c:v>40</c:v>
                      </c:pt>
                      <c:pt idx="196">
                        <c:v>40</c:v>
                      </c:pt>
                      <c:pt idx="197">
                        <c:v>40</c:v>
                      </c:pt>
                      <c:pt idx="198">
                        <c:v>40</c:v>
                      </c:pt>
                      <c:pt idx="199">
                        <c:v>40</c:v>
                      </c:pt>
                      <c:pt idx="200">
                        <c:v>40</c:v>
                      </c:pt>
                      <c:pt idx="201">
                        <c:v>40</c:v>
                      </c:pt>
                      <c:pt idx="202">
                        <c:v>40</c:v>
                      </c:pt>
                      <c:pt idx="203">
                        <c:v>10</c:v>
                      </c:pt>
                      <c:pt idx="204">
                        <c:v>111</c:v>
                      </c:pt>
                      <c:pt idx="205">
                        <c:v>624</c:v>
                      </c:pt>
                      <c:pt idx="206">
                        <c:v>27</c:v>
                      </c:pt>
                      <c:pt idx="207">
                        <c:v>4</c:v>
                      </c:pt>
                      <c:pt idx="208">
                        <c:v>264</c:v>
                      </c:pt>
                      <c:pt idx="209">
                        <c:v>50</c:v>
                      </c:pt>
                      <c:pt idx="210">
                        <c:v>51</c:v>
                      </c:pt>
                      <c:pt idx="211">
                        <c:v>89</c:v>
                      </c:pt>
                      <c:pt idx="212">
                        <c:v>89</c:v>
                      </c:pt>
                      <c:pt idx="213">
                        <c:v>1</c:v>
                      </c:pt>
                      <c:pt idx="214">
                        <c:v>4</c:v>
                      </c:pt>
                      <c:pt idx="215">
                        <c:v>65</c:v>
                      </c:pt>
                      <c:pt idx="216">
                        <c:v>6</c:v>
                      </c:pt>
                      <c:pt idx="217">
                        <c:v>5</c:v>
                      </c:pt>
                      <c:pt idx="218">
                        <c:v>51</c:v>
                      </c:pt>
                      <c:pt idx="219">
                        <c:v>0</c:v>
                      </c:pt>
                      <c:pt idx="220">
                        <c:v>5</c:v>
                      </c:pt>
                      <c:pt idx="221">
                        <c:v>197</c:v>
                      </c:pt>
                      <c:pt idx="222">
                        <c:v>3</c:v>
                      </c:pt>
                      <c:pt idx="223">
                        <c:v>197</c:v>
                      </c:pt>
                      <c:pt idx="224">
                        <c:v>67</c:v>
                      </c:pt>
                      <c:pt idx="225">
                        <c:v>249</c:v>
                      </c:pt>
                      <c:pt idx="226">
                        <c:v>4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12</c:v>
                      </c:pt>
                      <c:pt idx="230">
                        <c:v>0</c:v>
                      </c:pt>
                      <c:pt idx="231">
                        <c:v>104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42</c:v>
                      </c:pt>
                      <c:pt idx="236">
                        <c:v>19</c:v>
                      </c:pt>
                      <c:pt idx="237">
                        <c:v>7</c:v>
                      </c:pt>
                      <c:pt idx="238">
                        <c:v>12</c:v>
                      </c:pt>
                      <c:pt idx="239">
                        <c:v>66</c:v>
                      </c:pt>
                      <c:pt idx="240">
                        <c:v>0</c:v>
                      </c:pt>
                      <c:pt idx="241">
                        <c:v>26</c:v>
                      </c:pt>
                      <c:pt idx="242">
                        <c:v>8</c:v>
                      </c:pt>
                      <c:pt idx="243">
                        <c:v>28</c:v>
                      </c:pt>
                      <c:pt idx="244">
                        <c:v>427</c:v>
                      </c:pt>
                      <c:pt idx="245">
                        <c:v>425</c:v>
                      </c:pt>
                      <c:pt idx="246">
                        <c:v>4</c:v>
                      </c:pt>
                      <c:pt idx="247">
                        <c:v>0</c:v>
                      </c:pt>
                      <c:pt idx="248">
                        <c:v>3</c:v>
                      </c:pt>
                      <c:pt idx="249">
                        <c:v>1316</c:v>
                      </c:pt>
                      <c:pt idx="250">
                        <c:v>1114</c:v>
                      </c:pt>
                      <c:pt idx="251">
                        <c:v>1325</c:v>
                      </c:pt>
                      <c:pt idx="252">
                        <c:v>12</c:v>
                      </c:pt>
                      <c:pt idx="253">
                        <c:v>12</c:v>
                      </c:pt>
                      <c:pt idx="254">
                        <c:v>12</c:v>
                      </c:pt>
                      <c:pt idx="255">
                        <c:v>3</c:v>
                      </c:pt>
                      <c:pt idx="256">
                        <c:v>3</c:v>
                      </c:pt>
                      <c:pt idx="257">
                        <c:v>3</c:v>
                      </c:pt>
                      <c:pt idx="258">
                        <c:v>542</c:v>
                      </c:pt>
                      <c:pt idx="259">
                        <c:v>0</c:v>
                      </c:pt>
                      <c:pt idx="260">
                        <c:v>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5-930C-4461-A69C-16C26D4E27E9}"/>
                  </c:ext>
                </c:extLst>
              </c15:ser>
            </c15:filteredScatterSeries>
            <c15:filteredScatterSeries>
              <c15:ser>
                <c:idx val="38"/>
                <c:order val="3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(1)'!$AN$1</c15:sqref>
                        </c15:formulaRef>
                      </c:ext>
                    </c:extLst>
                    <c:strCache>
                      <c:ptCount val="1"/>
                      <c:pt idx="0">
                        <c:v>wmi_query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tint val="63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(1)'!$A$2:$A$262</c15:sqref>
                        </c15:formulaRef>
                      </c:ext>
                    </c:extLst>
                    <c:strCache>
                      <c:ptCount val="261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(1)'!$AN$2:$AN$262</c15:sqref>
                        </c15:formulaRef>
                      </c:ext>
                    </c:extLst>
                    <c:numCache>
                      <c:formatCode>General</c:formatCode>
                      <c:ptCount val="26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1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10</c:v>
                      </c:pt>
                      <c:pt idx="94">
                        <c:v>10</c:v>
                      </c:pt>
                      <c:pt idx="95">
                        <c:v>10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6</c:v>
                      </c:pt>
                      <c:pt idx="99">
                        <c:v>1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1</c:v>
                      </c:pt>
                      <c:pt idx="109">
                        <c:v>98</c:v>
                      </c:pt>
                      <c:pt idx="110">
                        <c:v>0</c:v>
                      </c:pt>
                      <c:pt idx="111">
                        <c:v>9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1</c:v>
                      </c:pt>
                      <c:pt idx="117">
                        <c:v>4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2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10</c:v>
                      </c:pt>
                      <c:pt idx="128">
                        <c:v>1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2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14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3</c:v>
                      </c:pt>
                      <c:pt idx="162">
                        <c:v>3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5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3</c:v>
                      </c:pt>
                      <c:pt idx="172">
                        <c:v>2</c:v>
                      </c:pt>
                      <c:pt idx="173">
                        <c:v>0</c:v>
                      </c:pt>
                      <c:pt idx="174">
                        <c:v>2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35</c:v>
                      </c:pt>
                      <c:pt idx="178">
                        <c:v>3</c:v>
                      </c:pt>
                      <c:pt idx="179">
                        <c:v>0</c:v>
                      </c:pt>
                      <c:pt idx="180">
                        <c:v>1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3</c:v>
                      </c:pt>
                      <c:pt idx="196">
                        <c:v>3</c:v>
                      </c:pt>
                      <c:pt idx="197">
                        <c:v>3</c:v>
                      </c:pt>
                      <c:pt idx="198">
                        <c:v>3</c:v>
                      </c:pt>
                      <c:pt idx="199">
                        <c:v>3</c:v>
                      </c:pt>
                      <c:pt idx="200">
                        <c:v>3</c:v>
                      </c:pt>
                      <c:pt idx="201">
                        <c:v>3</c:v>
                      </c:pt>
                      <c:pt idx="202">
                        <c:v>3</c:v>
                      </c:pt>
                      <c:pt idx="203">
                        <c:v>0</c:v>
                      </c:pt>
                      <c:pt idx="204">
                        <c:v>60</c:v>
                      </c:pt>
                      <c:pt idx="205">
                        <c:v>111</c:v>
                      </c:pt>
                      <c:pt idx="206">
                        <c:v>18</c:v>
                      </c:pt>
                      <c:pt idx="207">
                        <c:v>5</c:v>
                      </c:pt>
                      <c:pt idx="208">
                        <c:v>45</c:v>
                      </c:pt>
                      <c:pt idx="209">
                        <c:v>22</c:v>
                      </c:pt>
                      <c:pt idx="210">
                        <c:v>36</c:v>
                      </c:pt>
                      <c:pt idx="211">
                        <c:v>70</c:v>
                      </c:pt>
                      <c:pt idx="212">
                        <c:v>70</c:v>
                      </c:pt>
                      <c:pt idx="213">
                        <c:v>9</c:v>
                      </c:pt>
                      <c:pt idx="214">
                        <c:v>18</c:v>
                      </c:pt>
                      <c:pt idx="215">
                        <c:v>38</c:v>
                      </c:pt>
                      <c:pt idx="216">
                        <c:v>2</c:v>
                      </c:pt>
                      <c:pt idx="217">
                        <c:v>5</c:v>
                      </c:pt>
                      <c:pt idx="218">
                        <c:v>28</c:v>
                      </c:pt>
                      <c:pt idx="219">
                        <c:v>0</c:v>
                      </c:pt>
                      <c:pt idx="220">
                        <c:v>5</c:v>
                      </c:pt>
                      <c:pt idx="221">
                        <c:v>85</c:v>
                      </c:pt>
                      <c:pt idx="222">
                        <c:v>3</c:v>
                      </c:pt>
                      <c:pt idx="223">
                        <c:v>85</c:v>
                      </c:pt>
                      <c:pt idx="224">
                        <c:v>34</c:v>
                      </c:pt>
                      <c:pt idx="225">
                        <c:v>62</c:v>
                      </c:pt>
                      <c:pt idx="226">
                        <c:v>5</c:v>
                      </c:pt>
                      <c:pt idx="227">
                        <c:v>0</c:v>
                      </c:pt>
                      <c:pt idx="228">
                        <c:v>4</c:v>
                      </c:pt>
                      <c:pt idx="229">
                        <c:v>4</c:v>
                      </c:pt>
                      <c:pt idx="230">
                        <c:v>0</c:v>
                      </c:pt>
                      <c:pt idx="231">
                        <c:v>60</c:v>
                      </c:pt>
                      <c:pt idx="232">
                        <c:v>6</c:v>
                      </c:pt>
                      <c:pt idx="233">
                        <c:v>1</c:v>
                      </c:pt>
                      <c:pt idx="234">
                        <c:v>3</c:v>
                      </c:pt>
                      <c:pt idx="235">
                        <c:v>43</c:v>
                      </c:pt>
                      <c:pt idx="236">
                        <c:v>13</c:v>
                      </c:pt>
                      <c:pt idx="237">
                        <c:v>26</c:v>
                      </c:pt>
                      <c:pt idx="238">
                        <c:v>4</c:v>
                      </c:pt>
                      <c:pt idx="239">
                        <c:v>36</c:v>
                      </c:pt>
                      <c:pt idx="240">
                        <c:v>10</c:v>
                      </c:pt>
                      <c:pt idx="241">
                        <c:v>11</c:v>
                      </c:pt>
                      <c:pt idx="242">
                        <c:v>28</c:v>
                      </c:pt>
                      <c:pt idx="243">
                        <c:v>15</c:v>
                      </c:pt>
                      <c:pt idx="244">
                        <c:v>29</c:v>
                      </c:pt>
                      <c:pt idx="245">
                        <c:v>29</c:v>
                      </c:pt>
                      <c:pt idx="246">
                        <c:v>0</c:v>
                      </c:pt>
                      <c:pt idx="247">
                        <c:v>13</c:v>
                      </c:pt>
                      <c:pt idx="248">
                        <c:v>18</c:v>
                      </c:pt>
                      <c:pt idx="249">
                        <c:v>96</c:v>
                      </c:pt>
                      <c:pt idx="250">
                        <c:v>90</c:v>
                      </c:pt>
                      <c:pt idx="251">
                        <c:v>95</c:v>
                      </c:pt>
                      <c:pt idx="252">
                        <c:v>4</c:v>
                      </c:pt>
                      <c:pt idx="253">
                        <c:v>4</c:v>
                      </c:pt>
                      <c:pt idx="254">
                        <c:v>4</c:v>
                      </c:pt>
                      <c:pt idx="255">
                        <c:v>2</c:v>
                      </c:pt>
                      <c:pt idx="256">
                        <c:v>2</c:v>
                      </c:pt>
                      <c:pt idx="257">
                        <c:v>2</c:v>
                      </c:pt>
                      <c:pt idx="258">
                        <c:v>64</c:v>
                      </c:pt>
                      <c:pt idx="259">
                        <c:v>1</c:v>
                      </c:pt>
                      <c:pt idx="260">
                        <c:v>32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6-930C-4461-A69C-16C26D4E27E9}"/>
                  </c:ext>
                </c:extLst>
              </c15:ser>
            </c15:filteredScatterSeries>
            <c15:filteredScatterSeries>
              <c15:ser>
                <c:idx val="39"/>
                <c:order val="3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(1)'!$AO$1</c15:sqref>
                        </c15:formulaRef>
                      </c:ext>
                    </c:extLst>
                    <c:strCache>
                      <c:ptCount val="1"/>
                      <c:pt idx="0">
                        <c:v>file_created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tint val="61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(1)'!$A$2:$A$262</c15:sqref>
                        </c15:formulaRef>
                      </c:ext>
                    </c:extLst>
                    <c:strCache>
                      <c:ptCount val="261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(1)'!$AO$2:$AO$262</c15:sqref>
                        </c15:formulaRef>
                      </c:ext>
                    </c:extLst>
                    <c:numCache>
                      <c:formatCode>General</c:formatCode>
                      <c:ptCount val="26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2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1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6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3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1</c:v>
                      </c:pt>
                      <c:pt idx="92">
                        <c:v>0</c:v>
                      </c:pt>
                      <c:pt idx="93">
                        <c:v>3</c:v>
                      </c:pt>
                      <c:pt idx="94">
                        <c:v>3</c:v>
                      </c:pt>
                      <c:pt idx="95">
                        <c:v>3</c:v>
                      </c:pt>
                      <c:pt idx="96">
                        <c:v>0</c:v>
                      </c:pt>
                      <c:pt idx="97">
                        <c:v>1</c:v>
                      </c:pt>
                      <c:pt idx="98">
                        <c:v>3</c:v>
                      </c:pt>
                      <c:pt idx="99">
                        <c:v>1</c:v>
                      </c:pt>
                      <c:pt idx="100">
                        <c:v>0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2</c:v>
                      </c:pt>
                      <c:pt idx="110">
                        <c:v>1</c:v>
                      </c:pt>
                      <c:pt idx="111">
                        <c:v>6</c:v>
                      </c:pt>
                      <c:pt idx="112">
                        <c:v>1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1</c:v>
                      </c:pt>
                      <c:pt idx="116">
                        <c:v>1</c:v>
                      </c:pt>
                      <c:pt idx="117">
                        <c:v>3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2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4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1</c:v>
                      </c:pt>
                      <c:pt idx="132">
                        <c:v>3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1</c:v>
                      </c:pt>
                      <c:pt idx="156">
                        <c:v>1</c:v>
                      </c:pt>
                      <c:pt idx="157">
                        <c:v>0</c:v>
                      </c:pt>
                      <c:pt idx="158">
                        <c:v>3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2</c:v>
                      </c:pt>
                      <c:pt idx="162">
                        <c:v>2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1</c:v>
                      </c:pt>
                      <c:pt idx="166">
                        <c:v>1</c:v>
                      </c:pt>
                      <c:pt idx="167">
                        <c:v>1</c:v>
                      </c:pt>
                      <c:pt idx="168">
                        <c:v>1</c:v>
                      </c:pt>
                      <c:pt idx="169">
                        <c:v>1</c:v>
                      </c:pt>
                      <c:pt idx="170">
                        <c:v>1</c:v>
                      </c:pt>
                      <c:pt idx="171">
                        <c:v>1</c:v>
                      </c:pt>
                      <c:pt idx="172">
                        <c:v>3</c:v>
                      </c:pt>
                      <c:pt idx="173">
                        <c:v>1</c:v>
                      </c:pt>
                      <c:pt idx="174">
                        <c:v>4</c:v>
                      </c:pt>
                      <c:pt idx="175">
                        <c:v>1</c:v>
                      </c:pt>
                      <c:pt idx="176">
                        <c:v>0</c:v>
                      </c:pt>
                      <c:pt idx="177">
                        <c:v>6</c:v>
                      </c:pt>
                      <c:pt idx="178">
                        <c:v>4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1</c:v>
                      </c:pt>
                      <c:pt idx="182">
                        <c:v>1</c:v>
                      </c:pt>
                      <c:pt idx="183">
                        <c:v>1</c:v>
                      </c:pt>
                      <c:pt idx="184">
                        <c:v>0</c:v>
                      </c:pt>
                      <c:pt idx="185">
                        <c:v>1</c:v>
                      </c:pt>
                      <c:pt idx="186">
                        <c:v>1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1</c:v>
                      </c:pt>
                      <c:pt idx="190">
                        <c:v>0</c:v>
                      </c:pt>
                      <c:pt idx="191">
                        <c:v>1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1</c:v>
                      </c:pt>
                      <c:pt idx="195">
                        <c:v>3</c:v>
                      </c:pt>
                      <c:pt idx="196">
                        <c:v>3</c:v>
                      </c:pt>
                      <c:pt idx="197">
                        <c:v>3</c:v>
                      </c:pt>
                      <c:pt idx="198">
                        <c:v>3</c:v>
                      </c:pt>
                      <c:pt idx="199">
                        <c:v>3</c:v>
                      </c:pt>
                      <c:pt idx="200">
                        <c:v>3</c:v>
                      </c:pt>
                      <c:pt idx="201">
                        <c:v>3</c:v>
                      </c:pt>
                      <c:pt idx="202">
                        <c:v>3</c:v>
                      </c:pt>
                      <c:pt idx="203">
                        <c:v>2</c:v>
                      </c:pt>
                      <c:pt idx="204">
                        <c:v>4</c:v>
                      </c:pt>
                      <c:pt idx="205">
                        <c:v>21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4133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4126</c:v>
                      </c:pt>
                      <c:pt idx="216">
                        <c:v>0</c:v>
                      </c:pt>
                      <c:pt idx="217">
                        <c:v>1</c:v>
                      </c:pt>
                      <c:pt idx="218">
                        <c:v>468</c:v>
                      </c:pt>
                      <c:pt idx="219">
                        <c:v>0</c:v>
                      </c:pt>
                      <c:pt idx="220">
                        <c:v>2</c:v>
                      </c:pt>
                      <c:pt idx="221">
                        <c:v>5</c:v>
                      </c:pt>
                      <c:pt idx="222">
                        <c:v>0</c:v>
                      </c:pt>
                      <c:pt idx="223">
                        <c:v>5</c:v>
                      </c:pt>
                      <c:pt idx="224">
                        <c:v>725</c:v>
                      </c:pt>
                      <c:pt idx="225">
                        <c:v>31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4</c:v>
                      </c:pt>
                      <c:pt idx="232">
                        <c:v>1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1</c:v>
                      </c:pt>
                      <c:pt idx="237">
                        <c:v>23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1</c:v>
                      </c:pt>
                      <c:pt idx="243">
                        <c:v>0</c:v>
                      </c:pt>
                      <c:pt idx="244">
                        <c:v>1</c:v>
                      </c:pt>
                      <c:pt idx="245">
                        <c:v>1</c:v>
                      </c:pt>
                      <c:pt idx="246">
                        <c:v>0</c:v>
                      </c:pt>
                      <c:pt idx="247">
                        <c:v>119</c:v>
                      </c:pt>
                      <c:pt idx="248">
                        <c:v>0</c:v>
                      </c:pt>
                      <c:pt idx="249">
                        <c:v>720</c:v>
                      </c:pt>
                      <c:pt idx="250">
                        <c:v>116</c:v>
                      </c:pt>
                      <c:pt idx="251">
                        <c:v>720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986</c:v>
                      </c:pt>
                      <c:pt idx="259">
                        <c:v>0</c:v>
                      </c:pt>
                      <c:pt idx="260">
                        <c:v>696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7-930C-4461-A69C-16C26D4E27E9}"/>
                  </c:ext>
                </c:extLst>
              </c15:ser>
            </c15:filteredScatterSeries>
            <c15:filteredScatterSeries>
              <c15:ser>
                <c:idx val="40"/>
                <c:order val="4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(1)'!$AP$1</c15:sqref>
                        </c15:formulaRef>
                      </c:ext>
                    </c:extLst>
                    <c:strCache>
                      <c:ptCount val="1"/>
                      <c:pt idx="0">
                        <c:v>directory_enumerated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tint val="58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(1)'!$A$2:$A$262</c15:sqref>
                        </c15:formulaRef>
                      </c:ext>
                    </c:extLst>
                    <c:strCache>
                      <c:ptCount val="261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(1)'!$AP$2:$AP$262</c15:sqref>
                        </c15:formulaRef>
                      </c:ext>
                    </c:extLst>
                    <c:numCache>
                      <c:formatCode>General</c:formatCode>
                      <c:ptCount val="26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5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3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11</c:v>
                      </c:pt>
                      <c:pt idx="86">
                        <c:v>3</c:v>
                      </c:pt>
                      <c:pt idx="87">
                        <c:v>9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2</c:v>
                      </c:pt>
                      <c:pt idx="99">
                        <c:v>7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28268</c:v>
                      </c:pt>
                      <c:pt idx="109">
                        <c:v>2</c:v>
                      </c:pt>
                      <c:pt idx="110">
                        <c:v>5</c:v>
                      </c:pt>
                      <c:pt idx="111">
                        <c:v>6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10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4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5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25</c:v>
                      </c:pt>
                      <c:pt idx="133">
                        <c:v>5</c:v>
                      </c:pt>
                      <c:pt idx="134">
                        <c:v>5</c:v>
                      </c:pt>
                      <c:pt idx="135">
                        <c:v>0</c:v>
                      </c:pt>
                      <c:pt idx="136">
                        <c:v>5</c:v>
                      </c:pt>
                      <c:pt idx="137">
                        <c:v>5</c:v>
                      </c:pt>
                      <c:pt idx="138">
                        <c:v>5</c:v>
                      </c:pt>
                      <c:pt idx="139">
                        <c:v>5</c:v>
                      </c:pt>
                      <c:pt idx="140">
                        <c:v>5</c:v>
                      </c:pt>
                      <c:pt idx="141">
                        <c:v>5</c:v>
                      </c:pt>
                      <c:pt idx="142">
                        <c:v>5</c:v>
                      </c:pt>
                      <c:pt idx="143">
                        <c:v>5</c:v>
                      </c:pt>
                      <c:pt idx="144">
                        <c:v>5</c:v>
                      </c:pt>
                      <c:pt idx="145">
                        <c:v>5</c:v>
                      </c:pt>
                      <c:pt idx="146">
                        <c:v>5</c:v>
                      </c:pt>
                      <c:pt idx="147">
                        <c:v>5</c:v>
                      </c:pt>
                      <c:pt idx="148">
                        <c:v>5</c:v>
                      </c:pt>
                      <c:pt idx="149">
                        <c:v>5</c:v>
                      </c:pt>
                      <c:pt idx="150">
                        <c:v>5</c:v>
                      </c:pt>
                      <c:pt idx="151">
                        <c:v>5</c:v>
                      </c:pt>
                      <c:pt idx="152">
                        <c:v>5</c:v>
                      </c:pt>
                      <c:pt idx="153">
                        <c:v>5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5</c:v>
                      </c:pt>
                      <c:pt idx="158">
                        <c:v>20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1</c:v>
                      </c:pt>
                      <c:pt idx="166">
                        <c:v>0</c:v>
                      </c:pt>
                      <c:pt idx="167">
                        <c:v>18</c:v>
                      </c:pt>
                      <c:pt idx="168">
                        <c:v>9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7</c:v>
                      </c:pt>
                      <c:pt idx="172">
                        <c:v>5</c:v>
                      </c:pt>
                      <c:pt idx="173">
                        <c:v>0</c:v>
                      </c:pt>
                      <c:pt idx="174">
                        <c:v>10</c:v>
                      </c:pt>
                      <c:pt idx="175">
                        <c:v>18</c:v>
                      </c:pt>
                      <c:pt idx="176">
                        <c:v>0</c:v>
                      </c:pt>
                      <c:pt idx="177">
                        <c:v>39</c:v>
                      </c:pt>
                      <c:pt idx="178">
                        <c:v>33</c:v>
                      </c:pt>
                      <c:pt idx="179">
                        <c:v>5</c:v>
                      </c:pt>
                      <c:pt idx="180">
                        <c:v>11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23</c:v>
                      </c:pt>
                      <c:pt idx="196">
                        <c:v>23</c:v>
                      </c:pt>
                      <c:pt idx="197">
                        <c:v>23</c:v>
                      </c:pt>
                      <c:pt idx="198">
                        <c:v>23</c:v>
                      </c:pt>
                      <c:pt idx="199">
                        <c:v>23</c:v>
                      </c:pt>
                      <c:pt idx="200">
                        <c:v>23</c:v>
                      </c:pt>
                      <c:pt idx="201">
                        <c:v>23</c:v>
                      </c:pt>
                      <c:pt idx="202">
                        <c:v>23</c:v>
                      </c:pt>
                      <c:pt idx="203">
                        <c:v>0</c:v>
                      </c:pt>
                      <c:pt idx="204">
                        <c:v>4</c:v>
                      </c:pt>
                      <c:pt idx="205">
                        <c:v>36</c:v>
                      </c:pt>
                      <c:pt idx="206">
                        <c:v>1</c:v>
                      </c:pt>
                      <c:pt idx="207">
                        <c:v>1</c:v>
                      </c:pt>
                      <c:pt idx="208">
                        <c:v>4161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1</c:v>
                      </c:pt>
                      <c:pt idx="212">
                        <c:v>1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4150</c:v>
                      </c:pt>
                      <c:pt idx="216">
                        <c:v>0</c:v>
                      </c:pt>
                      <c:pt idx="217">
                        <c:v>2</c:v>
                      </c:pt>
                      <c:pt idx="218">
                        <c:v>3554</c:v>
                      </c:pt>
                      <c:pt idx="219">
                        <c:v>0</c:v>
                      </c:pt>
                      <c:pt idx="220">
                        <c:v>1</c:v>
                      </c:pt>
                      <c:pt idx="221">
                        <c:v>3145</c:v>
                      </c:pt>
                      <c:pt idx="222">
                        <c:v>2</c:v>
                      </c:pt>
                      <c:pt idx="223">
                        <c:v>3328</c:v>
                      </c:pt>
                      <c:pt idx="224">
                        <c:v>723</c:v>
                      </c:pt>
                      <c:pt idx="225">
                        <c:v>16</c:v>
                      </c:pt>
                      <c:pt idx="226">
                        <c:v>1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4</c:v>
                      </c:pt>
                      <c:pt idx="232">
                        <c:v>1</c:v>
                      </c:pt>
                      <c:pt idx="233">
                        <c:v>1</c:v>
                      </c:pt>
                      <c:pt idx="234">
                        <c:v>1</c:v>
                      </c:pt>
                      <c:pt idx="235">
                        <c:v>1</c:v>
                      </c:pt>
                      <c:pt idx="236">
                        <c:v>1</c:v>
                      </c:pt>
                      <c:pt idx="237">
                        <c:v>20</c:v>
                      </c:pt>
                      <c:pt idx="238">
                        <c:v>0</c:v>
                      </c:pt>
                      <c:pt idx="239">
                        <c:v>4</c:v>
                      </c:pt>
                      <c:pt idx="240">
                        <c:v>1</c:v>
                      </c:pt>
                      <c:pt idx="241">
                        <c:v>1</c:v>
                      </c:pt>
                      <c:pt idx="242">
                        <c:v>3596</c:v>
                      </c:pt>
                      <c:pt idx="243">
                        <c:v>1</c:v>
                      </c:pt>
                      <c:pt idx="244">
                        <c:v>17</c:v>
                      </c:pt>
                      <c:pt idx="245">
                        <c:v>17</c:v>
                      </c:pt>
                      <c:pt idx="246">
                        <c:v>1</c:v>
                      </c:pt>
                      <c:pt idx="247">
                        <c:v>32</c:v>
                      </c:pt>
                      <c:pt idx="248">
                        <c:v>1</c:v>
                      </c:pt>
                      <c:pt idx="249">
                        <c:v>2233</c:v>
                      </c:pt>
                      <c:pt idx="250">
                        <c:v>2214</c:v>
                      </c:pt>
                      <c:pt idx="251">
                        <c:v>2232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1</c:v>
                      </c:pt>
                      <c:pt idx="256">
                        <c:v>1</c:v>
                      </c:pt>
                      <c:pt idx="257">
                        <c:v>1</c:v>
                      </c:pt>
                      <c:pt idx="258">
                        <c:v>552</c:v>
                      </c:pt>
                      <c:pt idx="259">
                        <c:v>1</c:v>
                      </c:pt>
                      <c:pt idx="260">
                        <c:v>3272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8-930C-4461-A69C-16C26D4E27E9}"/>
                  </c:ext>
                </c:extLst>
              </c15:ser>
            </c15:filteredScatterSeries>
            <c15:filteredScatterSeries>
              <c15:ser>
                <c:idx val="41"/>
                <c:order val="4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(1)'!$AQ$1</c15:sqref>
                        </c15:formulaRef>
                      </c:ext>
                    </c:extLst>
                    <c:strCache>
                      <c:ptCount val="1"/>
                      <c:pt idx="0">
                        <c:v>regkey_read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tint val="5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(1)'!$A$2:$A$262</c15:sqref>
                        </c15:formulaRef>
                      </c:ext>
                    </c:extLst>
                    <c:strCache>
                      <c:ptCount val="261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(1)'!$AQ$2:$AQ$262</c15:sqref>
                        </c15:formulaRef>
                      </c:ext>
                    </c:extLst>
                    <c:numCache>
                      <c:formatCode>General</c:formatCode>
                      <c:ptCount val="26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8</c:v>
                      </c:pt>
                      <c:pt idx="12">
                        <c:v>0</c:v>
                      </c:pt>
                      <c:pt idx="13">
                        <c:v>6</c:v>
                      </c:pt>
                      <c:pt idx="14">
                        <c:v>1</c:v>
                      </c:pt>
                      <c:pt idx="15">
                        <c:v>9</c:v>
                      </c:pt>
                      <c:pt idx="16">
                        <c:v>0</c:v>
                      </c:pt>
                      <c:pt idx="17">
                        <c:v>8</c:v>
                      </c:pt>
                      <c:pt idx="18">
                        <c:v>0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0</c:v>
                      </c:pt>
                      <c:pt idx="22">
                        <c:v>8</c:v>
                      </c:pt>
                      <c:pt idx="23">
                        <c:v>6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5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5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0</c:v>
                      </c:pt>
                      <c:pt idx="48">
                        <c:v>17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5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3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337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186</c:v>
                      </c:pt>
                      <c:pt idx="205">
                        <c:v>762</c:v>
                      </c:pt>
                      <c:pt idx="206">
                        <c:v>38</c:v>
                      </c:pt>
                      <c:pt idx="207">
                        <c:v>26</c:v>
                      </c:pt>
                      <c:pt idx="208">
                        <c:v>628</c:v>
                      </c:pt>
                      <c:pt idx="209">
                        <c:v>246</c:v>
                      </c:pt>
                      <c:pt idx="210">
                        <c:v>240</c:v>
                      </c:pt>
                      <c:pt idx="211">
                        <c:v>336</c:v>
                      </c:pt>
                      <c:pt idx="212">
                        <c:v>336</c:v>
                      </c:pt>
                      <c:pt idx="213">
                        <c:v>7</c:v>
                      </c:pt>
                      <c:pt idx="214">
                        <c:v>12</c:v>
                      </c:pt>
                      <c:pt idx="215">
                        <c:v>651</c:v>
                      </c:pt>
                      <c:pt idx="216">
                        <c:v>2</c:v>
                      </c:pt>
                      <c:pt idx="217">
                        <c:v>9</c:v>
                      </c:pt>
                      <c:pt idx="218">
                        <c:v>79</c:v>
                      </c:pt>
                      <c:pt idx="219">
                        <c:v>1</c:v>
                      </c:pt>
                      <c:pt idx="220">
                        <c:v>4</c:v>
                      </c:pt>
                      <c:pt idx="221">
                        <c:v>1170</c:v>
                      </c:pt>
                      <c:pt idx="222">
                        <c:v>26</c:v>
                      </c:pt>
                      <c:pt idx="223">
                        <c:v>1170</c:v>
                      </c:pt>
                      <c:pt idx="224">
                        <c:v>177</c:v>
                      </c:pt>
                      <c:pt idx="225">
                        <c:v>375</c:v>
                      </c:pt>
                      <c:pt idx="226">
                        <c:v>22</c:v>
                      </c:pt>
                      <c:pt idx="227">
                        <c:v>1</c:v>
                      </c:pt>
                      <c:pt idx="228">
                        <c:v>1</c:v>
                      </c:pt>
                      <c:pt idx="229">
                        <c:v>6</c:v>
                      </c:pt>
                      <c:pt idx="230">
                        <c:v>0</c:v>
                      </c:pt>
                      <c:pt idx="231">
                        <c:v>183</c:v>
                      </c:pt>
                      <c:pt idx="232">
                        <c:v>24</c:v>
                      </c:pt>
                      <c:pt idx="233">
                        <c:v>1</c:v>
                      </c:pt>
                      <c:pt idx="234">
                        <c:v>0</c:v>
                      </c:pt>
                      <c:pt idx="235">
                        <c:v>176</c:v>
                      </c:pt>
                      <c:pt idx="236">
                        <c:v>97</c:v>
                      </c:pt>
                      <c:pt idx="237">
                        <c:v>8</c:v>
                      </c:pt>
                      <c:pt idx="238">
                        <c:v>6</c:v>
                      </c:pt>
                      <c:pt idx="239">
                        <c:v>154</c:v>
                      </c:pt>
                      <c:pt idx="240">
                        <c:v>35</c:v>
                      </c:pt>
                      <c:pt idx="241">
                        <c:v>37</c:v>
                      </c:pt>
                      <c:pt idx="242">
                        <c:v>59</c:v>
                      </c:pt>
                      <c:pt idx="243">
                        <c:v>45</c:v>
                      </c:pt>
                      <c:pt idx="244">
                        <c:v>2329</c:v>
                      </c:pt>
                      <c:pt idx="245">
                        <c:v>2329</c:v>
                      </c:pt>
                      <c:pt idx="246">
                        <c:v>5</c:v>
                      </c:pt>
                      <c:pt idx="247">
                        <c:v>35</c:v>
                      </c:pt>
                      <c:pt idx="248">
                        <c:v>2</c:v>
                      </c:pt>
                      <c:pt idx="249">
                        <c:v>3606</c:v>
                      </c:pt>
                      <c:pt idx="250">
                        <c:v>3255</c:v>
                      </c:pt>
                      <c:pt idx="251">
                        <c:v>3611</c:v>
                      </c:pt>
                      <c:pt idx="252">
                        <c:v>6</c:v>
                      </c:pt>
                      <c:pt idx="253">
                        <c:v>6</c:v>
                      </c:pt>
                      <c:pt idx="254">
                        <c:v>6</c:v>
                      </c:pt>
                      <c:pt idx="255">
                        <c:v>26</c:v>
                      </c:pt>
                      <c:pt idx="256">
                        <c:v>26</c:v>
                      </c:pt>
                      <c:pt idx="257">
                        <c:v>26</c:v>
                      </c:pt>
                      <c:pt idx="258">
                        <c:v>2785</c:v>
                      </c:pt>
                      <c:pt idx="259">
                        <c:v>1</c:v>
                      </c:pt>
                      <c:pt idx="260">
                        <c:v>30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9-930C-4461-A69C-16C26D4E27E9}"/>
                  </c:ext>
                </c:extLst>
              </c15:ser>
            </c15:filteredScatterSeries>
            <c15:filteredScatterSeries>
              <c15:ser>
                <c:idx val="42"/>
                <c:order val="4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(1)'!$AR$1</c15:sqref>
                        </c15:formulaRef>
                      </c:ext>
                    </c:extLst>
                    <c:strCache>
                      <c:ptCount val="1"/>
                      <c:pt idx="0">
                        <c:v>command_line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tint val="52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(1)'!$A$2:$A$262</c15:sqref>
                        </c15:formulaRef>
                      </c:ext>
                    </c:extLst>
                    <c:strCache>
                      <c:ptCount val="261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(1)'!$AR$2:$AR$262</c15:sqref>
                        </c15:formulaRef>
                      </c:ext>
                    </c:extLst>
                    <c:numCache>
                      <c:formatCode>General</c:formatCode>
                      <c:ptCount val="26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1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103</c:v>
                      </c:pt>
                      <c:pt idx="85">
                        <c:v>25</c:v>
                      </c:pt>
                      <c:pt idx="86">
                        <c:v>25</c:v>
                      </c:pt>
                      <c:pt idx="87">
                        <c:v>26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3</c:v>
                      </c:pt>
                      <c:pt idx="91">
                        <c:v>1</c:v>
                      </c:pt>
                      <c:pt idx="92">
                        <c:v>3</c:v>
                      </c:pt>
                      <c:pt idx="93">
                        <c:v>3800</c:v>
                      </c:pt>
                      <c:pt idx="94">
                        <c:v>3800</c:v>
                      </c:pt>
                      <c:pt idx="95">
                        <c:v>3800</c:v>
                      </c:pt>
                      <c:pt idx="96">
                        <c:v>3</c:v>
                      </c:pt>
                      <c:pt idx="97">
                        <c:v>1</c:v>
                      </c:pt>
                      <c:pt idx="98">
                        <c:v>9</c:v>
                      </c:pt>
                      <c:pt idx="99">
                        <c:v>26</c:v>
                      </c:pt>
                      <c:pt idx="100">
                        <c:v>0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557</c:v>
                      </c:pt>
                      <c:pt idx="109">
                        <c:v>483</c:v>
                      </c:pt>
                      <c:pt idx="110">
                        <c:v>18</c:v>
                      </c:pt>
                      <c:pt idx="111">
                        <c:v>2277</c:v>
                      </c:pt>
                      <c:pt idx="112">
                        <c:v>1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3</c:v>
                      </c:pt>
                      <c:pt idx="116">
                        <c:v>1</c:v>
                      </c:pt>
                      <c:pt idx="117">
                        <c:v>20</c:v>
                      </c:pt>
                      <c:pt idx="118">
                        <c:v>3</c:v>
                      </c:pt>
                      <c:pt idx="119">
                        <c:v>4</c:v>
                      </c:pt>
                      <c:pt idx="120">
                        <c:v>0</c:v>
                      </c:pt>
                      <c:pt idx="121">
                        <c:v>1</c:v>
                      </c:pt>
                      <c:pt idx="122">
                        <c:v>2297</c:v>
                      </c:pt>
                      <c:pt idx="123">
                        <c:v>1</c:v>
                      </c:pt>
                      <c:pt idx="124">
                        <c:v>3</c:v>
                      </c:pt>
                      <c:pt idx="125">
                        <c:v>1</c:v>
                      </c:pt>
                      <c:pt idx="126">
                        <c:v>1</c:v>
                      </c:pt>
                      <c:pt idx="127">
                        <c:v>3866</c:v>
                      </c:pt>
                      <c:pt idx="128">
                        <c:v>0</c:v>
                      </c:pt>
                      <c:pt idx="129">
                        <c:v>1</c:v>
                      </c:pt>
                      <c:pt idx="130">
                        <c:v>1</c:v>
                      </c:pt>
                      <c:pt idx="131">
                        <c:v>13</c:v>
                      </c:pt>
                      <c:pt idx="132">
                        <c:v>371</c:v>
                      </c:pt>
                      <c:pt idx="133">
                        <c:v>39</c:v>
                      </c:pt>
                      <c:pt idx="134">
                        <c:v>39</c:v>
                      </c:pt>
                      <c:pt idx="135">
                        <c:v>0</c:v>
                      </c:pt>
                      <c:pt idx="136">
                        <c:v>39</c:v>
                      </c:pt>
                      <c:pt idx="137">
                        <c:v>39</c:v>
                      </c:pt>
                      <c:pt idx="138">
                        <c:v>39</c:v>
                      </c:pt>
                      <c:pt idx="139">
                        <c:v>39</c:v>
                      </c:pt>
                      <c:pt idx="140">
                        <c:v>39</c:v>
                      </c:pt>
                      <c:pt idx="141">
                        <c:v>39</c:v>
                      </c:pt>
                      <c:pt idx="142">
                        <c:v>39</c:v>
                      </c:pt>
                      <c:pt idx="143">
                        <c:v>39</c:v>
                      </c:pt>
                      <c:pt idx="144">
                        <c:v>39</c:v>
                      </c:pt>
                      <c:pt idx="145">
                        <c:v>39</c:v>
                      </c:pt>
                      <c:pt idx="146">
                        <c:v>39</c:v>
                      </c:pt>
                      <c:pt idx="147">
                        <c:v>39</c:v>
                      </c:pt>
                      <c:pt idx="148">
                        <c:v>39</c:v>
                      </c:pt>
                      <c:pt idx="149">
                        <c:v>39</c:v>
                      </c:pt>
                      <c:pt idx="150">
                        <c:v>39</c:v>
                      </c:pt>
                      <c:pt idx="151">
                        <c:v>39</c:v>
                      </c:pt>
                      <c:pt idx="152">
                        <c:v>39</c:v>
                      </c:pt>
                      <c:pt idx="153">
                        <c:v>39</c:v>
                      </c:pt>
                      <c:pt idx="154">
                        <c:v>0</c:v>
                      </c:pt>
                      <c:pt idx="155">
                        <c:v>2</c:v>
                      </c:pt>
                      <c:pt idx="156">
                        <c:v>2</c:v>
                      </c:pt>
                      <c:pt idx="157">
                        <c:v>32</c:v>
                      </c:pt>
                      <c:pt idx="158">
                        <c:v>2261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12</c:v>
                      </c:pt>
                      <c:pt idx="162">
                        <c:v>12</c:v>
                      </c:pt>
                      <c:pt idx="163">
                        <c:v>1</c:v>
                      </c:pt>
                      <c:pt idx="164">
                        <c:v>1</c:v>
                      </c:pt>
                      <c:pt idx="165">
                        <c:v>18</c:v>
                      </c:pt>
                      <c:pt idx="166">
                        <c:v>13</c:v>
                      </c:pt>
                      <c:pt idx="167">
                        <c:v>2498</c:v>
                      </c:pt>
                      <c:pt idx="168">
                        <c:v>2</c:v>
                      </c:pt>
                      <c:pt idx="169">
                        <c:v>1</c:v>
                      </c:pt>
                      <c:pt idx="170">
                        <c:v>2</c:v>
                      </c:pt>
                      <c:pt idx="171">
                        <c:v>5</c:v>
                      </c:pt>
                      <c:pt idx="172">
                        <c:v>2300</c:v>
                      </c:pt>
                      <c:pt idx="173">
                        <c:v>4</c:v>
                      </c:pt>
                      <c:pt idx="174">
                        <c:v>2322</c:v>
                      </c:pt>
                      <c:pt idx="175">
                        <c:v>278</c:v>
                      </c:pt>
                      <c:pt idx="176">
                        <c:v>2</c:v>
                      </c:pt>
                      <c:pt idx="177">
                        <c:v>3650</c:v>
                      </c:pt>
                      <c:pt idx="178">
                        <c:v>1488</c:v>
                      </c:pt>
                      <c:pt idx="179">
                        <c:v>35</c:v>
                      </c:pt>
                      <c:pt idx="180">
                        <c:v>2217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2</c:v>
                      </c:pt>
                      <c:pt idx="184">
                        <c:v>0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2</c:v>
                      </c:pt>
                      <c:pt idx="190">
                        <c:v>0</c:v>
                      </c:pt>
                      <c:pt idx="191">
                        <c:v>2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4</c:v>
                      </c:pt>
                      <c:pt idx="195">
                        <c:v>324</c:v>
                      </c:pt>
                      <c:pt idx="196">
                        <c:v>324</c:v>
                      </c:pt>
                      <c:pt idx="197">
                        <c:v>324</c:v>
                      </c:pt>
                      <c:pt idx="198">
                        <c:v>324</c:v>
                      </c:pt>
                      <c:pt idx="199">
                        <c:v>324</c:v>
                      </c:pt>
                      <c:pt idx="200">
                        <c:v>324</c:v>
                      </c:pt>
                      <c:pt idx="201">
                        <c:v>324</c:v>
                      </c:pt>
                      <c:pt idx="202">
                        <c:v>324</c:v>
                      </c:pt>
                      <c:pt idx="203">
                        <c:v>7</c:v>
                      </c:pt>
                      <c:pt idx="204">
                        <c:v>184</c:v>
                      </c:pt>
                      <c:pt idx="205">
                        <c:v>236</c:v>
                      </c:pt>
                      <c:pt idx="206">
                        <c:v>13</c:v>
                      </c:pt>
                      <c:pt idx="207">
                        <c:v>21</c:v>
                      </c:pt>
                      <c:pt idx="208">
                        <c:v>938</c:v>
                      </c:pt>
                      <c:pt idx="209">
                        <c:v>0</c:v>
                      </c:pt>
                      <c:pt idx="210">
                        <c:v>5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947</c:v>
                      </c:pt>
                      <c:pt idx="216">
                        <c:v>2</c:v>
                      </c:pt>
                      <c:pt idx="217">
                        <c:v>4</c:v>
                      </c:pt>
                      <c:pt idx="218">
                        <c:v>254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12</c:v>
                      </c:pt>
                      <c:pt idx="222">
                        <c:v>16</c:v>
                      </c:pt>
                      <c:pt idx="223">
                        <c:v>12</c:v>
                      </c:pt>
                      <c:pt idx="224">
                        <c:v>0</c:v>
                      </c:pt>
                      <c:pt idx="225">
                        <c:v>44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765</c:v>
                      </c:pt>
                      <c:pt idx="232">
                        <c:v>1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24</c:v>
                      </c:pt>
                      <c:pt idx="236">
                        <c:v>31</c:v>
                      </c:pt>
                      <c:pt idx="237">
                        <c:v>36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1</c:v>
                      </c:pt>
                      <c:pt idx="242">
                        <c:v>9</c:v>
                      </c:pt>
                      <c:pt idx="243">
                        <c:v>0</c:v>
                      </c:pt>
                      <c:pt idx="244">
                        <c:v>15</c:v>
                      </c:pt>
                      <c:pt idx="245">
                        <c:v>15</c:v>
                      </c:pt>
                      <c:pt idx="246">
                        <c:v>0</c:v>
                      </c:pt>
                      <c:pt idx="247">
                        <c:v>13</c:v>
                      </c:pt>
                      <c:pt idx="248">
                        <c:v>0</c:v>
                      </c:pt>
                      <c:pt idx="249">
                        <c:v>590</c:v>
                      </c:pt>
                      <c:pt idx="250">
                        <c:v>14084</c:v>
                      </c:pt>
                      <c:pt idx="251">
                        <c:v>590</c:v>
                      </c:pt>
                      <c:pt idx="252">
                        <c:v>3</c:v>
                      </c:pt>
                      <c:pt idx="253">
                        <c:v>0</c:v>
                      </c:pt>
                      <c:pt idx="254">
                        <c:v>3</c:v>
                      </c:pt>
                      <c:pt idx="255">
                        <c:v>11</c:v>
                      </c:pt>
                      <c:pt idx="256">
                        <c:v>11</c:v>
                      </c:pt>
                      <c:pt idx="257">
                        <c:v>11</c:v>
                      </c:pt>
                      <c:pt idx="258">
                        <c:v>546</c:v>
                      </c:pt>
                      <c:pt idx="259">
                        <c:v>0</c:v>
                      </c:pt>
                      <c:pt idx="260">
                        <c:v>819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A-930C-4461-A69C-16C26D4E27E9}"/>
                  </c:ext>
                </c:extLst>
              </c15:ser>
            </c15:filteredScatterSeries>
            <c15:filteredScatterSeries>
              <c15:ser>
                <c:idx val="43"/>
                <c:order val="4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(1)'!$AS$1</c15:sqref>
                        </c15:formulaRef>
                      </c:ext>
                    </c:extLst>
                    <c:strCache>
                      <c:ptCount val="1"/>
                      <c:pt idx="0">
                        <c:v>dll_loaded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tint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(1)'!$A$2:$A$262</c15:sqref>
                        </c15:formulaRef>
                      </c:ext>
                    </c:extLst>
                    <c:strCache>
                      <c:ptCount val="261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(1)'!$AS$2:$AS$262</c15:sqref>
                        </c15:formulaRef>
                      </c:ext>
                    </c:extLst>
                    <c:numCache>
                      <c:formatCode>General</c:formatCode>
                      <c:ptCount val="26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4</c:v>
                      </c:pt>
                      <c:pt idx="12">
                        <c:v>0</c:v>
                      </c:pt>
                      <c:pt idx="13">
                        <c:v>4</c:v>
                      </c:pt>
                      <c:pt idx="14">
                        <c:v>0</c:v>
                      </c:pt>
                      <c:pt idx="15">
                        <c:v>8</c:v>
                      </c:pt>
                      <c:pt idx="16">
                        <c:v>0</c:v>
                      </c:pt>
                      <c:pt idx="17">
                        <c:v>2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19</c:v>
                      </c:pt>
                      <c:pt idx="23">
                        <c:v>4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3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3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7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82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1</c:v>
                      </c:pt>
                      <c:pt idx="91">
                        <c:v>1</c:v>
                      </c:pt>
                      <c:pt idx="92">
                        <c:v>0</c:v>
                      </c:pt>
                      <c:pt idx="93">
                        <c:v>44</c:v>
                      </c:pt>
                      <c:pt idx="94">
                        <c:v>44</c:v>
                      </c:pt>
                      <c:pt idx="95">
                        <c:v>44</c:v>
                      </c:pt>
                      <c:pt idx="96">
                        <c:v>0</c:v>
                      </c:pt>
                      <c:pt idx="97">
                        <c:v>1</c:v>
                      </c:pt>
                      <c:pt idx="98">
                        <c:v>3</c:v>
                      </c:pt>
                      <c:pt idx="99">
                        <c:v>1</c:v>
                      </c:pt>
                      <c:pt idx="100">
                        <c:v>0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354</c:v>
                      </c:pt>
                      <c:pt idx="109">
                        <c:v>8</c:v>
                      </c:pt>
                      <c:pt idx="110">
                        <c:v>0</c:v>
                      </c:pt>
                      <c:pt idx="111">
                        <c:v>20</c:v>
                      </c:pt>
                      <c:pt idx="112">
                        <c:v>1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1</c:v>
                      </c:pt>
                      <c:pt idx="116">
                        <c:v>0</c:v>
                      </c:pt>
                      <c:pt idx="117">
                        <c:v>2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13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44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1</c:v>
                      </c:pt>
                      <c:pt idx="132">
                        <c:v>2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1</c:v>
                      </c:pt>
                      <c:pt idx="156">
                        <c:v>1</c:v>
                      </c:pt>
                      <c:pt idx="157">
                        <c:v>0</c:v>
                      </c:pt>
                      <c:pt idx="158">
                        <c:v>18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1</c:v>
                      </c:pt>
                      <c:pt idx="162">
                        <c:v>1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1</c:v>
                      </c:pt>
                      <c:pt idx="166">
                        <c:v>1</c:v>
                      </c:pt>
                      <c:pt idx="167">
                        <c:v>18</c:v>
                      </c:pt>
                      <c:pt idx="168">
                        <c:v>1</c:v>
                      </c:pt>
                      <c:pt idx="169">
                        <c:v>1</c:v>
                      </c:pt>
                      <c:pt idx="170">
                        <c:v>1</c:v>
                      </c:pt>
                      <c:pt idx="171">
                        <c:v>1</c:v>
                      </c:pt>
                      <c:pt idx="172">
                        <c:v>14</c:v>
                      </c:pt>
                      <c:pt idx="173">
                        <c:v>1</c:v>
                      </c:pt>
                      <c:pt idx="174">
                        <c:v>14</c:v>
                      </c:pt>
                      <c:pt idx="175">
                        <c:v>1</c:v>
                      </c:pt>
                      <c:pt idx="176">
                        <c:v>0</c:v>
                      </c:pt>
                      <c:pt idx="177">
                        <c:v>58</c:v>
                      </c:pt>
                      <c:pt idx="178">
                        <c:v>26</c:v>
                      </c:pt>
                      <c:pt idx="179">
                        <c:v>0</c:v>
                      </c:pt>
                      <c:pt idx="180">
                        <c:v>14</c:v>
                      </c:pt>
                      <c:pt idx="181">
                        <c:v>1</c:v>
                      </c:pt>
                      <c:pt idx="182">
                        <c:v>1</c:v>
                      </c:pt>
                      <c:pt idx="183">
                        <c:v>1</c:v>
                      </c:pt>
                      <c:pt idx="184">
                        <c:v>0</c:v>
                      </c:pt>
                      <c:pt idx="185">
                        <c:v>1</c:v>
                      </c:pt>
                      <c:pt idx="186">
                        <c:v>1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1</c:v>
                      </c:pt>
                      <c:pt idx="190">
                        <c:v>0</c:v>
                      </c:pt>
                      <c:pt idx="191">
                        <c:v>1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1</c:v>
                      </c:pt>
                      <c:pt idx="195">
                        <c:v>3</c:v>
                      </c:pt>
                      <c:pt idx="196">
                        <c:v>3</c:v>
                      </c:pt>
                      <c:pt idx="197">
                        <c:v>3</c:v>
                      </c:pt>
                      <c:pt idx="198">
                        <c:v>3</c:v>
                      </c:pt>
                      <c:pt idx="199">
                        <c:v>3</c:v>
                      </c:pt>
                      <c:pt idx="200">
                        <c:v>3</c:v>
                      </c:pt>
                      <c:pt idx="201">
                        <c:v>3</c:v>
                      </c:pt>
                      <c:pt idx="202">
                        <c:v>3</c:v>
                      </c:pt>
                      <c:pt idx="203">
                        <c:v>0</c:v>
                      </c:pt>
                      <c:pt idx="204">
                        <c:v>3</c:v>
                      </c:pt>
                      <c:pt idx="205">
                        <c:v>48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5</c:v>
                      </c:pt>
                      <c:pt idx="209">
                        <c:v>1</c:v>
                      </c:pt>
                      <c:pt idx="210">
                        <c:v>16</c:v>
                      </c:pt>
                      <c:pt idx="211">
                        <c:v>16</c:v>
                      </c:pt>
                      <c:pt idx="212">
                        <c:v>16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5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2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23</c:v>
                      </c:pt>
                      <c:pt idx="222">
                        <c:v>0</c:v>
                      </c:pt>
                      <c:pt idx="223">
                        <c:v>23</c:v>
                      </c:pt>
                      <c:pt idx="224">
                        <c:v>1</c:v>
                      </c:pt>
                      <c:pt idx="225">
                        <c:v>39</c:v>
                      </c:pt>
                      <c:pt idx="226">
                        <c:v>6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22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2</c:v>
                      </c:pt>
                      <c:pt idx="242">
                        <c:v>1</c:v>
                      </c:pt>
                      <c:pt idx="243">
                        <c:v>0</c:v>
                      </c:pt>
                      <c:pt idx="244">
                        <c:v>5</c:v>
                      </c:pt>
                      <c:pt idx="245">
                        <c:v>5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86</c:v>
                      </c:pt>
                      <c:pt idx="250">
                        <c:v>80</c:v>
                      </c:pt>
                      <c:pt idx="251">
                        <c:v>86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21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B-930C-4461-A69C-16C26D4E27E9}"/>
                  </c:ext>
                </c:extLst>
              </c15:ser>
            </c15:filteredScatterSeries>
            <c15:filteredScatterSeries>
              <c15:ser>
                <c:idx val="44"/>
                <c:order val="4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(1)'!$AT$1</c15:sqref>
                        </c15:formulaRef>
                      </c:ext>
                    </c:extLst>
                    <c:strCache>
                      <c:ptCount val="1"/>
                      <c:pt idx="0">
                        <c:v>regkey_written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tint val="47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(1)'!$A$2:$A$262</c15:sqref>
                        </c15:formulaRef>
                      </c:ext>
                    </c:extLst>
                    <c:strCache>
                      <c:ptCount val="261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(1)'!$AT$2:$AT$262</c15:sqref>
                        </c15:formulaRef>
                      </c:ext>
                    </c:extLst>
                    <c:numCache>
                      <c:formatCode>General</c:formatCode>
                      <c:ptCount val="26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2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6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6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53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3</c:v>
                      </c:pt>
                      <c:pt idx="91">
                        <c:v>0</c:v>
                      </c:pt>
                      <c:pt idx="92">
                        <c:v>1</c:v>
                      </c:pt>
                      <c:pt idx="93">
                        <c:v>165</c:v>
                      </c:pt>
                      <c:pt idx="94">
                        <c:v>165</c:v>
                      </c:pt>
                      <c:pt idx="95">
                        <c:v>165</c:v>
                      </c:pt>
                      <c:pt idx="96">
                        <c:v>1</c:v>
                      </c:pt>
                      <c:pt idx="97">
                        <c:v>1</c:v>
                      </c:pt>
                      <c:pt idx="98">
                        <c:v>13</c:v>
                      </c:pt>
                      <c:pt idx="99">
                        <c:v>3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741</c:v>
                      </c:pt>
                      <c:pt idx="109">
                        <c:v>4752</c:v>
                      </c:pt>
                      <c:pt idx="110">
                        <c:v>8</c:v>
                      </c:pt>
                      <c:pt idx="111">
                        <c:v>306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3</c:v>
                      </c:pt>
                      <c:pt idx="116">
                        <c:v>1</c:v>
                      </c:pt>
                      <c:pt idx="117">
                        <c:v>14</c:v>
                      </c:pt>
                      <c:pt idx="118">
                        <c:v>1</c:v>
                      </c:pt>
                      <c:pt idx="119">
                        <c:v>1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31</c:v>
                      </c:pt>
                      <c:pt idx="123">
                        <c:v>0</c:v>
                      </c:pt>
                      <c:pt idx="124">
                        <c:v>1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764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5</c:v>
                      </c:pt>
                      <c:pt idx="132">
                        <c:v>99</c:v>
                      </c:pt>
                      <c:pt idx="133">
                        <c:v>37</c:v>
                      </c:pt>
                      <c:pt idx="134">
                        <c:v>37</c:v>
                      </c:pt>
                      <c:pt idx="135">
                        <c:v>0</c:v>
                      </c:pt>
                      <c:pt idx="136">
                        <c:v>37</c:v>
                      </c:pt>
                      <c:pt idx="137">
                        <c:v>37</c:v>
                      </c:pt>
                      <c:pt idx="138">
                        <c:v>37</c:v>
                      </c:pt>
                      <c:pt idx="139">
                        <c:v>37</c:v>
                      </c:pt>
                      <c:pt idx="140">
                        <c:v>37</c:v>
                      </c:pt>
                      <c:pt idx="141">
                        <c:v>37</c:v>
                      </c:pt>
                      <c:pt idx="142">
                        <c:v>37</c:v>
                      </c:pt>
                      <c:pt idx="143">
                        <c:v>37</c:v>
                      </c:pt>
                      <c:pt idx="144">
                        <c:v>37</c:v>
                      </c:pt>
                      <c:pt idx="145">
                        <c:v>37</c:v>
                      </c:pt>
                      <c:pt idx="146">
                        <c:v>37</c:v>
                      </c:pt>
                      <c:pt idx="147">
                        <c:v>37</c:v>
                      </c:pt>
                      <c:pt idx="148">
                        <c:v>37</c:v>
                      </c:pt>
                      <c:pt idx="149">
                        <c:v>37</c:v>
                      </c:pt>
                      <c:pt idx="150">
                        <c:v>37</c:v>
                      </c:pt>
                      <c:pt idx="151">
                        <c:v>37</c:v>
                      </c:pt>
                      <c:pt idx="152">
                        <c:v>37</c:v>
                      </c:pt>
                      <c:pt idx="153">
                        <c:v>37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4</c:v>
                      </c:pt>
                      <c:pt idx="158">
                        <c:v>299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8</c:v>
                      </c:pt>
                      <c:pt idx="162">
                        <c:v>8</c:v>
                      </c:pt>
                      <c:pt idx="163">
                        <c:v>1</c:v>
                      </c:pt>
                      <c:pt idx="164">
                        <c:v>1</c:v>
                      </c:pt>
                      <c:pt idx="165">
                        <c:v>5</c:v>
                      </c:pt>
                      <c:pt idx="166">
                        <c:v>3</c:v>
                      </c:pt>
                      <c:pt idx="167">
                        <c:v>493</c:v>
                      </c:pt>
                      <c:pt idx="168">
                        <c:v>2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1</c:v>
                      </c:pt>
                      <c:pt idx="172">
                        <c:v>53</c:v>
                      </c:pt>
                      <c:pt idx="173">
                        <c:v>3</c:v>
                      </c:pt>
                      <c:pt idx="174">
                        <c:v>51</c:v>
                      </c:pt>
                      <c:pt idx="175">
                        <c:v>154</c:v>
                      </c:pt>
                      <c:pt idx="176">
                        <c:v>0</c:v>
                      </c:pt>
                      <c:pt idx="177">
                        <c:v>1226</c:v>
                      </c:pt>
                      <c:pt idx="178">
                        <c:v>462</c:v>
                      </c:pt>
                      <c:pt idx="179">
                        <c:v>4</c:v>
                      </c:pt>
                      <c:pt idx="180">
                        <c:v>272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3</c:v>
                      </c:pt>
                      <c:pt idx="195">
                        <c:v>210</c:v>
                      </c:pt>
                      <c:pt idx="196">
                        <c:v>210</c:v>
                      </c:pt>
                      <c:pt idx="197">
                        <c:v>210</c:v>
                      </c:pt>
                      <c:pt idx="198">
                        <c:v>210</c:v>
                      </c:pt>
                      <c:pt idx="199">
                        <c:v>210</c:v>
                      </c:pt>
                      <c:pt idx="200">
                        <c:v>210</c:v>
                      </c:pt>
                      <c:pt idx="201">
                        <c:v>210</c:v>
                      </c:pt>
                      <c:pt idx="202">
                        <c:v>210</c:v>
                      </c:pt>
                      <c:pt idx="203">
                        <c:v>2</c:v>
                      </c:pt>
                      <c:pt idx="204">
                        <c:v>8</c:v>
                      </c:pt>
                      <c:pt idx="205">
                        <c:v>9</c:v>
                      </c:pt>
                      <c:pt idx="206">
                        <c:v>0</c:v>
                      </c:pt>
                      <c:pt idx="207">
                        <c:v>14</c:v>
                      </c:pt>
                      <c:pt idx="208">
                        <c:v>5</c:v>
                      </c:pt>
                      <c:pt idx="209">
                        <c:v>2</c:v>
                      </c:pt>
                      <c:pt idx="210">
                        <c:v>2</c:v>
                      </c:pt>
                      <c:pt idx="211">
                        <c:v>3</c:v>
                      </c:pt>
                      <c:pt idx="212">
                        <c:v>3</c:v>
                      </c:pt>
                      <c:pt idx="213">
                        <c:v>2</c:v>
                      </c:pt>
                      <c:pt idx="214">
                        <c:v>0</c:v>
                      </c:pt>
                      <c:pt idx="215">
                        <c:v>7</c:v>
                      </c:pt>
                      <c:pt idx="216">
                        <c:v>0</c:v>
                      </c:pt>
                      <c:pt idx="217">
                        <c:v>1</c:v>
                      </c:pt>
                      <c:pt idx="218">
                        <c:v>5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67</c:v>
                      </c:pt>
                      <c:pt idx="222">
                        <c:v>2</c:v>
                      </c:pt>
                      <c:pt idx="223">
                        <c:v>67</c:v>
                      </c:pt>
                      <c:pt idx="224">
                        <c:v>2</c:v>
                      </c:pt>
                      <c:pt idx="225">
                        <c:v>22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2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4</c:v>
                      </c:pt>
                      <c:pt idx="232">
                        <c:v>4</c:v>
                      </c:pt>
                      <c:pt idx="233">
                        <c:v>1</c:v>
                      </c:pt>
                      <c:pt idx="234">
                        <c:v>0</c:v>
                      </c:pt>
                      <c:pt idx="235">
                        <c:v>6</c:v>
                      </c:pt>
                      <c:pt idx="236">
                        <c:v>4</c:v>
                      </c:pt>
                      <c:pt idx="237">
                        <c:v>3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3</c:v>
                      </c:pt>
                      <c:pt idx="242">
                        <c:v>15</c:v>
                      </c:pt>
                      <c:pt idx="243">
                        <c:v>0</c:v>
                      </c:pt>
                      <c:pt idx="244">
                        <c:v>6</c:v>
                      </c:pt>
                      <c:pt idx="245">
                        <c:v>5</c:v>
                      </c:pt>
                      <c:pt idx="246">
                        <c:v>0</c:v>
                      </c:pt>
                      <c:pt idx="247">
                        <c:v>4</c:v>
                      </c:pt>
                      <c:pt idx="248">
                        <c:v>1</c:v>
                      </c:pt>
                      <c:pt idx="249">
                        <c:v>25</c:v>
                      </c:pt>
                      <c:pt idx="250">
                        <c:v>20</c:v>
                      </c:pt>
                      <c:pt idx="251">
                        <c:v>25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1</c:v>
                      </c:pt>
                      <c:pt idx="256">
                        <c:v>1</c:v>
                      </c:pt>
                      <c:pt idx="257">
                        <c:v>1</c:v>
                      </c:pt>
                      <c:pt idx="258">
                        <c:v>16</c:v>
                      </c:pt>
                      <c:pt idx="259">
                        <c:v>1</c:v>
                      </c:pt>
                      <c:pt idx="260">
                        <c:v>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C-930C-4461-A69C-16C26D4E27E9}"/>
                  </c:ext>
                </c:extLst>
              </c15:ser>
            </c15:filteredScatterSeries>
            <c15:filteredScatterSeries>
              <c15:ser>
                <c:idx val="45"/>
                <c:order val="4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(1)'!$AU$1</c15:sqref>
                        </c15:formulaRef>
                      </c:ext>
                    </c:extLst>
                    <c:strCache>
                      <c:ptCount val="1"/>
                      <c:pt idx="0">
                        <c:v>regkey_opened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tint val="44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(1)'!$A$2:$A$262</c15:sqref>
                        </c15:formulaRef>
                      </c:ext>
                    </c:extLst>
                    <c:strCache>
                      <c:ptCount val="261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(1)'!$AU$2:$AU$262</c15:sqref>
                        </c15:formulaRef>
                      </c:ext>
                    </c:extLst>
                    <c:numCache>
                      <c:formatCode>General</c:formatCode>
                      <c:ptCount val="26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7</c:v>
                      </c:pt>
                      <c:pt idx="12">
                        <c:v>0</c:v>
                      </c:pt>
                      <c:pt idx="13">
                        <c:v>12</c:v>
                      </c:pt>
                      <c:pt idx="14">
                        <c:v>0</c:v>
                      </c:pt>
                      <c:pt idx="15">
                        <c:v>5</c:v>
                      </c:pt>
                      <c:pt idx="16">
                        <c:v>0</c:v>
                      </c:pt>
                      <c:pt idx="17">
                        <c:v>2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12</c:v>
                      </c:pt>
                      <c:pt idx="23">
                        <c:v>12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3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9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71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4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35</c:v>
                      </c:pt>
                      <c:pt idx="94">
                        <c:v>35</c:v>
                      </c:pt>
                      <c:pt idx="95">
                        <c:v>35</c:v>
                      </c:pt>
                      <c:pt idx="96">
                        <c:v>0</c:v>
                      </c:pt>
                      <c:pt idx="97">
                        <c:v>3</c:v>
                      </c:pt>
                      <c:pt idx="98">
                        <c:v>8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14</c:v>
                      </c:pt>
                      <c:pt idx="109">
                        <c:v>15</c:v>
                      </c:pt>
                      <c:pt idx="110">
                        <c:v>3</c:v>
                      </c:pt>
                      <c:pt idx="111">
                        <c:v>4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1</c:v>
                      </c:pt>
                      <c:pt idx="117">
                        <c:v>6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112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13</c:v>
                      </c:pt>
                      <c:pt idx="133">
                        <c:v>12</c:v>
                      </c:pt>
                      <c:pt idx="134">
                        <c:v>12</c:v>
                      </c:pt>
                      <c:pt idx="135">
                        <c:v>0</c:v>
                      </c:pt>
                      <c:pt idx="136">
                        <c:v>12</c:v>
                      </c:pt>
                      <c:pt idx="137">
                        <c:v>12</c:v>
                      </c:pt>
                      <c:pt idx="138">
                        <c:v>12</c:v>
                      </c:pt>
                      <c:pt idx="139">
                        <c:v>12</c:v>
                      </c:pt>
                      <c:pt idx="140">
                        <c:v>12</c:v>
                      </c:pt>
                      <c:pt idx="141">
                        <c:v>12</c:v>
                      </c:pt>
                      <c:pt idx="142">
                        <c:v>12</c:v>
                      </c:pt>
                      <c:pt idx="143">
                        <c:v>12</c:v>
                      </c:pt>
                      <c:pt idx="144">
                        <c:v>12</c:v>
                      </c:pt>
                      <c:pt idx="145">
                        <c:v>12</c:v>
                      </c:pt>
                      <c:pt idx="146">
                        <c:v>12</c:v>
                      </c:pt>
                      <c:pt idx="147">
                        <c:v>12</c:v>
                      </c:pt>
                      <c:pt idx="148">
                        <c:v>12</c:v>
                      </c:pt>
                      <c:pt idx="149">
                        <c:v>12</c:v>
                      </c:pt>
                      <c:pt idx="150">
                        <c:v>12</c:v>
                      </c:pt>
                      <c:pt idx="151">
                        <c:v>12</c:v>
                      </c:pt>
                      <c:pt idx="152">
                        <c:v>12</c:v>
                      </c:pt>
                      <c:pt idx="153">
                        <c:v>12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12</c:v>
                      </c:pt>
                      <c:pt idx="158">
                        <c:v>13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22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1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12</c:v>
                      </c:pt>
                      <c:pt idx="175">
                        <c:v>19</c:v>
                      </c:pt>
                      <c:pt idx="176">
                        <c:v>0</c:v>
                      </c:pt>
                      <c:pt idx="177">
                        <c:v>80</c:v>
                      </c:pt>
                      <c:pt idx="178">
                        <c:v>38</c:v>
                      </c:pt>
                      <c:pt idx="179">
                        <c:v>12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34</c:v>
                      </c:pt>
                      <c:pt idx="196">
                        <c:v>34</c:v>
                      </c:pt>
                      <c:pt idx="197">
                        <c:v>34</c:v>
                      </c:pt>
                      <c:pt idx="198">
                        <c:v>34</c:v>
                      </c:pt>
                      <c:pt idx="199">
                        <c:v>34</c:v>
                      </c:pt>
                      <c:pt idx="200">
                        <c:v>34</c:v>
                      </c:pt>
                      <c:pt idx="201">
                        <c:v>34</c:v>
                      </c:pt>
                      <c:pt idx="202">
                        <c:v>34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2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1</c:v>
                      </c:pt>
                      <c:pt idx="212">
                        <c:v>1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1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1</c:v>
                      </c:pt>
                      <c:pt idx="222">
                        <c:v>0</c:v>
                      </c:pt>
                      <c:pt idx="223">
                        <c:v>1</c:v>
                      </c:pt>
                      <c:pt idx="224">
                        <c:v>0</c:v>
                      </c:pt>
                      <c:pt idx="225">
                        <c:v>14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1</c:v>
                      </c:pt>
                      <c:pt idx="236">
                        <c:v>1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1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1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1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D-930C-4461-A69C-16C26D4E27E9}"/>
                  </c:ext>
                </c:extLst>
              </c15:ser>
            </c15:filteredScatterSeries>
            <c15:filteredScatterSeries>
              <c15:ser>
                <c:idx val="46"/>
                <c:order val="4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(1)'!$AV$1</c15:sqref>
                        </c15:formulaRef>
                      </c:ext>
                    </c:extLst>
                    <c:strCache>
                      <c:ptCount val="1"/>
                      <c:pt idx="0">
                        <c:v>apistats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tint val="41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(1)'!$A$2:$A$262</c15:sqref>
                        </c15:formulaRef>
                      </c:ext>
                    </c:extLst>
                    <c:strCache>
                      <c:ptCount val="261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(1)'!$AV$2:$AV$262</c15:sqref>
                        </c15:formulaRef>
                      </c:ext>
                    </c:extLst>
                    <c:numCache>
                      <c:formatCode>General</c:formatCode>
                      <c:ptCount val="26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13</c:v>
                      </c:pt>
                      <c:pt idx="5">
                        <c:v>0</c:v>
                      </c:pt>
                      <c:pt idx="6">
                        <c:v>11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38</c:v>
                      </c:pt>
                      <c:pt idx="12">
                        <c:v>0</c:v>
                      </c:pt>
                      <c:pt idx="13">
                        <c:v>32</c:v>
                      </c:pt>
                      <c:pt idx="14">
                        <c:v>10</c:v>
                      </c:pt>
                      <c:pt idx="15">
                        <c:v>38</c:v>
                      </c:pt>
                      <c:pt idx="16">
                        <c:v>0</c:v>
                      </c:pt>
                      <c:pt idx="17">
                        <c:v>18</c:v>
                      </c:pt>
                      <c:pt idx="18">
                        <c:v>0</c:v>
                      </c:pt>
                      <c:pt idx="19">
                        <c:v>9</c:v>
                      </c:pt>
                      <c:pt idx="20">
                        <c:v>13</c:v>
                      </c:pt>
                      <c:pt idx="21">
                        <c:v>0</c:v>
                      </c:pt>
                      <c:pt idx="22">
                        <c:v>42</c:v>
                      </c:pt>
                      <c:pt idx="23">
                        <c:v>30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22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22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9</c:v>
                      </c:pt>
                      <c:pt idx="47">
                        <c:v>0</c:v>
                      </c:pt>
                      <c:pt idx="48">
                        <c:v>29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15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16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184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75</c:v>
                      </c:pt>
                      <c:pt idx="85">
                        <c:v>29</c:v>
                      </c:pt>
                      <c:pt idx="86">
                        <c:v>28</c:v>
                      </c:pt>
                      <c:pt idx="87">
                        <c:v>82</c:v>
                      </c:pt>
                      <c:pt idx="88">
                        <c:v>2</c:v>
                      </c:pt>
                      <c:pt idx="89">
                        <c:v>9</c:v>
                      </c:pt>
                      <c:pt idx="90">
                        <c:v>29</c:v>
                      </c:pt>
                      <c:pt idx="91">
                        <c:v>33</c:v>
                      </c:pt>
                      <c:pt idx="92">
                        <c:v>26</c:v>
                      </c:pt>
                      <c:pt idx="93">
                        <c:v>346</c:v>
                      </c:pt>
                      <c:pt idx="94">
                        <c:v>346</c:v>
                      </c:pt>
                      <c:pt idx="95">
                        <c:v>346</c:v>
                      </c:pt>
                      <c:pt idx="96">
                        <c:v>27</c:v>
                      </c:pt>
                      <c:pt idx="97">
                        <c:v>46</c:v>
                      </c:pt>
                      <c:pt idx="98">
                        <c:v>112</c:v>
                      </c:pt>
                      <c:pt idx="99">
                        <c:v>61</c:v>
                      </c:pt>
                      <c:pt idx="100">
                        <c:v>0</c:v>
                      </c:pt>
                      <c:pt idx="101">
                        <c:v>32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71</c:v>
                      </c:pt>
                      <c:pt idx="109">
                        <c:v>114</c:v>
                      </c:pt>
                      <c:pt idx="110">
                        <c:v>43</c:v>
                      </c:pt>
                      <c:pt idx="111">
                        <c:v>196</c:v>
                      </c:pt>
                      <c:pt idx="112">
                        <c:v>35</c:v>
                      </c:pt>
                      <c:pt idx="113">
                        <c:v>34</c:v>
                      </c:pt>
                      <c:pt idx="114">
                        <c:v>34</c:v>
                      </c:pt>
                      <c:pt idx="115">
                        <c:v>38</c:v>
                      </c:pt>
                      <c:pt idx="116">
                        <c:v>57</c:v>
                      </c:pt>
                      <c:pt idx="117">
                        <c:v>116</c:v>
                      </c:pt>
                      <c:pt idx="118">
                        <c:v>25</c:v>
                      </c:pt>
                      <c:pt idx="119">
                        <c:v>20</c:v>
                      </c:pt>
                      <c:pt idx="120">
                        <c:v>0</c:v>
                      </c:pt>
                      <c:pt idx="121">
                        <c:v>16</c:v>
                      </c:pt>
                      <c:pt idx="122">
                        <c:v>100</c:v>
                      </c:pt>
                      <c:pt idx="123">
                        <c:v>16</c:v>
                      </c:pt>
                      <c:pt idx="124">
                        <c:v>27</c:v>
                      </c:pt>
                      <c:pt idx="125">
                        <c:v>15</c:v>
                      </c:pt>
                      <c:pt idx="126">
                        <c:v>15</c:v>
                      </c:pt>
                      <c:pt idx="127">
                        <c:v>382</c:v>
                      </c:pt>
                      <c:pt idx="128">
                        <c:v>26</c:v>
                      </c:pt>
                      <c:pt idx="129">
                        <c:v>15</c:v>
                      </c:pt>
                      <c:pt idx="130">
                        <c:v>16</c:v>
                      </c:pt>
                      <c:pt idx="131">
                        <c:v>45</c:v>
                      </c:pt>
                      <c:pt idx="132">
                        <c:v>358</c:v>
                      </c:pt>
                      <c:pt idx="133">
                        <c:v>57</c:v>
                      </c:pt>
                      <c:pt idx="134">
                        <c:v>57</c:v>
                      </c:pt>
                      <c:pt idx="135">
                        <c:v>0</c:v>
                      </c:pt>
                      <c:pt idx="136">
                        <c:v>57</c:v>
                      </c:pt>
                      <c:pt idx="137">
                        <c:v>57</c:v>
                      </c:pt>
                      <c:pt idx="138">
                        <c:v>57</c:v>
                      </c:pt>
                      <c:pt idx="139">
                        <c:v>57</c:v>
                      </c:pt>
                      <c:pt idx="140">
                        <c:v>57</c:v>
                      </c:pt>
                      <c:pt idx="141">
                        <c:v>57</c:v>
                      </c:pt>
                      <c:pt idx="142">
                        <c:v>57</c:v>
                      </c:pt>
                      <c:pt idx="143">
                        <c:v>57</c:v>
                      </c:pt>
                      <c:pt idx="144">
                        <c:v>57</c:v>
                      </c:pt>
                      <c:pt idx="145">
                        <c:v>57</c:v>
                      </c:pt>
                      <c:pt idx="146">
                        <c:v>57</c:v>
                      </c:pt>
                      <c:pt idx="147">
                        <c:v>57</c:v>
                      </c:pt>
                      <c:pt idx="148">
                        <c:v>57</c:v>
                      </c:pt>
                      <c:pt idx="149">
                        <c:v>57</c:v>
                      </c:pt>
                      <c:pt idx="150">
                        <c:v>57</c:v>
                      </c:pt>
                      <c:pt idx="151">
                        <c:v>57</c:v>
                      </c:pt>
                      <c:pt idx="152">
                        <c:v>57</c:v>
                      </c:pt>
                      <c:pt idx="153">
                        <c:v>57</c:v>
                      </c:pt>
                      <c:pt idx="154">
                        <c:v>2</c:v>
                      </c:pt>
                      <c:pt idx="155">
                        <c:v>34</c:v>
                      </c:pt>
                      <c:pt idx="156">
                        <c:v>35</c:v>
                      </c:pt>
                      <c:pt idx="157">
                        <c:v>44</c:v>
                      </c:pt>
                      <c:pt idx="158">
                        <c:v>160</c:v>
                      </c:pt>
                      <c:pt idx="159">
                        <c:v>6</c:v>
                      </c:pt>
                      <c:pt idx="160">
                        <c:v>6</c:v>
                      </c:pt>
                      <c:pt idx="161">
                        <c:v>120</c:v>
                      </c:pt>
                      <c:pt idx="162">
                        <c:v>120</c:v>
                      </c:pt>
                      <c:pt idx="163">
                        <c:v>18</c:v>
                      </c:pt>
                      <c:pt idx="164">
                        <c:v>18</c:v>
                      </c:pt>
                      <c:pt idx="165">
                        <c:v>54</c:v>
                      </c:pt>
                      <c:pt idx="166">
                        <c:v>39</c:v>
                      </c:pt>
                      <c:pt idx="167">
                        <c:v>164</c:v>
                      </c:pt>
                      <c:pt idx="168">
                        <c:v>50</c:v>
                      </c:pt>
                      <c:pt idx="169">
                        <c:v>33</c:v>
                      </c:pt>
                      <c:pt idx="170">
                        <c:v>37</c:v>
                      </c:pt>
                      <c:pt idx="171">
                        <c:v>42</c:v>
                      </c:pt>
                      <c:pt idx="172">
                        <c:v>135</c:v>
                      </c:pt>
                      <c:pt idx="173">
                        <c:v>38</c:v>
                      </c:pt>
                      <c:pt idx="174">
                        <c:v>170</c:v>
                      </c:pt>
                      <c:pt idx="175">
                        <c:v>118</c:v>
                      </c:pt>
                      <c:pt idx="176">
                        <c:v>25</c:v>
                      </c:pt>
                      <c:pt idx="177">
                        <c:v>565</c:v>
                      </c:pt>
                      <c:pt idx="178">
                        <c:v>338</c:v>
                      </c:pt>
                      <c:pt idx="179">
                        <c:v>54</c:v>
                      </c:pt>
                      <c:pt idx="180">
                        <c:v>52</c:v>
                      </c:pt>
                      <c:pt idx="181">
                        <c:v>34</c:v>
                      </c:pt>
                      <c:pt idx="182">
                        <c:v>34</c:v>
                      </c:pt>
                      <c:pt idx="183">
                        <c:v>34</c:v>
                      </c:pt>
                      <c:pt idx="184">
                        <c:v>0</c:v>
                      </c:pt>
                      <c:pt idx="185">
                        <c:v>34</c:v>
                      </c:pt>
                      <c:pt idx="186">
                        <c:v>34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34</c:v>
                      </c:pt>
                      <c:pt idx="190">
                        <c:v>0</c:v>
                      </c:pt>
                      <c:pt idx="191">
                        <c:v>34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38</c:v>
                      </c:pt>
                      <c:pt idx="195">
                        <c:v>194</c:v>
                      </c:pt>
                      <c:pt idx="196">
                        <c:v>194</c:v>
                      </c:pt>
                      <c:pt idx="197">
                        <c:v>194</c:v>
                      </c:pt>
                      <c:pt idx="198">
                        <c:v>194</c:v>
                      </c:pt>
                      <c:pt idx="199">
                        <c:v>194</c:v>
                      </c:pt>
                      <c:pt idx="200">
                        <c:v>194</c:v>
                      </c:pt>
                      <c:pt idx="201">
                        <c:v>194</c:v>
                      </c:pt>
                      <c:pt idx="202">
                        <c:v>194</c:v>
                      </c:pt>
                      <c:pt idx="203">
                        <c:v>52</c:v>
                      </c:pt>
                      <c:pt idx="204">
                        <c:v>253</c:v>
                      </c:pt>
                      <c:pt idx="205">
                        <c:v>499</c:v>
                      </c:pt>
                      <c:pt idx="206">
                        <c:v>55</c:v>
                      </c:pt>
                      <c:pt idx="207">
                        <c:v>426</c:v>
                      </c:pt>
                      <c:pt idx="208">
                        <c:v>94</c:v>
                      </c:pt>
                      <c:pt idx="209">
                        <c:v>122</c:v>
                      </c:pt>
                      <c:pt idx="210">
                        <c:v>165</c:v>
                      </c:pt>
                      <c:pt idx="211">
                        <c:v>217</c:v>
                      </c:pt>
                      <c:pt idx="212">
                        <c:v>217</c:v>
                      </c:pt>
                      <c:pt idx="213">
                        <c:v>57</c:v>
                      </c:pt>
                      <c:pt idx="214">
                        <c:v>30</c:v>
                      </c:pt>
                      <c:pt idx="215">
                        <c:v>138</c:v>
                      </c:pt>
                      <c:pt idx="216">
                        <c:v>31</c:v>
                      </c:pt>
                      <c:pt idx="217">
                        <c:v>61</c:v>
                      </c:pt>
                      <c:pt idx="218">
                        <c:v>156</c:v>
                      </c:pt>
                      <c:pt idx="219">
                        <c:v>12</c:v>
                      </c:pt>
                      <c:pt idx="220">
                        <c:v>33</c:v>
                      </c:pt>
                      <c:pt idx="221">
                        <c:v>1550</c:v>
                      </c:pt>
                      <c:pt idx="222">
                        <c:v>1693</c:v>
                      </c:pt>
                      <c:pt idx="223">
                        <c:v>1551</c:v>
                      </c:pt>
                      <c:pt idx="224">
                        <c:v>137</c:v>
                      </c:pt>
                      <c:pt idx="225">
                        <c:v>1380</c:v>
                      </c:pt>
                      <c:pt idx="226">
                        <c:v>48</c:v>
                      </c:pt>
                      <c:pt idx="227">
                        <c:v>11</c:v>
                      </c:pt>
                      <c:pt idx="228">
                        <c:v>35</c:v>
                      </c:pt>
                      <c:pt idx="229">
                        <c:v>32</c:v>
                      </c:pt>
                      <c:pt idx="230">
                        <c:v>6</c:v>
                      </c:pt>
                      <c:pt idx="231">
                        <c:v>154</c:v>
                      </c:pt>
                      <c:pt idx="232">
                        <c:v>129</c:v>
                      </c:pt>
                      <c:pt idx="233">
                        <c:v>33</c:v>
                      </c:pt>
                      <c:pt idx="234">
                        <c:v>18</c:v>
                      </c:pt>
                      <c:pt idx="235">
                        <c:v>244</c:v>
                      </c:pt>
                      <c:pt idx="236">
                        <c:v>111</c:v>
                      </c:pt>
                      <c:pt idx="237">
                        <c:v>114</c:v>
                      </c:pt>
                      <c:pt idx="238">
                        <c:v>32</c:v>
                      </c:pt>
                      <c:pt idx="239">
                        <c:v>69</c:v>
                      </c:pt>
                      <c:pt idx="240">
                        <c:v>49</c:v>
                      </c:pt>
                      <c:pt idx="241">
                        <c:v>201</c:v>
                      </c:pt>
                      <c:pt idx="242">
                        <c:v>414</c:v>
                      </c:pt>
                      <c:pt idx="243">
                        <c:v>56</c:v>
                      </c:pt>
                      <c:pt idx="244">
                        <c:v>220</c:v>
                      </c:pt>
                      <c:pt idx="245">
                        <c:v>196</c:v>
                      </c:pt>
                      <c:pt idx="246">
                        <c:v>33</c:v>
                      </c:pt>
                      <c:pt idx="247">
                        <c:v>132</c:v>
                      </c:pt>
                      <c:pt idx="248">
                        <c:v>45</c:v>
                      </c:pt>
                      <c:pt idx="249">
                        <c:v>2463</c:v>
                      </c:pt>
                      <c:pt idx="250">
                        <c:v>1713</c:v>
                      </c:pt>
                      <c:pt idx="251">
                        <c:v>2457</c:v>
                      </c:pt>
                      <c:pt idx="252">
                        <c:v>30</c:v>
                      </c:pt>
                      <c:pt idx="253">
                        <c:v>32</c:v>
                      </c:pt>
                      <c:pt idx="254">
                        <c:v>30</c:v>
                      </c:pt>
                      <c:pt idx="255">
                        <c:v>46</c:v>
                      </c:pt>
                      <c:pt idx="256">
                        <c:v>46</c:v>
                      </c:pt>
                      <c:pt idx="257">
                        <c:v>46</c:v>
                      </c:pt>
                      <c:pt idx="258">
                        <c:v>805</c:v>
                      </c:pt>
                      <c:pt idx="259">
                        <c:v>32</c:v>
                      </c:pt>
                      <c:pt idx="260">
                        <c:v>96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E-930C-4461-A69C-16C26D4E27E9}"/>
                  </c:ext>
                </c:extLst>
              </c15:ser>
            </c15:filteredScatterSeries>
            <c15:filteredScatterSeries>
              <c15:ser>
                <c:idx val="47"/>
                <c:order val="4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(1)'!$AW$1</c15:sqref>
                        </c15:formulaRef>
                      </c:ext>
                    </c:extLst>
                    <c:strCache>
                      <c:ptCount val="1"/>
                      <c:pt idx="0">
                        <c:v>log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tint val="39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(1)'!$A$2:$A$262</c15:sqref>
                        </c15:formulaRef>
                      </c:ext>
                    </c:extLst>
                    <c:strCache>
                      <c:ptCount val="261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(1)'!$AW$2:$AW$262</c15:sqref>
                        </c15:formulaRef>
                      </c:ext>
                    </c:extLst>
                    <c:numCache>
                      <c:formatCode>General</c:formatCode>
                      <c:ptCount val="261"/>
                      <c:pt idx="0">
                        <c:v>17</c:v>
                      </c:pt>
                      <c:pt idx="1">
                        <c:v>17</c:v>
                      </c:pt>
                      <c:pt idx="2">
                        <c:v>14</c:v>
                      </c:pt>
                      <c:pt idx="3">
                        <c:v>17</c:v>
                      </c:pt>
                      <c:pt idx="4">
                        <c:v>19</c:v>
                      </c:pt>
                      <c:pt idx="5">
                        <c:v>17</c:v>
                      </c:pt>
                      <c:pt idx="6">
                        <c:v>19</c:v>
                      </c:pt>
                      <c:pt idx="7">
                        <c:v>17</c:v>
                      </c:pt>
                      <c:pt idx="8">
                        <c:v>17</c:v>
                      </c:pt>
                      <c:pt idx="9">
                        <c:v>14</c:v>
                      </c:pt>
                      <c:pt idx="10">
                        <c:v>17</c:v>
                      </c:pt>
                      <c:pt idx="11">
                        <c:v>22</c:v>
                      </c:pt>
                      <c:pt idx="12">
                        <c:v>13</c:v>
                      </c:pt>
                      <c:pt idx="13">
                        <c:v>19</c:v>
                      </c:pt>
                      <c:pt idx="14">
                        <c:v>19</c:v>
                      </c:pt>
                      <c:pt idx="15">
                        <c:v>19</c:v>
                      </c:pt>
                      <c:pt idx="16">
                        <c:v>17</c:v>
                      </c:pt>
                      <c:pt idx="17">
                        <c:v>20</c:v>
                      </c:pt>
                      <c:pt idx="18">
                        <c:v>17</c:v>
                      </c:pt>
                      <c:pt idx="19">
                        <c:v>19</c:v>
                      </c:pt>
                      <c:pt idx="20">
                        <c:v>19</c:v>
                      </c:pt>
                      <c:pt idx="21">
                        <c:v>14</c:v>
                      </c:pt>
                      <c:pt idx="22">
                        <c:v>20</c:v>
                      </c:pt>
                      <c:pt idx="23">
                        <c:v>19</c:v>
                      </c:pt>
                      <c:pt idx="24">
                        <c:v>13</c:v>
                      </c:pt>
                      <c:pt idx="25">
                        <c:v>17</c:v>
                      </c:pt>
                      <c:pt idx="26">
                        <c:v>20</c:v>
                      </c:pt>
                      <c:pt idx="27">
                        <c:v>14</c:v>
                      </c:pt>
                      <c:pt idx="28">
                        <c:v>17</c:v>
                      </c:pt>
                      <c:pt idx="29">
                        <c:v>17</c:v>
                      </c:pt>
                      <c:pt idx="30">
                        <c:v>17</c:v>
                      </c:pt>
                      <c:pt idx="31">
                        <c:v>17</c:v>
                      </c:pt>
                      <c:pt idx="32">
                        <c:v>13</c:v>
                      </c:pt>
                      <c:pt idx="33">
                        <c:v>17</c:v>
                      </c:pt>
                      <c:pt idx="34">
                        <c:v>17</c:v>
                      </c:pt>
                      <c:pt idx="35">
                        <c:v>14</c:v>
                      </c:pt>
                      <c:pt idx="36">
                        <c:v>14</c:v>
                      </c:pt>
                      <c:pt idx="37">
                        <c:v>20</c:v>
                      </c:pt>
                      <c:pt idx="38">
                        <c:v>17</c:v>
                      </c:pt>
                      <c:pt idx="39">
                        <c:v>17</c:v>
                      </c:pt>
                      <c:pt idx="40">
                        <c:v>13</c:v>
                      </c:pt>
                      <c:pt idx="41">
                        <c:v>13</c:v>
                      </c:pt>
                      <c:pt idx="42">
                        <c:v>13</c:v>
                      </c:pt>
                      <c:pt idx="43">
                        <c:v>14</c:v>
                      </c:pt>
                      <c:pt idx="44">
                        <c:v>19</c:v>
                      </c:pt>
                      <c:pt idx="45">
                        <c:v>17</c:v>
                      </c:pt>
                      <c:pt idx="46">
                        <c:v>19</c:v>
                      </c:pt>
                      <c:pt idx="47">
                        <c:v>13</c:v>
                      </c:pt>
                      <c:pt idx="48">
                        <c:v>18</c:v>
                      </c:pt>
                      <c:pt idx="49">
                        <c:v>13</c:v>
                      </c:pt>
                      <c:pt idx="50">
                        <c:v>17</c:v>
                      </c:pt>
                      <c:pt idx="51">
                        <c:v>13</c:v>
                      </c:pt>
                      <c:pt idx="52">
                        <c:v>20</c:v>
                      </c:pt>
                      <c:pt idx="53">
                        <c:v>17</c:v>
                      </c:pt>
                      <c:pt idx="54">
                        <c:v>14</c:v>
                      </c:pt>
                      <c:pt idx="55">
                        <c:v>17</c:v>
                      </c:pt>
                      <c:pt idx="56">
                        <c:v>14</c:v>
                      </c:pt>
                      <c:pt idx="57">
                        <c:v>17</c:v>
                      </c:pt>
                      <c:pt idx="58">
                        <c:v>14</c:v>
                      </c:pt>
                      <c:pt idx="59">
                        <c:v>17</c:v>
                      </c:pt>
                      <c:pt idx="60">
                        <c:v>13</c:v>
                      </c:pt>
                      <c:pt idx="61">
                        <c:v>17</c:v>
                      </c:pt>
                      <c:pt idx="62">
                        <c:v>17</c:v>
                      </c:pt>
                      <c:pt idx="63">
                        <c:v>17</c:v>
                      </c:pt>
                      <c:pt idx="64">
                        <c:v>17</c:v>
                      </c:pt>
                      <c:pt idx="65">
                        <c:v>17</c:v>
                      </c:pt>
                      <c:pt idx="66">
                        <c:v>13</c:v>
                      </c:pt>
                      <c:pt idx="67">
                        <c:v>17</c:v>
                      </c:pt>
                      <c:pt idx="68">
                        <c:v>19</c:v>
                      </c:pt>
                      <c:pt idx="69">
                        <c:v>13</c:v>
                      </c:pt>
                      <c:pt idx="70">
                        <c:v>17</c:v>
                      </c:pt>
                      <c:pt idx="71">
                        <c:v>17</c:v>
                      </c:pt>
                      <c:pt idx="72">
                        <c:v>17</c:v>
                      </c:pt>
                      <c:pt idx="73">
                        <c:v>19</c:v>
                      </c:pt>
                      <c:pt idx="74">
                        <c:v>17</c:v>
                      </c:pt>
                      <c:pt idx="75">
                        <c:v>14</c:v>
                      </c:pt>
                      <c:pt idx="76">
                        <c:v>17</c:v>
                      </c:pt>
                      <c:pt idx="77">
                        <c:v>24</c:v>
                      </c:pt>
                      <c:pt idx="78">
                        <c:v>14</c:v>
                      </c:pt>
                      <c:pt idx="79">
                        <c:v>17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67</c:v>
                      </c:pt>
                      <c:pt idx="205">
                        <c:v>157</c:v>
                      </c:pt>
                      <c:pt idx="206">
                        <c:v>20</c:v>
                      </c:pt>
                      <c:pt idx="207">
                        <c:v>669</c:v>
                      </c:pt>
                      <c:pt idx="208">
                        <c:v>8428</c:v>
                      </c:pt>
                      <c:pt idx="209">
                        <c:v>25</c:v>
                      </c:pt>
                      <c:pt idx="210">
                        <c:v>25</c:v>
                      </c:pt>
                      <c:pt idx="211">
                        <c:v>26</c:v>
                      </c:pt>
                      <c:pt idx="212">
                        <c:v>26</c:v>
                      </c:pt>
                      <c:pt idx="213">
                        <c:v>27</c:v>
                      </c:pt>
                      <c:pt idx="214">
                        <c:v>15</c:v>
                      </c:pt>
                      <c:pt idx="215">
                        <c:v>8454</c:v>
                      </c:pt>
                      <c:pt idx="216">
                        <c:v>19</c:v>
                      </c:pt>
                      <c:pt idx="217">
                        <c:v>21</c:v>
                      </c:pt>
                      <c:pt idx="218">
                        <c:v>7369</c:v>
                      </c:pt>
                      <c:pt idx="219">
                        <c:v>19</c:v>
                      </c:pt>
                      <c:pt idx="220">
                        <c:v>21</c:v>
                      </c:pt>
                      <c:pt idx="221">
                        <c:v>3733</c:v>
                      </c:pt>
                      <c:pt idx="222">
                        <c:v>12073</c:v>
                      </c:pt>
                      <c:pt idx="223">
                        <c:v>3734</c:v>
                      </c:pt>
                      <c:pt idx="224">
                        <c:v>750</c:v>
                      </c:pt>
                      <c:pt idx="225">
                        <c:v>7358</c:v>
                      </c:pt>
                      <c:pt idx="226">
                        <c:v>20</c:v>
                      </c:pt>
                      <c:pt idx="227">
                        <c:v>19</c:v>
                      </c:pt>
                      <c:pt idx="228">
                        <c:v>27</c:v>
                      </c:pt>
                      <c:pt idx="229">
                        <c:v>19</c:v>
                      </c:pt>
                      <c:pt idx="230">
                        <c:v>18</c:v>
                      </c:pt>
                      <c:pt idx="231">
                        <c:v>51</c:v>
                      </c:pt>
                      <c:pt idx="232">
                        <c:v>36</c:v>
                      </c:pt>
                      <c:pt idx="233">
                        <c:v>24</c:v>
                      </c:pt>
                      <c:pt idx="234">
                        <c:v>16</c:v>
                      </c:pt>
                      <c:pt idx="235">
                        <c:v>8874</c:v>
                      </c:pt>
                      <c:pt idx="236">
                        <c:v>33</c:v>
                      </c:pt>
                      <c:pt idx="237">
                        <c:v>62</c:v>
                      </c:pt>
                      <c:pt idx="238">
                        <c:v>19</c:v>
                      </c:pt>
                      <c:pt idx="239">
                        <c:v>18</c:v>
                      </c:pt>
                      <c:pt idx="240">
                        <c:v>21</c:v>
                      </c:pt>
                      <c:pt idx="241">
                        <c:v>58</c:v>
                      </c:pt>
                      <c:pt idx="242">
                        <c:v>4152</c:v>
                      </c:pt>
                      <c:pt idx="243">
                        <c:v>19</c:v>
                      </c:pt>
                      <c:pt idx="244">
                        <c:v>42</c:v>
                      </c:pt>
                      <c:pt idx="245">
                        <c:v>34</c:v>
                      </c:pt>
                      <c:pt idx="246">
                        <c:v>21</c:v>
                      </c:pt>
                      <c:pt idx="247">
                        <c:v>181</c:v>
                      </c:pt>
                      <c:pt idx="248">
                        <c:v>22</c:v>
                      </c:pt>
                      <c:pt idx="249">
                        <c:v>4311</c:v>
                      </c:pt>
                      <c:pt idx="250">
                        <c:v>2718</c:v>
                      </c:pt>
                      <c:pt idx="251">
                        <c:v>4320</c:v>
                      </c:pt>
                      <c:pt idx="252">
                        <c:v>19</c:v>
                      </c:pt>
                      <c:pt idx="253">
                        <c:v>19</c:v>
                      </c:pt>
                      <c:pt idx="254">
                        <c:v>19</c:v>
                      </c:pt>
                      <c:pt idx="255">
                        <c:v>196</c:v>
                      </c:pt>
                      <c:pt idx="256">
                        <c:v>194</c:v>
                      </c:pt>
                      <c:pt idx="257">
                        <c:v>197</c:v>
                      </c:pt>
                      <c:pt idx="258">
                        <c:v>781</c:v>
                      </c:pt>
                      <c:pt idx="259">
                        <c:v>24</c:v>
                      </c:pt>
                      <c:pt idx="260">
                        <c:v>4694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F-930C-4461-A69C-16C26D4E27E9}"/>
                  </c:ext>
                </c:extLst>
              </c15:ser>
            </c15:filteredScatterSeries>
            <c15:filteredScatterSeries>
              <c15:ser>
                <c:idx val="48"/>
                <c:order val="4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(1)'!$AX$1</c15:sqref>
                        </c15:formulaRef>
                      </c:ext>
                    </c:extLst>
                    <c:strCache>
                      <c:ptCount val="1"/>
                      <c:pt idx="0">
                        <c:v>action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tint val="36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(1)'!$A$2:$A$262</c15:sqref>
                        </c15:formulaRef>
                      </c:ext>
                    </c:extLst>
                    <c:strCache>
                      <c:ptCount val="261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(1)'!$AX$2:$AX$262</c15:sqref>
                        </c15:formulaRef>
                      </c:ext>
                    </c:extLst>
                    <c:numCache>
                      <c:formatCode>General</c:formatCode>
                      <c:ptCount val="26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1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1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1</c:v>
                      </c:pt>
                      <c:pt idx="250">
                        <c:v>1</c:v>
                      </c:pt>
                      <c:pt idx="251">
                        <c:v>1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1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0-930C-4461-A69C-16C26D4E27E9}"/>
                  </c:ext>
                </c:extLst>
              </c15:ser>
            </c15:filteredScatterSeries>
            <c15:filteredScatterSeries>
              <c15:ser>
                <c:idx val="49"/>
                <c:order val="4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(1)'!$AY$1</c15:sqref>
                        </c15:formulaRef>
                      </c:ext>
                    </c:extLst>
                    <c:strCache>
                      <c:ptCount val="1"/>
                      <c:pt idx="0">
                        <c:v>errors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tint val="33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(1)'!$A$2:$A$262</c15:sqref>
                        </c15:formulaRef>
                      </c:ext>
                    </c:extLst>
                    <c:strCache>
                      <c:ptCount val="261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(1)'!$AY$2:$AY$262</c15:sqref>
                        </c15:formulaRef>
                      </c:ext>
                    </c:extLst>
                    <c:numCache>
                      <c:formatCode>General</c:formatCode>
                      <c:ptCount val="26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17</c:v>
                      </c:pt>
                      <c:pt idx="81">
                        <c:v>17</c:v>
                      </c:pt>
                      <c:pt idx="82">
                        <c:v>17</c:v>
                      </c:pt>
                      <c:pt idx="83">
                        <c:v>17</c:v>
                      </c:pt>
                      <c:pt idx="84">
                        <c:v>75</c:v>
                      </c:pt>
                      <c:pt idx="85">
                        <c:v>22</c:v>
                      </c:pt>
                      <c:pt idx="86">
                        <c:v>22</c:v>
                      </c:pt>
                      <c:pt idx="87">
                        <c:v>34</c:v>
                      </c:pt>
                      <c:pt idx="88">
                        <c:v>19</c:v>
                      </c:pt>
                      <c:pt idx="89">
                        <c:v>19</c:v>
                      </c:pt>
                      <c:pt idx="90">
                        <c:v>20</c:v>
                      </c:pt>
                      <c:pt idx="91">
                        <c:v>24</c:v>
                      </c:pt>
                      <c:pt idx="92">
                        <c:v>20</c:v>
                      </c:pt>
                      <c:pt idx="93">
                        <c:v>46</c:v>
                      </c:pt>
                      <c:pt idx="94">
                        <c:v>46</c:v>
                      </c:pt>
                      <c:pt idx="95">
                        <c:v>46</c:v>
                      </c:pt>
                      <c:pt idx="96">
                        <c:v>19</c:v>
                      </c:pt>
                      <c:pt idx="97">
                        <c:v>24</c:v>
                      </c:pt>
                      <c:pt idx="98">
                        <c:v>41</c:v>
                      </c:pt>
                      <c:pt idx="99">
                        <c:v>26</c:v>
                      </c:pt>
                      <c:pt idx="100">
                        <c:v>14</c:v>
                      </c:pt>
                      <c:pt idx="101">
                        <c:v>24</c:v>
                      </c:pt>
                      <c:pt idx="102">
                        <c:v>14</c:v>
                      </c:pt>
                      <c:pt idx="103">
                        <c:v>18</c:v>
                      </c:pt>
                      <c:pt idx="104">
                        <c:v>18</c:v>
                      </c:pt>
                      <c:pt idx="105">
                        <c:v>18</c:v>
                      </c:pt>
                      <c:pt idx="106">
                        <c:v>18</c:v>
                      </c:pt>
                      <c:pt idx="107">
                        <c:v>18</c:v>
                      </c:pt>
                      <c:pt idx="108">
                        <c:v>18</c:v>
                      </c:pt>
                      <c:pt idx="109">
                        <c:v>207</c:v>
                      </c:pt>
                      <c:pt idx="110">
                        <c:v>23</c:v>
                      </c:pt>
                      <c:pt idx="111">
                        <c:v>41</c:v>
                      </c:pt>
                      <c:pt idx="112">
                        <c:v>24</c:v>
                      </c:pt>
                      <c:pt idx="113">
                        <c:v>24</c:v>
                      </c:pt>
                      <c:pt idx="114">
                        <c:v>24</c:v>
                      </c:pt>
                      <c:pt idx="115">
                        <c:v>24</c:v>
                      </c:pt>
                      <c:pt idx="116">
                        <c:v>30</c:v>
                      </c:pt>
                      <c:pt idx="117">
                        <c:v>87</c:v>
                      </c:pt>
                      <c:pt idx="118">
                        <c:v>18</c:v>
                      </c:pt>
                      <c:pt idx="119">
                        <c:v>20</c:v>
                      </c:pt>
                      <c:pt idx="120">
                        <c:v>14</c:v>
                      </c:pt>
                      <c:pt idx="121">
                        <c:v>19</c:v>
                      </c:pt>
                      <c:pt idx="122">
                        <c:v>24</c:v>
                      </c:pt>
                      <c:pt idx="123">
                        <c:v>19</c:v>
                      </c:pt>
                      <c:pt idx="124">
                        <c:v>19</c:v>
                      </c:pt>
                      <c:pt idx="125">
                        <c:v>19</c:v>
                      </c:pt>
                      <c:pt idx="126">
                        <c:v>19</c:v>
                      </c:pt>
                      <c:pt idx="127">
                        <c:v>46</c:v>
                      </c:pt>
                      <c:pt idx="128">
                        <c:v>19</c:v>
                      </c:pt>
                      <c:pt idx="129">
                        <c:v>19</c:v>
                      </c:pt>
                      <c:pt idx="130">
                        <c:v>19</c:v>
                      </c:pt>
                      <c:pt idx="131">
                        <c:v>24</c:v>
                      </c:pt>
                      <c:pt idx="132">
                        <c:v>30</c:v>
                      </c:pt>
                      <c:pt idx="133">
                        <c:v>19</c:v>
                      </c:pt>
                      <c:pt idx="134">
                        <c:v>19</c:v>
                      </c:pt>
                      <c:pt idx="135">
                        <c:v>14</c:v>
                      </c:pt>
                      <c:pt idx="136">
                        <c:v>19</c:v>
                      </c:pt>
                      <c:pt idx="137">
                        <c:v>19</c:v>
                      </c:pt>
                      <c:pt idx="138">
                        <c:v>19</c:v>
                      </c:pt>
                      <c:pt idx="139">
                        <c:v>19</c:v>
                      </c:pt>
                      <c:pt idx="140">
                        <c:v>19</c:v>
                      </c:pt>
                      <c:pt idx="141">
                        <c:v>19</c:v>
                      </c:pt>
                      <c:pt idx="142">
                        <c:v>19</c:v>
                      </c:pt>
                      <c:pt idx="143">
                        <c:v>19</c:v>
                      </c:pt>
                      <c:pt idx="144">
                        <c:v>19</c:v>
                      </c:pt>
                      <c:pt idx="145">
                        <c:v>19</c:v>
                      </c:pt>
                      <c:pt idx="146">
                        <c:v>19</c:v>
                      </c:pt>
                      <c:pt idx="147">
                        <c:v>19</c:v>
                      </c:pt>
                      <c:pt idx="148">
                        <c:v>19</c:v>
                      </c:pt>
                      <c:pt idx="149">
                        <c:v>19</c:v>
                      </c:pt>
                      <c:pt idx="150">
                        <c:v>19</c:v>
                      </c:pt>
                      <c:pt idx="151">
                        <c:v>19</c:v>
                      </c:pt>
                      <c:pt idx="152">
                        <c:v>19</c:v>
                      </c:pt>
                      <c:pt idx="153">
                        <c:v>19</c:v>
                      </c:pt>
                      <c:pt idx="154">
                        <c:v>19</c:v>
                      </c:pt>
                      <c:pt idx="155">
                        <c:v>24</c:v>
                      </c:pt>
                      <c:pt idx="156">
                        <c:v>24</c:v>
                      </c:pt>
                      <c:pt idx="157">
                        <c:v>18</c:v>
                      </c:pt>
                      <c:pt idx="158">
                        <c:v>45</c:v>
                      </c:pt>
                      <c:pt idx="159">
                        <c:v>19</c:v>
                      </c:pt>
                      <c:pt idx="160">
                        <c:v>19</c:v>
                      </c:pt>
                      <c:pt idx="161">
                        <c:v>32</c:v>
                      </c:pt>
                      <c:pt idx="162">
                        <c:v>32</c:v>
                      </c:pt>
                      <c:pt idx="163">
                        <c:v>18</c:v>
                      </c:pt>
                      <c:pt idx="164">
                        <c:v>18</c:v>
                      </c:pt>
                      <c:pt idx="165">
                        <c:v>24</c:v>
                      </c:pt>
                      <c:pt idx="166">
                        <c:v>24</c:v>
                      </c:pt>
                      <c:pt idx="167">
                        <c:v>28</c:v>
                      </c:pt>
                      <c:pt idx="168">
                        <c:v>23</c:v>
                      </c:pt>
                      <c:pt idx="169">
                        <c:v>24</c:v>
                      </c:pt>
                      <c:pt idx="170">
                        <c:v>24</c:v>
                      </c:pt>
                      <c:pt idx="171">
                        <c:v>27</c:v>
                      </c:pt>
                      <c:pt idx="172">
                        <c:v>28</c:v>
                      </c:pt>
                      <c:pt idx="173">
                        <c:v>24</c:v>
                      </c:pt>
                      <c:pt idx="174">
                        <c:v>33</c:v>
                      </c:pt>
                      <c:pt idx="175">
                        <c:v>27</c:v>
                      </c:pt>
                      <c:pt idx="176">
                        <c:v>18</c:v>
                      </c:pt>
                      <c:pt idx="177">
                        <c:v>145</c:v>
                      </c:pt>
                      <c:pt idx="178">
                        <c:v>38</c:v>
                      </c:pt>
                      <c:pt idx="179">
                        <c:v>20</c:v>
                      </c:pt>
                      <c:pt idx="180">
                        <c:v>20</c:v>
                      </c:pt>
                      <c:pt idx="181">
                        <c:v>24</c:v>
                      </c:pt>
                      <c:pt idx="182">
                        <c:v>24</c:v>
                      </c:pt>
                      <c:pt idx="183">
                        <c:v>25</c:v>
                      </c:pt>
                      <c:pt idx="184">
                        <c:v>14</c:v>
                      </c:pt>
                      <c:pt idx="185">
                        <c:v>24</c:v>
                      </c:pt>
                      <c:pt idx="186">
                        <c:v>24</c:v>
                      </c:pt>
                      <c:pt idx="187">
                        <c:v>14</c:v>
                      </c:pt>
                      <c:pt idx="188">
                        <c:v>14</c:v>
                      </c:pt>
                      <c:pt idx="189">
                        <c:v>24</c:v>
                      </c:pt>
                      <c:pt idx="190">
                        <c:v>14</c:v>
                      </c:pt>
                      <c:pt idx="191">
                        <c:v>24</c:v>
                      </c:pt>
                      <c:pt idx="192">
                        <c:v>14</c:v>
                      </c:pt>
                      <c:pt idx="193">
                        <c:v>14</c:v>
                      </c:pt>
                      <c:pt idx="194">
                        <c:v>24</c:v>
                      </c:pt>
                      <c:pt idx="195">
                        <c:v>28</c:v>
                      </c:pt>
                      <c:pt idx="196">
                        <c:v>28</c:v>
                      </c:pt>
                      <c:pt idx="197">
                        <c:v>28</c:v>
                      </c:pt>
                      <c:pt idx="198">
                        <c:v>28</c:v>
                      </c:pt>
                      <c:pt idx="199">
                        <c:v>28</c:v>
                      </c:pt>
                      <c:pt idx="200">
                        <c:v>28</c:v>
                      </c:pt>
                      <c:pt idx="201">
                        <c:v>28</c:v>
                      </c:pt>
                      <c:pt idx="202">
                        <c:v>28</c:v>
                      </c:pt>
                      <c:pt idx="203">
                        <c:v>26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1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1-930C-4461-A69C-16C26D4E27E9}"/>
                  </c:ext>
                </c:extLst>
              </c15:ser>
            </c15:filteredScatterSeries>
          </c:ext>
        </c:extLst>
      </c:scatterChart>
      <c:valAx>
        <c:axId val="1726511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94528"/>
        <c:crosses val="autoZero"/>
        <c:crossBetween val="midCat"/>
      </c:valAx>
      <c:valAx>
        <c:axId val="29694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65114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API</a:t>
            </a:r>
            <a:r>
              <a:rPr lang="en-US" baseline="0" dirty="0"/>
              <a:t> </a:t>
            </a:r>
            <a:r>
              <a:rPr lang="en-US" cap="none" baseline="0" dirty="0"/>
              <a:t>and</a:t>
            </a:r>
            <a:r>
              <a:rPr lang="en-US" cap="none" dirty="0"/>
              <a:t> </a:t>
            </a:r>
            <a:r>
              <a:rPr lang="en-US" dirty="0"/>
              <a:t>DLL A</a:t>
            </a:r>
            <a:r>
              <a:rPr lang="en-US" cap="none" dirty="0"/>
              <a:t>ctivity</a:t>
            </a:r>
            <a:r>
              <a:rPr lang="en-US" dirty="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5"/>
          <c:order val="15"/>
          <c:tx>
            <c:strRef>
              <c:f>'Dataset (1)'!$Q$1</c:f>
              <c:strCache>
                <c:ptCount val="1"/>
                <c:pt idx="0">
                  <c:v>api</c:v>
                </c:pt>
              </c:strCache>
            </c:strRef>
          </c:tx>
          <c:spPr>
            <a:ln w="2222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'Dataset (1)'!$A$2:$A$263</c:f>
              <c:strCache>
                <c:ptCount val="262"/>
                <c:pt idx="0">
                  <c:v>B</c:v>
                </c:pt>
                <c:pt idx="1">
                  <c:v>B</c:v>
                </c:pt>
                <c:pt idx="2">
                  <c:v>B</c:v>
                </c:pt>
                <c:pt idx="3">
                  <c:v>B</c:v>
                </c:pt>
                <c:pt idx="4">
                  <c:v>B</c:v>
                </c:pt>
                <c:pt idx="5">
                  <c:v>B</c:v>
                </c:pt>
                <c:pt idx="6">
                  <c:v>B</c:v>
                </c:pt>
                <c:pt idx="7">
                  <c:v>B</c:v>
                </c:pt>
                <c:pt idx="8">
                  <c:v>B</c:v>
                </c:pt>
                <c:pt idx="9">
                  <c:v>B</c:v>
                </c:pt>
                <c:pt idx="10">
                  <c:v>B</c:v>
                </c:pt>
                <c:pt idx="11">
                  <c:v>B</c:v>
                </c:pt>
                <c:pt idx="12">
                  <c:v>B</c:v>
                </c:pt>
                <c:pt idx="13">
                  <c:v>B</c:v>
                </c:pt>
                <c:pt idx="14">
                  <c:v>B</c:v>
                </c:pt>
                <c:pt idx="15">
                  <c:v>B</c:v>
                </c:pt>
                <c:pt idx="16">
                  <c:v>B</c:v>
                </c:pt>
                <c:pt idx="17">
                  <c:v>B</c:v>
                </c:pt>
                <c:pt idx="18">
                  <c:v>B</c:v>
                </c:pt>
                <c:pt idx="19">
                  <c:v>B</c:v>
                </c:pt>
                <c:pt idx="20">
                  <c:v>B</c:v>
                </c:pt>
                <c:pt idx="21">
                  <c:v>B</c:v>
                </c:pt>
                <c:pt idx="22">
                  <c:v>B</c:v>
                </c:pt>
                <c:pt idx="23">
                  <c:v>B</c:v>
                </c:pt>
                <c:pt idx="24">
                  <c:v>B</c:v>
                </c:pt>
                <c:pt idx="25">
                  <c:v>B</c:v>
                </c:pt>
                <c:pt idx="26">
                  <c:v>B</c:v>
                </c:pt>
                <c:pt idx="27">
                  <c:v>B</c:v>
                </c:pt>
                <c:pt idx="28">
                  <c:v>B</c:v>
                </c:pt>
                <c:pt idx="29">
                  <c:v>B</c:v>
                </c:pt>
                <c:pt idx="30">
                  <c:v>B</c:v>
                </c:pt>
                <c:pt idx="31">
                  <c:v>B</c:v>
                </c:pt>
                <c:pt idx="32">
                  <c:v>B</c:v>
                </c:pt>
                <c:pt idx="33">
                  <c:v>B</c:v>
                </c:pt>
                <c:pt idx="34">
                  <c:v>B</c:v>
                </c:pt>
                <c:pt idx="35">
                  <c:v>B</c:v>
                </c:pt>
                <c:pt idx="36">
                  <c:v>B</c:v>
                </c:pt>
                <c:pt idx="37">
                  <c:v>B</c:v>
                </c:pt>
                <c:pt idx="38">
                  <c:v>B</c:v>
                </c:pt>
                <c:pt idx="39">
                  <c:v>B</c:v>
                </c:pt>
                <c:pt idx="40">
                  <c:v>B</c:v>
                </c:pt>
                <c:pt idx="41">
                  <c:v>B</c:v>
                </c:pt>
                <c:pt idx="42">
                  <c:v>B</c:v>
                </c:pt>
                <c:pt idx="43">
                  <c:v>B</c:v>
                </c:pt>
                <c:pt idx="44">
                  <c:v>B</c:v>
                </c:pt>
                <c:pt idx="45">
                  <c:v>B</c:v>
                </c:pt>
                <c:pt idx="46">
                  <c:v>B</c:v>
                </c:pt>
                <c:pt idx="47">
                  <c:v>B</c:v>
                </c:pt>
                <c:pt idx="48">
                  <c:v>B</c:v>
                </c:pt>
                <c:pt idx="49">
                  <c:v>B</c:v>
                </c:pt>
                <c:pt idx="50">
                  <c:v>B</c:v>
                </c:pt>
                <c:pt idx="51">
                  <c:v>B</c:v>
                </c:pt>
                <c:pt idx="52">
                  <c:v>B</c:v>
                </c:pt>
                <c:pt idx="53">
                  <c:v>B</c:v>
                </c:pt>
                <c:pt idx="54">
                  <c:v>B</c:v>
                </c:pt>
                <c:pt idx="55">
                  <c:v>B</c:v>
                </c:pt>
                <c:pt idx="56">
                  <c:v>B</c:v>
                </c:pt>
                <c:pt idx="57">
                  <c:v>B</c:v>
                </c:pt>
                <c:pt idx="58">
                  <c:v>B</c:v>
                </c:pt>
                <c:pt idx="59">
                  <c:v>B</c:v>
                </c:pt>
                <c:pt idx="60">
                  <c:v>B</c:v>
                </c:pt>
                <c:pt idx="61">
                  <c:v>B</c:v>
                </c:pt>
                <c:pt idx="62">
                  <c:v>B</c:v>
                </c:pt>
                <c:pt idx="63">
                  <c:v>B</c:v>
                </c:pt>
                <c:pt idx="64">
                  <c:v>B</c:v>
                </c:pt>
                <c:pt idx="65">
                  <c:v>B</c:v>
                </c:pt>
                <c:pt idx="66">
                  <c:v>B</c:v>
                </c:pt>
                <c:pt idx="67">
                  <c:v>B</c:v>
                </c:pt>
                <c:pt idx="68">
                  <c:v>B</c:v>
                </c:pt>
                <c:pt idx="69">
                  <c:v>B</c:v>
                </c:pt>
                <c:pt idx="70">
                  <c:v>B</c:v>
                </c:pt>
                <c:pt idx="71">
                  <c:v>B</c:v>
                </c:pt>
                <c:pt idx="72">
                  <c:v>B</c:v>
                </c:pt>
                <c:pt idx="73">
                  <c:v>B</c:v>
                </c:pt>
                <c:pt idx="74">
                  <c:v>B</c:v>
                </c:pt>
                <c:pt idx="75">
                  <c:v>B</c:v>
                </c:pt>
                <c:pt idx="76">
                  <c:v>B</c:v>
                </c:pt>
                <c:pt idx="77">
                  <c:v>B</c:v>
                </c:pt>
                <c:pt idx="78">
                  <c:v>B</c:v>
                </c:pt>
                <c:pt idx="79">
                  <c:v>B</c:v>
                </c:pt>
                <c:pt idx="80">
                  <c:v>M</c:v>
                </c:pt>
                <c:pt idx="81">
                  <c:v>M</c:v>
                </c:pt>
                <c:pt idx="82">
                  <c:v>M</c:v>
                </c:pt>
                <c:pt idx="83">
                  <c:v>M</c:v>
                </c:pt>
                <c:pt idx="84">
                  <c:v>M</c:v>
                </c:pt>
                <c:pt idx="85">
                  <c:v>M</c:v>
                </c:pt>
                <c:pt idx="86">
                  <c:v>M</c:v>
                </c:pt>
                <c:pt idx="87">
                  <c:v>M</c:v>
                </c:pt>
                <c:pt idx="88">
                  <c:v>M</c:v>
                </c:pt>
                <c:pt idx="89">
                  <c:v>M</c:v>
                </c:pt>
                <c:pt idx="90">
                  <c:v>M</c:v>
                </c:pt>
                <c:pt idx="91">
                  <c:v>M</c:v>
                </c:pt>
                <c:pt idx="92">
                  <c:v>M</c:v>
                </c:pt>
                <c:pt idx="93">
                  <c:v>M</c:v>
                </c:pt>
                <c:pt idx="94">
                  <c:v>M</c:v>
                </c:pt>
                <c:pt idx="95">
                  <c:v>M</c:v>
                </c:pt>
                <c:pt idx="96">
                  <c:v>M</c:v>
                </c:pt>
                <c:pt idx="97">
                  <c:v>M</c:v>
                </c:pt>
                <c:pt idx="98">
                  <c:v>M</c:v>
                </c:pt>
                <c:pt idx="99">
                  <c:v>M</c:v>
                </c:pt>
                <c:pt idx="100">
                  <c:v>M</c:v>
                </c:pt>
                <c:pt idx="101">
                  <c:v>M</c:v>
                </c:pt>
                <c:pt idx="102">
                  <c:v>M</c:v>
                </c:pt>
                <c:pt idx="103">
                  <c:v>M</c:v>
                </c:pt>
                <c:pt idx="104">
                  <c:v>M</c:v>
                </c:pt>
                <c:pt idx="105">
                  <c:v>M</c:v>
                </c:pt>
                <c:pt idx="106">
                  <c:v>M</c:v>
                </c:pt>
                <c:pt idx="107">
                  <c:v>M</c:v>
                </c:pt>
                <c:pt idx="108">
                  <c:v>M</c:v>
                </c:pt>
                <c:pt idx="109">
                  <c:v>M</c:v>
                </c:pt>
                <c:pt idx="110">
                  <c:v>M</c:v>
                </c:pt>
                <c:pt idx="111">
                  <c:v>M</c:v>
                </c:pt>
                <c:pt idx="112">
                  <c:v>M</c:v>
                </c:pt>
                <c:pt idx="113">
                  <c:v>M</c:v>
                </c:pt>
                <c:pt idx="114">
                  <c:v>M</c:v>
                </c:pt>
                <c:pt idx="115">
                  <c:v>M</c:v>
                </c:pt>
                <c:pt idx="116">
                  <c:v>M</c:v>
                </c:pt>
                <c:pt idx="117">
                  <c:v>M</c:v>
                </c:pt>
                <c:pt idx="118">
                  <c:v>M</c:v>
                </c:pt>
                <c:pt idx="119">
                  <c:v>M</c:v>
                </c:pt>
                <c:pt idx="120">
                  <c:v>M</c:v>
                </c:pt>
                <c:pt idx="121">
                  <c:v>M</c:v>
                </c:pt>
                <c:pt idx="122">
                  <c:v>M</c:v>
                </c:pt>
                <c:pt idx="123">
                  <c:v>M</c:v>
                </c:pt>
                <c:pt idx="124">
                  <c:v>M</c:v>
                </c:pt>
                <c:pt idx="125">
                  <c:v>M</c:v>
                </c:pt>
                <c:pt idx="126">
                  <c:v>M</c:v>
                </c:pt>
                <c:pt idx="127">
                  <c:v>M</c:v>
                </c:pt>
                <c:pt idx="128">
                  <c:v>M</c:v>
                </c:pt>
                <c:pt idx="129">
                  <c:v>M</c:v>
                </c:pt>
                <c:pt idx="130">
                  <c:v>M</c:v>
                </c:pt>
                <c:pt idx="131">
                  <c:v>M</c:v>
                </c:pt>
                <c:pt idx="132">
                  <c:v>M</c:v>
                </c:pt>
                <c:pt idx="133">
                  <c:v>M</c:v>
                </c:pt>
                <c:pt idx="134">
                  <c:v>M</c:v>
                </c:pt>
                <c:pt idx="135">
                  <c:v>M</c:v>
                </c:pt>
                <c:pt idx="136">
                  <c:v>M</c:v>
                </c:pt>
                <c:pt idx="137">
                  <c:v>M</c:v>
                </c:pt>
                <c:pt idx="138">
                  <c:v>M</c:v>
                </c:pt>
                <c:pt idx="139">
                  <c:v>M</c:v>
                </c:pt>
                <c:pt idx="140">
                  <c:v>M</c:v>
                </c:pt>
                <c:pt idx="141">
                  <c:v>M</c:v>
                </c:pt>
                <c:pt idx="142">
                  <c:v>M</c:v>
                </c:pt>
                <c:pt idx="143">
                  <c:v>M</c:v>
                </c:pt>
                <c:pt idx="144">
                  <c:v>M</c:v>
                </c:pt>
                <c:pt idx="145">
                  <c:v>M</c:v>
                </c:pt>
                <c:pt idx="146">
                  <c:v>M</c:v>
                </c:pt>
                <c:pt idx="147">
                  <c:v>M</c:v>
                </c:pt>
                <c:pt idx="148">
                  <c:v>M</c:v>
                </c:pt>
                <c:pt idx="149">
                  <c:v>M</c:v>
                </c:pt>
                <c:pt idx="150">
                  <c:v>M</c:v>
                </c:pt>
                <c:pt idx="151">
                  <c:v>M</c:v>
                </c:pt>
                <c:pt idx="152">
                  <c:v>M</c:v>
                </c:pt>
                <c:pt idx="153">
                  <c:v>M</c:v>
                </c:pt>
                <c:pt idx="154">
                  <c:v>M</c:v>
                </c:pt>
                <c:pt idx="155">
                  <c:v>M</c:v>
                </c:pt>
                <c:pt idx="156">
                  <c:v>M</c:v>
                </c:pt>
                <c:pt idx="157">
                  <c:v>M</c:v>
                </c:pt>
                <c:pt idx="158">
                  <c:v>M</c:v>
                </c:pt>
                <c:pt idx="159">
                  <c:v>M</c:v>
                </c:pt>
                <c:pt idx="160">
                  <c:v>M</c:v>
                </c:pt>
                <c:pt idx="161">
                  <c:v>M</c:v>
                </c:pt>
                <c:pt idx="162">
                  <c:v>M</c:v>
                </c:pt>
                <c:pt idx="163">
                  <c:v>M</c:v>
                </c:pt>
                <c:pt idx="164">
                  <c:v>M</c:v>
                </c:pt>
                <c:pt idx="165">
                  <c:v>M</c:v>
                </c:pt>
                <c:pt idx="166">
                  <c:v>M</c:v>
                </c:pt>
                <c:pt idx="167">
                  <c:v>M</c:v>
                </c:pt>
                <c:pt idx="168">
                  <c:v>M</c:v>
                </c:pt>
                <c:pt idx="169">
                  <c:v>M</c:v>
                </c:pt>
                <c:pt idx="170">
                  <c:v>M</c:v>
                </c:pt>
                <c:pt idx="171">
                  <c:v>M</c:v>
                </c:pt>
                <c:pt idx="172">
                  <c:v>M</c:v>
                </c:pt>
                <c:pt idx="173">
                  <c:v>M</c:v>
                </c:pt>
                <c:pt idx="174">
                  <c:v>M</c:v>
                </c:pt>
                <c:pt idx="175">
                  <c:v>M</c:v>
                </c:pt>
                <c:pt idx="176">
                  <c:v>M</c:v>
                </c:pt>
                <c:pt idx="177">
                  <c:v>M</c:v>
                </c:pt>
                <c:pt idx="178">
                  <c:v>M</c:v>
                </c:pt>
                <c:pt idx="179">
                  <c:v>M</c:v>
                </c:pt>
                <c:pt idx="180">
                  <c:v>M</c:v>
                </c:pt>
                <c:pt idx="181">
                  <c:v>M</c:v>
                </c:pt>
                <c:pt idx="182">
                  <c:v>M</c:v>
                </c:pt>
                <c:pt idx="183">
                  <c:v>M</c:v>
                </c:pt>
                <c:pt idx="184">
                  <c:v>M</c:v>
                </c:pt>
                <c:pt idx="185">
                  <c:v>M</c:v>
                </c:pt>
                <c:pt idx="186">
                  <c:v>M</c:v>
                </c:pt>
                <c:pt idx="187">
                  <c:v>M</c:v>
                </c:pt>
                <c:pt idx="188">
                  <c:v>M</c:v>
                </c:pt>
                <c:pt idx="189">
                  <c:v>M</c:v>
                </c:pt>
                <c:pt idx="190">
                  <c:v>M</c:v>
                </c:pt>
                <c:pt idx="191">
                  <c:v>M</c:v>
                </c:pt>
                <c:pt idx="192">
                  <c:v>M</c:v>
                </c:pt>
                <c:pt idx="193">
                  <c:v>M</c:v>
                </c:pt>
                <c:pt idx="194">
                  <c:v>M</c:v>
                </c:pt>
                <c:pt idx="195">
                  <c:v>M</c:v>
                </c:pt>
                <c:pt idx="196">
                  <c:v>M</c:v>
                </c:pt>
                <c:pt idx="197">
                  <c:v>M</c:v>
                </c:pt>
                <c:pt idx="198">
                  <c:v>M</c:v>
                </c:pt>
                <c:pt idx="199">
                  <c:v>M</c:v>
                </c:pt>
                <c:pt idx="200">
                  <c:v>M</c:v>
                </c:pt>
                <c:pt idx="201">
                  <c:v>M</c:v>
                </c:pt>
                <c:pt idx="202">
                  <c:v>M</c:v>
                </c:pt>
                <c:pt idx="203">
                  <c:v>M</c:v>
                </c:pt>
                <c:pt idx="204">
                  <c:v>R</c:v>
                </c:pt>
                <c:pt idx="205">
                  <c:v>R</c:v>
                </c:pt>
                <c:pt idx="206">
                  <c:v>R</c:v>
                </c:pt>
                <c:pt idx="207">
                  <c:v>R</c:v>
                </c:pt>
                <c:pt idx="208">
                  <c:v>R</c:v>
                </c:pt>
                <c:pt idx="209">
                  <c:v>R</c:v>
                </c:pt>
                <c:pt idx="210">
                  <c:v>R</c:v>
                </c:pt>
                <c:pt idx="211">
                  <c:v>R</c:v>
                </c:pt>
                <c:pt idx="212">
                  <c:v>R</c:v>
                </c:pt>
                <c:pt idx="213">
                  <c:v>R</c:v>
                </c:pt>
                <c:pt idx="214">
                  <c:v>R</c:v>
                </c:pt>
                <c:pt idx="215">
                  <c:v>R</c:v>
                </c:pt>
                <c:pt idx="216">
                  <c:v>R</c:v>
                </c:pt>
                <c:pt idx="217">
                  <c:v>R</c:v>
                </c:pt>
                <c:pt idx="218">
                  <c:v>R</c:v>
                </c:pt>
                <c:pt idx="219">
                  <c:v>R</c:v>
                </c:pt>
                <c:pt idx="220">
                  <c:v>R</c:v>
                </c:pt>
                <c:pt idx="221">
                  <c:v>R</c:v>
                </c:pt>
                <c:pt idx="222">
                  <c:v>R</c:v>
                </c:pt>
                <c:pt idx="223">
                  <c:v>R</c:v>
                </c:pt>
                <c:pt idx="224">
                  <c:v>R</c:v>
                </c:pt>
                <c:pt idx="225">
                  <c:v>R</c:v>
                </c:pt>
                <c:pt idx="226">
                  <c:v>R</c:v>
                </c:pt>
                <c:pt idx="227">
                  <c:v>R</c:v>
                </c:pt>
                <c:pt idx="228">
                  <c:v>R</c:v>
                </c:pt>
                <c:pt idx="229">
                  <c:v>R</c:v>
                </c:pt>
                <c:pt idx="230">
                  <c:v>R</c:v>
                </c:pt>
                <c:pt idx="231">
                  <c:v>R</c:v>
                </c:pt>
                <c:pt idx="232">
                  <c:v>R</c:v>
                </c:pt>
                <c:pt idx="233">
                  <c:v>R</c:v>
                </c:pt>
                <c:pt idx="234">
                  <c:v>R</c:v>
                </c:pt>
                <c:pt idx="235">
                  <c:v>R</c:v>
                </c:pt>
                <c:pt idx="236">
                  <c:v>R</c:v>
                </c:pt>
                <c:pt idx="237">
                  <c:v>R</c:v>
                </c:pt>
                <c:pt idx="238">
                  <c:v>R</c:v>
                </c:pt>
                <c:pt idx="239">
                  <c:v>R</c:v>
                </c:pt>
                <c:pt idx="240">
                  <c:v>R</c:v>
                </c:pt>
                <c:pt idx="241">
                  <c:v>R</c:v>
                </c:pt>
                <c:pt idx="242">
                  <c:v>R</c:v>
                </c:pt>
                <c:pt idx="243">
                  <c:v>R</c:v>
                </c:pt>
                <c:pt idx="244">
                  <c:v>R</c:v>
                </c:pt>
                <c:pt idx="245">
                  <c:v>R</c:v>
                </c:pt>
                <c:pt idx="246">
                  <c:v>R</c:v>
                </c:pt>
                <c:pt idx="247">
                  <c:v>R</c:v>
                </c:pt>
                <c:pt idx="248">
                  <c:v>R</c:v>
                </c:pt>
                <c:pt idx="249">
                  <c:v>R</c:v>
                </c:pt>
                <c:pt idx="250">
                  <c:v>R</c:v>
                </c:pt>
                <c:pt idx="251">
                  <c:v>R</c:v>
                </c:pt>
                <c:pt idx="252">
                  <c:v>R</c:v>
                </c:pt>
                <c:pt idx="253">
                  <c:v>R</c:v>
                </c:pt>
                <c:pt idx="254">
                  <c:v>R</c:v>
                </c:pt>
                <c:pt idx="255">
                  <c:v>R</c:v>
                </c:pt>
                <c:pt idx="256">
                  <c:v>R</c:v>
                </c:pt>
                <c:pt idx="257">
                  <c:v>R</c:v>
                </c:pt>
                <c:pt idx="258">
                  <c:v>R</c:v>
                </c:pt>
                <c:pt idx="259">
                  <c:v>R</c:v>
                </c:pt>
                <c:pt idx="260">
                  <c:v>R</c:v>
                </c:pt>
                <c:pt idx="261">
                  <c:v>_x001a_</c:v>
                </c:pt>
              </c:strCache>
            </c:strRef>
          </c:xVal>
          <c:yVal>
            <c:numRef>
              <c:f>'Dataset (1)'!$Q$2:$Q$263</c:f>
              <c:numCache>
                <c:formatCode>General</c:formatCode>
                <c:ptCount val="2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6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0</c:v>
                </c:pt>
                <c:pt idx="22">
                  <c:v>2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1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59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44</c:v>
                </c:pt>
                <c:pt idx="85">
                  <c:v>2</c:v>
                </c:pt>
                <c:pt idx="86">
                  <c:v>1</c:v>
                </c:pt>
                <c:pt idx="87">
                  <c:v>2</c:v>
                </c:pt>
                <c:pt idx="88">
                  <c:v>1</c:v>
                </c:pt>
                <c:pt idx="89">
                  <c:v>0</c:v>
                </c:pt>
                <c:pt idx="90">
                  <c:v>0</c:v>
                </c:pt>
                <c:pt idx="91">
                  <c:v>2</c:v>
                </c:pt>
                <c:pt idx="92">
                  <c:v>0</c:v>
                </c:pt>
                <c:pt idx="93">
                  <c:v>81</c:v>
                </c:pt>
                <c:pt idx="94">
                  <c:v>81</c:v>
                </c:pt>
                <c:pt idx="95">
                  <c:v>81</c:v>
                </c:pt>
                <c:pt idx="96">
                  <c:v>3</c:v>
                </c:pt>
                <c:pt idx="97">
                  <c:v>4</c:v>
                </c:pt>
                <c:pt idx="98">
                  <c:v>42</c:v>
                </c:pt>
                <c:pt idx="99">
                  <c:v>13</c:v>
                </c:pt>
                <c:pt idx="100">
                  <c:v>0</c:v>
                </c:pt>
                <c:pt idx="101">
                  <c:v>1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89</c:v>
                </c:pt>
                <c:pt idx="109">
                  <c:v>53</c:v>
                </c:pt>
                <c:pt idx="110">
                  <c:v>2</c:v>
                </c:pt>
                <c:pt idx="111">
                  <c:v>13</c:v>
                </c:pt>
                <c:pt idx="112">
                  <c:v>2</c:v>
                </c:pt>
                <c:pt idx="113">
                  <c:v>0</c:v>
                </c:pt>
                <c:pt idx="114">
                  <c:v>0</c:v>
                </c:pt>
                <c:pt idx="115">
                  <c:v>5</c:v>
                </c:pt>
                <c:pt idx="116">
                  <c:v>59</c:v>
                </c:pt>
                <c:pt idx="117">
                  <c:v>6</c:v>
                </c:pt>
                <c:pt idx="118">
                  <c:v>1</c:v>
                </c:pt>
                <c:pt idx="119">
                  <c:v>0</c:v>
                </c:pt>
                <c:pt idx="120">
                  <c:v>0</c:v>
                </c:pt>
                <c:pt idx="121">
                  <c:v>9</c:v>
                </c:pt>
                <c:pt idx="122">
                  <c:v>4</c:v>
                </c:pt>
                <c:pt idx="123">
                  <c:v>9</c:v>
                </c:pt>
                <c:pt idx="124">
                  <c:v>1</c:v>
                </c:pt>
                <c:pt idx="125">
                  <c:v>9</c:v>
                </c:pt>
                <c:pt idx="126">
                  <c:v>9</c:v>
                </c:pt>
                <c:pt idx="127">
                  <c:v>124</c:v>
                </c:pt>
                <c:pt idx="128">
                  <c:v>1</c:v>
                </c:pt>
                <c:pt idx="129">
                  <c:v>9</c:v>
                </c:pt>
                <c:pt idx="130">
                  <c:v>9</c:v>
                </c:pt>
                <c:pt idx="131">
                  <c:v>9</c:v>
                </c:pt>
                <c:pt idx="132">
                  <c:v>95</c:v>
                </c:pt>
                <c:pt idx="133">
                  <c:v>6</c:v>
                </c:pt>
                <c:pt idx="134">
                  <c:v>6</c:v>
                </c:pt>
                <c:pt idx="135">
                  <c:v>0</c:v>
                </c:pt>
                <c:pt idx="136">
                  <c:v>6</c:v>
                </c:pt>
                <c:pt idx="137">
                  <c:v>6</c:v>
                </c:pt>
                <c:pt idx="138">
                  <c:v>6</c:v>
                </c:pt>
                <c:pt idx="139">
                  <c:v>6</c:v>
                </c:pt>
                <c:pt idx="140">
                  <c:v>6</c:v>
                </c:pt>
                <c:pt idx="141">
                  <c:v>6</c:v>
                </c:pt>
                <c:pt idx="142">
                  <c:v>6</c:v>
                </c:pt>
                <c:pt idx="143">
                  <c:v>6</c:v>
                </c:pt>
                <c:pt idx="144">
                  <c:v>6</c:v>
                </c:pt>
                <c:pt idx="145">
                  <c:v>6</c:v>
                </c:pt>
                <c:pt idx="146">
                  <c:v>6</c:v>
                </c:pt>
                <c:pt idx="147">
                  <c:v>6</c:v>
                </c:pt>
                <c:pt idx="148">
                  <c:v>6</c:v>
                </c:pt>
                <c:pt idx="149">
                  <c:v>6</c:v>
                </c:pt>
                <c:pt idx="150">
                  <c:v>6</c:v>
                </c:pt>
                <c:pt idx="151">
                  <c:v>6</c:v>
                </c:pt>
                <c:pt idx="152">
                  <c:v>6</c:v>
                </c:pt>
                <c:pt idx="153">
                  <c:v>6</c:v>
                </c:pt>
                <c:pt idx="154">
                  <c:v>1</c:v>
                </c:pt>
                <c:pt idx="155">
                  <c:v>0</c:v>
                </c:pt>
                <c:pt idx="156">
                  <c:v>1</c:v>
                </c:pt>
                <c:pt idx="157">
                  <c:v>6</c:v>
                </c:pt>
                <c:pt idx="158">
                  <c:v>13</c:v>
                </c:pt>
                <c:pt idx="159">
                  <c:v>1</c:v>
                </c:pt>
                <c:pt idx="160">
                  <c:v>1</c:v>
                </c:pt>
                <c:pt idx="161">
                  <c:v>25</c:v>
                </c:pt>
                <c:pt idx="162">
                  <c:v>25</c:v>
                </c:pt>
                <c:pt idx="163">
                  <c:v>0</c:v>
                </c:pt>
                <c:pt idx="164">
                  <c:v>0</c:v>
                </c:pt>
                <c:pt idx="165">
                  <c:v>2</c:v>
                </c:pt>
                <c:pt idx="166">
                  <c:v>1</c:v>
                </c:pt>
                <c:pt idx="167">
                  <c:v>9</c:v>
                </c:pt>
                <c:pt idx="168">
                  <c:v>7</c:v>
                </c:pt>
                <c:pt idx="169">
                  <c:v>1</c:v>
                </c:pt>
                <c:pt idx="170">
                  <c:v>0</c:v>
                </c:pt>
                <c:pt idx="171">
                  <c:v>11</c:v>
                </c:pt>
                <c:pt idx="172">
                  <c:v>28</c:v>
                </c:pt>
                <c:pt idx="173">
                  <c:v>6</c:v>
                </c:pt>
                <c:pt idx="174">
                  <c:v>35</c:v>
                </c:pt>
                <c:pt idx="175">
                  <c:v>37</c:v>
                </c:pt>
                <c:pt idx="176">
                  <c:v>0</c:v>
                </c:pt>
                <c:pt idx="177">
                  <c:v>71</c:v>
                </c:pt>
                <c:pt idx="178">
                  <c:v>195</c:v>
                </c:pt>
                <c:pt idx="179">
                  <c:v>6</c:v>
                </c:pt>
                <c:pt idx="180">
                  <c:v>3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5</c:v>
                </c:pt>
                <c:pt idx="195">
                  <c:v>133</c:v>
                </c:pt>
                <c:pt idx="196">
                  <c:v>127</c:v>
                </c:pt>
                <c:pt idx="197">
                  <c:v>128</c:v>
                </c:pt>
                <c:pt idx="198">
                  <c:v>127</c:v>
                </c:pt>
                <c:pt idx="199">
                  <c:v>122</c:v>
                </c:pt>
                <c:pt idx="200">
                  <c:v>121</c:v>
                </c:pt>
                <c:pt idx="201">
                  <c:v>131</c:v>
                </c:pt>
                <c:pt idx="202">
                  <c:v>128</c:v>
                </c:pt>
                <c:pt idx="203">
                  <c:v>39</c:v>
                </c:pt>
                <c:pt idx="204">
                  <c:v>121</c:v>
                </c:pt>
                <c:pt idx="205">
                  <c:v>43</c:v>
                </c:pt>
                <c:pt idx="206">
                  <c:v>23</c:v>
                </c:pt>
                <c:pt idx="207">
                  <c:v>84</c:v>
                </c:pt>
                <c:pt idx="208">
                  <c:v>200</c:v>
                </c:pt>
                <c:pt idx="209">
                  <c:v>7</c:v>
                </c:pt>
                <c:pt idx="210">
                  <c:v>24</c:v>
                </c:pt>
                <c:pt idx="211">
                  <c:v>66</c:v>
                </c:pt>
                <c:pt idx="212">
                  <c:v>66</c:v>
                </c:pt>
                <c:pt idx="213">
                  <c:v>81</c:v>
                </c:pt>
                <c:pt idx="214">
                  <c:v>1</c:v>
                </c:pt>
                <c:pt idx="215">
                  <c:v>178</c:v>
                </c:pt>
                <c:pt idx="216">
                  <c:v>33</c:v>
                </c:pt>
                <c:pt idx="217">
                  <c:v>14</c:v>
                </c:pt>
                <c:pt idx="218">
                  <c:v>226</c:v>
                </c:pt>
                <c:pt idx="219">
                  <c:v>0</c:v>
                </c:pt>
                <c:pt idx="220">
                  <c:v>2</c:v>
                </c:pt>
                <c:pt idx="221">
                  <c:v>253</c:v>
                </c:pt>
                <c:pt idx="222">
                  <c:v>3</c:v>
                </c:pt>
                <c:pt idx="223">
                  <c:v>200</c:v>
                </c:pt>
                <c:pt idx="224">
                  <c:v>53</c:v>
                </c:pt>
                <c:pt idx="225">
                  <c:v>116</c:v>
                </c:pt>
                <c:pt idx="226">
                  <c:v>1</c:v>
                </c:pt>
                <c:pt idx="227">
                  <c:v>0</c:v>
                </c:pt>
                <c:pt idx="228">
                  <c:v>23</c:v>
                </c:pt>
                <c:pt idx="229">
                  <c:v>0</c:v>
                </c:pt>
                <c:pt idx="230">
                  <c:v>0</c:v>
                </c:pt>
                <c:pt idx="231">
                  <c:v>198</c:v>
                </c:pt>
                <c:pt idx="232">
                  <c:v>3</c:v>
                </c:pt>
                <c:pt idx="233">
                  <c:v>12</c:v>
                </c:pt>
                <c:pt idx="234">
                  <c:v>53</c:v>
                </c:pt>
                <c:pt idx="235">
                  <c:v>7</c:v>
                </c:pt>
                <c:pt idx="236">
                  <c:v>8</c:v>
                </c:pt>
                <c:pt idx="237">
                  <c:v>102</c:v>
                </c:pt>
                <c:pt idx="238">
                  <c:v>0</c:v>
                </c:pt>
                <c:pt idx="239">
                  <c:v>53</c:v>
                </c:pt>
                <c:pt idx="240">
                  <c:v>1</c:v>
                </c:pt>
                <c:pt idx="241">
                  <c:v>21</c:v>
                </c:pt>
                <c:pt idx="242">
                  <c:v>123</c:v>
                </c:pt>
                <c:pt idx="243">
                  <c:v>41</c:v>
                </c:pt>
                <c:pt idx="244">
                  <c:v>45</c:v>
                </c:pt>
                <c:pt idx="245">
                  <c:v>23</c:v>
                </c:pt>
                <c:pt idx="246">
                  <c:v>4</c:v>
                </c:pt>
                <c:pt idx="247">
                  <c:v>2</c:v>
                </c:pt>
                <c:pt idx="248">
                  <c:v>9</c:v>
                </c:pt>
                <c:pt idx="249">
                  <c:v>296</c:v>
                </c:pt>
                <c:pt idx="250">
                  <c:v>196</c:v>
                </c:pt>
                <c:pt idx="251">
                  <c:v>297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18</c:v>
                </c:pt>
                <c:pt idx="256">
                  <c:v>18</c:v>
                </c:pt>
                <c:pt idx="257">
                  <c:v>18</c:v>
                </c:pt>
                <c:pt idx="258">
                  <c:v>268</c:v>
                </c:pt>
                <c:pt idx="259">
                  <c:v>1</c:v>
                </c:pt>
                <c:pt idx="260">
                  <c:v>176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F3-417B-AA11-EF80BE2D0526}"/>
            </c:ext>
          </c:extLst>
        </c:ser>
        <c:ser>
          <c:idx val="22"/>
          <c:order val="22"/>
          <c:tx>
            <c:strRef>
              <c:f>'Dataset (1)'!$X$1</c:f>
              <c:strCache>
                <c:ptCount val="1"/>
                <c:pt idx="0">
                  <c:v>dll</c:v>
                </c:pt>
              </c:strCache>
            </c:strRef>
          </c:tx>
          <c:spPr>
            <a:ln w="2222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'Dataset (1)'!$A$2:$A$263</c:f>
              <c:strCache>
                <c:ptCount val="262"/>
                <c:pt idx="0">
                  <c:v>B</c:v>
                </c:pt>
                <c:pt idx="1">
                  <c:v>B</c:v>
                </c:pt>
                <c:pt idx="2">
                  <c:v>B</c:v>
                </c:pt>
                <c:pt idx="3">
                  <c:v>B</c:v>
                </c:pt>
                <c:pt idx="4">
                  <c:v>B</c:v>
                </c:pt>
                <c:pt idx="5">
                  <c:v>B</c:v>
                </c:pt>
                <c:pt idx="6">
                  <c:v>B</c:v>
                </c:pt>
                <c:pt idx="7">
                  <c:v>B</c:v>
                </c:pt>
                <c:pt idx="8">
                  <c:v>B</c:v>
                </c:pt>
                <c:pt idx="9">
                  <c:v>B</c:v>
                </c:pt>
                <c:pt idx="10">
                  <c:v>B</c:v>
                </c:pt>
                <c:pt idx="11">
                  <c:v>B</c:v>
                </c:pt>
                <c:pt idx="12">
                  <c:v>B</c:v>
                </c:pt>
                <c:pt idx="13">
                  <c:v>B</c:v>
                </c:pt>
                <c:pt idx="14">
                  <c:v>B</c:v>
                </c:pt>
                <c:pt idx="15">
                  <c:v>B</c:v>
                </c:pt>
                <c:pt idx="16">
                  <c:v>B</c:v>
                </c:pt>
                <c:pt idx="17">
                  <c:v>B</c:v>
                </c:pt>
                <c:pt idx="18">
                  <c:v>B</c:v>
                </c:pt>
                <c:pt idx="19">
                  <c:v>B</c:v>
                </c:pt>
                <c:pt idx="20">
                  <c:v>B</c:v>
                </c:pt>
                <c:pt idx="21">
                  <c:v>B</c:v>
                </c:pt>
                <c:pt idx="22">
                  <c:v>B</c:v>
                </c:pt>
                <c:pt idx="23">
                  <c:v>B</c:v>
                </c:pt>
                <c:pt idx="24">
                  <c:v>B</c:v>
                </c:pt>
                <c:pt idx="25">
                  <c:v>B</c:v>
                </c:pt>
                <c:pt idx="26">
                  <c:v>B</c:v>
                </c:pt>
                <c:pt idx="27">
                  <c:v>B</c:v>
                </c:pt>
                <c:pt idx="28">
                  <c:v>B</c:v>
                </c:pt>
                <c:pt idx="29">
                  <c:v>B</c:v>
                </c:pt>
                <c:pt idx="30">
                  <c:v>B</c:v>
                </c:pt>
                <c:pt idx="31">
                  <c:v>B</c:v>
                </c:pt>
                <c:pt idx="32">
                  <c:v>B</c:v>
                </c:pt>
                <c:pt idx="33">
                  <c:v>B</c:v>
                </c:pt>
                <c:pt idx="34">
                  <c:v>B</c:v>
                </c:pt>
                <c:pt idx="35">
                  <c:v>B</c:v>
                </c:pt>
                <c:pt idx="36">
                  <c:v>B</c:v>
                </c:pt>
                <c:pt idx="37">
                  <c:v>B</c:v>
                </c:pt>
                <c:pt idx="38">
                  <c:v>B</c:v>
                </c:pt>
                <c:pt idx="39">
                  <c:v>B</c:v>
                </c:pt>
                <c:pt idx="40">
                  <c:v>B</c:v>
                </c:pt>
                <c:pt idx="41">
                  <c:v>B</c:v>
                </c:pt>
                <c:pt idx="42">
                  <c:v>B</c:v>
                </c:pt>
                <c:pt idx="43">
                  <c:v>B</c:v>
                </c:pt>
                <c:pt idx="44">
                  <c:v>B</c:v>
                </c:pt>
                <c:pt idx="45">
                  <c:v>B</c:v>
                </c:pt>
                <c:pt idx="46">
                  <c:v>B</c:v>
                </c:pt>
                <c:pt idx="47">
                  <c:v>B</c:v>
                </c:pt>
                <c:pt idx="48">
                  <c:v>B</c:v>
                </c:pt>
                <c:pt idx="49">
                  <c:v>B</c:v>
                </c:pt>
                <c:pt idx="50">
                  <c:v>B</c:v>
                </c:pt>
                <c:pt idx="51">
                  <c:v>B</c:v>
                </c:pt>
                <c:pt idx="52">
                  <c:v>B</c:v>
                </c:pt>
                <c:pt idx="53">
                  <c:v>B</c:v>
                </c:pt>
                <c:pt idx="54">
                  <c:v>B</c:v>
                </c:pt>
                <c:pt idx="55">
                  <c:v>B</c:v>
                </c:pt>
                <c:pt idx="56">
                  <c:v>B</c:v>
                </c:pt>
                <c:pt idx="57">
                  <c:v>B</c:v>
                </c:pt>
                <c:pt idx="58">
                  <c:v>B</c:v>
                </c:pt>
                <c:pt idx="59">
                  <c:v>B</c:v>
                </c:pt>
                <c:pt idx="60">
                  <c:v>B</c:v>
                </c:pt>
                <c:pt idx="61">
                  <c:v>B</c:v>
                </c:pt>
                <c:pt idx="62">
                  <c:v>B</c:v>
                </c:pt>
                <c:pt idx="63">
                  <c:v>B</c:v>
                </c:pt>
                <c:pt idx="64">
                  <c:v>B</c:v>
                </c:pt>
                <c:pt idx="65">
                  <c:v>B</c:v>
                </c:pt>
                <c:pt idx="66">
                  <c:v>B</c:v>
                </c:pt>
                <c:pt idx="67">
                  <c:v>B</c:v>
                </c:pt>
                <c:pt idx="68">
                  <c:v>B</c:v>
                </c:pt>
                <c:pt idx="69">
                  <c:v>B</c:v>
                </c:pt>
                <c:pt idx="70">
                  <c:v>B</c:v>
                </c:pt>
                <c:pt idx="71">
                  <c:v>B</c:v>
                </c:pt>
                <c:pt idx="72">
                  <c:v>B</c:v>
                </c:pt>
                <c:pt idx="73">
                  <c:v>B</c:v>
                </c:pt>
                <c:pt idx="74">
                  <c:v>B</c:v>
                </c:pt>
                <c:pt idx="75">
                  <c:v>B</c:v>
                </c:pt>
                <c:pt idx="76">
                  <c:v>B</c:v>
                </c:pt>
                <c:pt idx="77">
                  <c:v>B</c:v>
                </c:pt>
                <c:pt idx="78">
                  <c:v>B</c:v>
                </c:pt>
                <c:pt idx="79">
                  <c:v>B</c:v>
                </c:pt>
                <c:pt idx="80">
                  <c:v>M</c:v>
                </c:pt>
                <c:pt idx="81">
                  <c:v>M</c:v>
                </c:pt>
                <c:pt idx="82">
                  <c:v>M</c:v>
                </c:pt>
                <c:pt idx="83">
                  <c:v>M</c:v>
                </c:pt>
                <c:pt idx="84">
                  <c:v>M</c:v>
                </c:pt>
                <c:pt idx="85">
                  <c:v>M</c:v>
                </c:pt>
                <c:pt idx="86">
                  <c:v>M</c:v>
                </c:pt>
                <c:pt idx="87">
                  <c:v>M</c:v>
                </c:pt>
                <c:pt idx="88">
                  <c:v>M</c:v>
                </c:pt>
                <c:pt idx="89">
                  <c:v>M</c:v>
                </c:pt>
                <c:pt idx="90">
                  <c:v>M</c:v>
                </c:pt>
                <c:pt idx="91">
                  <c:v>M</c:v>
                </c:pt>
                <c:pt idx="92">
                  <c:v>M</c:v>
                </c:pt>
                <c:pt idx="93">
                  <c:v>M</c:v>
                </c:pt>
                <c:pt idx="94">
                  <c:v>M</c:v>
                </c:pt>
                <c:pt idx="95">
                  <c:v>M</c:v>
                </c:pt>
                <c:pt idx="96">
                  <c:v>M</c:v>
                </c:pt>
                <c:pt idx="97">
                  <c:v>M</c:v>
                </c:pt>
                <c:pt idx="98">
                  <c:v>M</c:v>
                </c:pt>
                <c:pt idx="99">
                  <c:v>M</c:v>
                </c:pt>
                <c:pt idx="100">
                  <c:v>M</c:v>
                </c:pt>
                <c:pt idx="101">
                  <c:v>M</c:v>
                </c:pt>
                <c:pt idx="102">
                  <c:v>M</c:v>
                </c:pt>
                <c:pt idx="103">
                  <c:v>M</c:v>
                </c:pt>
                <c:pt idx="104">
                  <c:v>M</c:v>
                </c:pt>
                <c:pt idx="105">
                  <c:v>M</c:v>
                </c:pt>
                <c:pt idx="106">
                  <c:v>M</c:v>
                </c:pt>
                <c:pt idx="107">
                  <c:v>M</c:v>
                </c:pt>
                <c:pt idx="108">
                  <c:v>M</c:v>
                </c:pt>
                <c:pt idx="109">
                  <c:v>M</c:v>
                </c:pt>
                <c:pt idx="110">
                  <c:v>M</c:v>
                </c:pt>
                <c:pt idx="111">
                  <c:v>M</c:v>
                </c:pt>
                <c:pt idx="112">
                  <c:v>M</c:v>
                </c:pt>
                <c:pt idx="113">
                  <c:v>M</c:v>
                </c:pt>
                <c:pt idx="114">
                  <c:v>M</c:v>
                </c:pt>
                <c:pt idx="115">
                  <c:v>M</c:v>
                </c:pt>
                <c:pt idx="116">
                  <c:v>M</c:v>
                </c:pt>
                <c:pt idx="117">
                  <c:v>M</c:v>
                </c:pt>
                <c:pt idx="118">
                  <c:v>M</c:v>
                </c:pt>
                <c:pt idx="119">
                  <c:v>M</c:v>
                </c:pt>
                <c:pt idx="120">
                  <c:v>M</c:v>
                </c:pt>
                <c:pt idx="121">
                  <c:v>M</c:v>
                </c:pt>
                <c:pt idx="122">
                  <c:v>M</c:v>
                </c:pt>
                <c:pt idx="123">
                  <c:v>M</c:v>
                </c:pt>
                <c:pt idx="124">
                  <c:v>M</c:v>
                </c:pt>
                <c:pt idx="125">
                  <c:v>M</c:v>
                </c:pt>
                <c:pt idx="126">
                  <c:v>M</c:v>
                </c:pt>
                <c:pt idx="127">
                  <c:v>M</c:v>
                </c:pt>
                <c:pt idx="128">
                  <c:v>M</c:v>
                </c:pt>
                <c:pt idx="129">
                  <c:v>M</c:v>
                </c:pt>
                <c:pt idx="130">
                  <c:v>M</c:v>
                </c:pt>
                <c:pt idx="131">
                  <c:v>M</c:v>
                </c:pt>
                <c:pt idx="132">
                  <c:v>M</c:v>
                </c:pt>
                <c:pt idx="133">
                  <c:v>M</c:v>
                </c:pt>
                <c:pt idx="134">
                  <c:v>M</c:v>
                </c:pt>
                <c:pt idx="135">
                  <c:v>M</c:v>
                </c:pt>
                <c:pt idx="136">
                  <c:v>M</c:v>
                </c:pt>
                <c:pt idx="137">
                  <c:v>M</c:v>
                </c:pt>
                <c:pt idx="138">
                  <c:v>M</c:v>
                </c:pt>
                <c:pt idx="139">
                  <c:v>M</c:v>
                </c:pt>
                <c:pt idx="140">
                  <c:v>M</c:v>
                </c:pt>
                <c:pt idx="141">
                  <c:v>M</c:v>
                </c:pt>
                <c:pt idx="142">
                  <c:v>M</c:v>
                </c:pt>
                <c:pt idx="143">
                  <c:v>M</c:v>
                </c:pt>
                <c:pt idx="144">
                  <c:v>M</c:v>
                </c:pt>
                <c:pt idx="145">
                  <c:v>M</c:v>
                </c:pt>
                <c:pt idx="146">
                  <c:v>M</c:v>
                </c:pt>
                <c:pt idx="147">
                  <c:v>M</c:v>
                </c:pt>
                <c:pt idx="148">
                  <c:v>M</c:v>
                </c:pt>
                <c:pt idx="149">
                  <c:v>M</c:v>
                </c:pt>
                <c:pt idx="150">
                  <c:v>M</c:v>
                </c:pt>
                <c:pt idx="151">
                  <c:v>M</c:v>
                </c:pt>
                <c:pt idx="152">
                  <c:v>M</c:v>
                </c:pt>
                <c:pt idx="153">
                  <c:v>M</c:v>
                </c:pt>
                <c:pt idx="154">
                  <c:v>M</c:v>
                </c:pt>
                <c:pt idx="155">
                  <c:v>M</c:v>
                </c:pt>
                <c:pt idx="156">
                  <c:v>M</c:v>
                </c:pt>
                <c:pt idx="157">
                  <c:v>M</c:v>
                </c:pt>
                <c:pt idx="158">
                  <c:v>M</c:v>
                </c:pt>
                <c:pt idx="159">
                  <c:v>M</c:v>
                </c:pt>
                <c:pt idx="160">
                  <c:v>M</c:v>
                </c:pt>
                <c:pt idx="161">
                  <c:v>M</c:v>
                </c:pt>
                <c:pt idx="162">
                  <c:v>M</c:v>
                </c:pt>
                <c:pt idx="163">
                  <c:v>M</c:v>
                </c:pt>
                <c:pt idx="164">
                  <c:v>M</c:v>
                </c:pt>
                <c:pt idx="165">
                  <c:v>M</c:v>
                </c:pt>
                <c:pt idx="166">
                  <c:v>M</c:v>
                </c:pt>
                <c:pt idx="167">
                  <c:v>M</c:v>
                </c:pt>
                <c:pt idx="168">
                  <c:v>M</c:v>
                </c:pt>
                <c:pt idx="169">
                  <c:v>M</c:v>
                </c:pt>
                <c:pt idx="170">
                  <c:v>M</c:v>
                </c:pt>
                <c:pt idx="171">
                  <c:v>M</c:v>
                </c:pt>
                <c:pt idx="172">
                  <c:v>M</c:v>
                </c:pt>
                <c:pt idx="173">
                  <c:v>M</c:v>
                </c:pt>
                <c:pt idx="174">
                  <c:v>M</c:v>
                </c:pt>
                <c:pt idx="175">
                  <c:v>M</c:v>
                </c:pt>
                <c:pt idx="176">
                  <c:v>M</c:v>
                </c:pt>
                <c:pt idx="177">
                  <c:v>M</c:v>
                </c:pt>
                <c:pt idx="178">
                  <c:v>M</c:v>
                </c:pt>
                <c:pt idx="179">
                  <c:v>M</c:v>
                </c:pt>
                <c:pt idx="180">
                  <c:v>M</c:v>
                </c:pt>
                <c:pt idx="181">
                  <c:v>M</c:v>
                </c:pt>
                <c:pt idx="182">
                  <c:v>M</c:v>
                </c:pt>
                <c:pt idx="183">
                  <c:v>M</c:v>
                </c:pt>
                <c:pt idx="184">
                  <c:v>M</c:v>
                </c:pt>
                <c:pt idx="185">
                  <c:v>M</c:v>
                </c:pt>
                <c:pt idx="186">
                  <c:v>M</c:v>
                </c:pt>
                <c:pt idx="187">
                  <c:v>M</c:v>
                </c:pt>
                <c:pt idx="188">
                  <c:v>M</c:v>
                </c:pt>
                <c:pt idx="189">
                  <c:v>M</c:v>
                </c:pt>
                <c:pt idx="190">
                  <c:v>M</c:v>
                </c:pt>
                <c:pt idx="191">
                  <c:v>M</c:v>
                </c:pt>
                <c:pt idx="192">
                  <c:v>M</c:v>
                </c:pt>
                <c:pt idx="193">
                  <c:v>M</c:v>
                </c:pt>
                <c:pt idx="194">
                  <c:v>M</c:v>
                </c:pt>
                <c:pt idx="195">
                  <c:v>M</c:v>
                </c:pt>
                <c:pt idx="196">
                  <c:v>M</c:v>
                </c:pt>
                <c:pt idx="197">
                  <c:v>M</c:v>
                </c:pt>
                <c:pt idx="198">
                  <c:v>M</c:v>
                </c:pt>
                <c:pt idx="199">
                  <c:v>M</c:v>
                </c:pt>
                <c:pt idx="200">
                  <c:v>M</c:v>
                </c:pt>
                <c:pt idx="201">
                  <c:v>M</c:v>
                </c:pt>
                <c:pt idx="202">
                  <c:v>M</c:v>
                </c:pt>
                <c:pt idx="203">
                  <c:v>M</c:v>
                </c:pt>
                <c:pt idx="204">
                  <c:v>R</c:v>
                </c:pt>
                <c:pt idx="205">
                  <c:v>R</c:v>
                </c:pt>
                <c:pt idx="206">
                  <c:v>R</c:v>
                </c:pt>
                <c:pt idx="207">
                  <c:v>R</c:v>
                </c:pt>
                <c:pt idx="208">
                  <c:v>R</c:v>
                </c:pt>
                <c:pt idx="209">
                  <c:v>R</c:v>
                </c:pt>
                <c:pt idx="210">
                  <c:v>R</c:v>
                </c:pt>
                <c:pt idx="211">
                  <c:v>R</c:v>
                </c:pt>
                <c:pt idx="212">
                  <c:v>R</c:v>
                </c:pt>
                <c:pt idx="213">
                  <c:v>R</c:v>
                </c:pt>
                <c:pt idx="214">
                  <c:v>R</c:v>
                </c:pt>
                <c:pt idx="215">
                  <c:v>R</c:v>
                </c:pt>
                <c:pt idx="216">
                  <c:v>R</c:v>
                </c:pt>
                <c:pt idx="217">
                  <c:v>R</c:v>
                </c:pt>
                <c:pt idx="218">
                  <c:v>R</c:v>
                </c:pt>
                <c:pt idx="219">
                  <c:v>R</c:v>
                </c:pt>
                <c:pt idx="220">
                  <c:v>R</c:v>
                </c:pt>
                <c:pt idx="221">
                  <c:v>R</c:v>
                </c:pt>
                <c:pt idx="222">
                  <c:v>R</c:v>
                </c:pt>
                <c:pt idx="223">
                  <c:v>R</c:v>
                </c:pt>
                <c:pt idx="224">
                  <c:v>R</c:v>
                </c:pt>
                <c:pt idx="225">
                  <c:v>R</c:v>
                </c:pt>
                <c:pt idx="226">
                  <c:v>R</c:v>
                </c:pt>
                <c:pt idx="227">
                  <c:v>R</c:v>
                </c:pt>
                <c:pt idx="228">
                  <c:v>R</c:v>
                </c:pt>
                <c:pt idx="229">
                  <c:v>R</c:v>
                </c:pt>
                <c:pt idx="230">
                  <c:v>R</c:v>
                </c:pt>
                <c:pt idx="231">
                  <c:v>R</c:v>
                </c:pt>
                <c:pt idx="232">
                  <c:v>R</c:v>
                </c:pt>
                <c:pt idx="233">
                  <c:v>R</c:v>
                </c:pt>
                <c:pt idx="234">
                  <c:v>R</c:v>
                </c:pt>
                <c:pt idx="235">
                  <c:v>R</c:v>
                </c:pt>
                <c:pt idx="236">
                  <c:v>R</c:v>
                </c:pt>
                <c:pt idx="237">
                  <c:v>R</c:v>
                </c:pt>
                <c:pt idx="238">
                  <c:v>R</c:v>
                </c:pt>
                <c:pt idx="239">
                  <c:v>R</c:v>
                </c:pt>
                <c:pt idx="240">
                  <c:v>R</c:v>
                </c:pt>
                <c:pt idx="241">
                  <c:v>R</c:v>
                </c:pt>
                <c:pt idx="242">
                  <c:v>R</c:v>
                </c:pt>
                <c:pt idx="243">
                  <c:v>R</c:v>
                </c:pt>
                <c:pt idx="244">
                  <c:v>R</c:v>
                </c:pt>
                <c:pt idx="245">
                  <c:v>R</c:v>
                </c:pt>
                <c:pt idx="246">
                  <c:v>R</c:v>
                </c:pt>
                <c:pt idx="247">
                  <c:v>R</c:v>
                </c:pt>
                <c:pt idx="248">
                  <c:v>R</c:v>
                </c:pt>
                <c:pt idx="249">
                  <c:v>R</c:v>
                </c:pt>
                <c:pt idx="250">
                  <c:v>R</c:v>
                </c:pt>
                <c:pt idx="251">
                  <c:v>R</c:v>
                </c:pt>
                <c:pt idx="252">
                  <c:v>R</c:v>
                </c:pt>
                <c:pt idx="253">
                  <c:v>R</c:v>
                </c:pt>
                <c:pt idx="254">
                  <c:v>R</c:v>
                </c:pt>
                <c:pt idx="255">
                  <c:v>R</c:v>
                </c:pt>
                <c:pt idx="256">
                  <c:v>R</c:v>
                </c:pt>
                <c:pt idx="257">
                  <c:v>R</c:v>
                </c:pt>
                <c:pt idx="258">
                  <c:v>R</c:v>
                </c:pt>
                <c:pt idx="259">
                  <c:v>R</c:v>
                </c:pt>
                <c:pt idx="260">
                  <c:v>R</c:v>
                </c:pt>
                <c:pt idx="261">
                  <c:v>_x001a_</c:v>
                </c:pt>
              </c:strCache>
            </c:strRef>
          </c:xVal>
          <c:yVal>
            <c:numRef>
              <c:f>'Dataset (1)'!$X$2:$X$263</c:f>
              <c:numCache>
                <c:formatCode>General</c:formatCode>
                <c:ptCount val="262"/>
                <c:pt idx="0">
                  <c:v>12</c:v>
                </c:pt>
                <c:pt idx="1">
                  <c:v>5</c:v>
                </c:pt>
                <c:pt idx="2">
                  <c:v>0</c:v>
                </c:pt>
                <c:pt idx="3">
                  <c:v>11</c:v>
                </c:pt>
                <c:pt idx="4">
                  <c:v>2</c:v>
                </c:pt>
                <c:pt idx="5">
                  <c:v>12</c:v>
                </c:pt>
                <c:pt idx="6">
                  <c:v>1</c:v>
                </c:pt>
                <c:pt idx="7">
                  <c:v>4</c:v>
                </c:pt>
                <c:pt idx="8">
                  <c:v>7</c:v>
                </c:pt>
                <c:pt idx="9">
                  <c:v>15</c:v>
                </c:pt>
                <c:pt idx="10">
                  <c:v>15</c:v>
                </c:pt>
                <c:pt idx="11">
                  <c:v>6</c:v>
                </c:pt>
                <c:pt idx="12">
                  <c:v>0</c:v>
                </c:pt>
                <c:pt idx="13">
                  <c:v>1</c:v>
                </c:pt>
                <c:pt idx="14">
                  <c:v>3</c:v>
                </c:pt>
                <c:pt idx="15">
                  <c:v>18</c:v>
                </c:pt>
                <c:pt idx="16">
                  <c:v>10</c:v>
                </c:pt>
                <c:pt idx="17">
                  <c:v>8</c:v>
                </c:pt>
                <c:pt idx="18">
                  <c:v>10</c:v>
                </c:pt>
                <c:pt idx="19">
                  <c:v>7</c:v>
                </c:pt>
                <c:pt idx="20">
                  <c:v>2</c:v>
                </c:pt>
                <c:pt idx="21">
                  <c:v>19</c:v>
                </c:pt>
                <c:pt idx="22">
                  <c:v>24</c:v>
                </c:pt>
                <c:pt idx="23">
                  <c:v>1</c:v>
                </c:pt>
                <c:pt idx="24">
                  <c:v>0</c:v>
                </c:pt>
                <c:pt idx="25">
                  <c:v>8</c:v>
                </c:pt>
                <c:pt idx="26">
                  <c:v>12</c:v>
                </c:pt>
                <c:pt idx="27">
                  <c:v>25</c:v>
                </c:pt>
                <c:pt idx="28">
                  <c:v>7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0</c:v>
                </c:pt>
                <c:pt idx="33">
                  <c:v>2</c:v>
                </c:pt>
                <c:pt idx="34">
                  <c:v>3</c:v>
                </c:pt>
                <c:pt idx="35">
                  <c:v>13</c:v>
                </c:pt>
                <c:pt idx="36">
                  <c:v>13</c:v>
                </c:pt>
                <c:pt idx="37">
                  <c:v>6</c:v>
                </c:pt>
                <c:pt idx="38">
                  <c:v>6</c:v>
                </c:pt>
                <c:pt idx="39">
                  <c:v>11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7</c:v>
                </c:pt>
                <c:pt idx="44">
                  <c:v>1</c:v>
                </c:pt>
                <c:pt idx="45">
                  <c:v>4</c:v>
                </c:pt>
                <c:pt idx="46">
                  <c:v>3</c:v>
                </c:pt>
                <c:pt idx="47">
                  <c:v>0</c:v>
                </c:pt>
                <c:pt idx="48">
                  <c:v>4</c:v>
                </c:pt>
                <c:pt idx="49">
                  <c:v>0</c:v>
                </c:pt>
                <c:pt idx="50">
                  <c:v>6</c:v>
                </c:pt>
                <c:pt idx="51">
                  <c:v>0</c:v>
                </c:pt>
                <c:pt idx="52">
                  <c:v>9</c:v>
                </c:pt>
                <c:pt idx="53">
                  <c:v>3</c:v>
                </c:pt>
                <c:pt idx="54">
                  <c:v>0</c:v>
                </c:pt>
                <c:pt idx="55">
                  <c:v>10</c:v>
                </c:pt>
                <c:pt idx="56">
                  <c:v>0</c:v>
                </c:pt>
                <c:pt idx="57">
                  <c:v>3</c:v>
                </c:pt>
                <c:pt idx="58">
                  <c:v>12</c:v>
                </c:pt>
                <c:pt idx="59">
                  <c:v>7</c:v>
                </c:pt>
                <c:pt idx="60">
                  <c:v>0</c:v>
                </c:pt>
                <c:pt idx="61">
                  <c:v>4</c:v>
                </c:pt>
                <c:pt idx="62">
                  <c:v>6</c:v>
                </c:pt>
                <c:pt idx="63">
                  <c:v>10</c:v>
                </c:pt>
                <c:pt idx="64">
                  <c:v>3</c:v>
                </c:pt>
                <c:pt idx="65">
                  <c:v>5</c:v>
                </c:pt>
                <c:pt idx="66">
                  <c:v>0</c:v>
                </c:pt>
                <c:pt idx="67">
                  <c:v>10</c:v>
                </c:pt>
                <c:pt idx="68">
                  <c:v>3</c:v>
                </c:pt>
                <c:pt idx="69">
                  <c:v>0</c:v>
                </c:pt>
                <c:pt idx="70">
                  <c:v>6</c:v>
                </c:pt>
                <c:pt idx="71">
                  <c:v>5</c:v>
                </c:pt>
                <c:pt idx="72">
                  <c:v>3</c:v>
                </c:pt>
                <c:pt idx="73">
                  <c:v>2</c:v>
                </c:pt>
                <c:pt idx="74">
                  <c:v>10</c:v>
                </c:pt>
                <c:pt idx="75">
                  <c:v>11</c:v>
                </c:pt>
                <c:pt idx="76">
                  <c:v>13</c:v>
                </c:pt>
                <c:pt idx="77">
                  <c:v>1</c:v>
                </c:pt>
                <c:pt idx="78">
                  <c:v>27</c:v>
                </c:pt>
                <c:pt idx="79">
                  <c:v>6</c:v>
                </c:pt>
                <c:pt idx="80">
                  <c:v>10</c:v>
                </c:pt>
                <c:pt idx="81">
                  <c:v>10</c:v>
                </c:pt>
                <c:pt idx="82">
                  <c:v>10</c:v>
                </c:pt>
                <c:pt idx="83">
                  <c:v>7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3</c:v>
                </c:pt>
                <c:pt idx="89">
                  <c:v>2</c:v>
                </c:pt>
                <c:pt idx="90">
                  <c:v>3</c:v>
                </c:pt>
                <c:pt idx="91">
                  <c:v>5</c:v>
                </c:pt>
                <c:pt idx="92">
                  <c:v>3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4</c:v>
                </c:pt>
                <c:pt idx="97">
                  <c:v>6</c:v>
                </c:pt>
                <c:pt idx="98">
                  <c:v>5</c:v>
                </c:pt>
                <c:pt idx="99">
                  <c:v>4</c:v>
                </c:pt>
                <c:pt idx="100">
                  <c:v>1</c:v>
                </c:pt>
                <c:pt idx="101">
                  <c:v>4</c:v>
                </c:pt>
                <c:pt idx="102">
                  <c:v>0</c:v>
                </c:pt>
                <c:pt idx="103">
                  <c:v>12</c:v>
                </c:pt>
                <c:pt idx="104">
                  <c:v>4</c:v>
                </c:pt>
                <c:pt idx="105">
                  <c:v>4</c:v>
                </c:pt>
                <c:pt idx="106">
                  <c:v>12</c:v>
                </c:pt>
                <c:pt idx="107">
                  <c:v>4</c:v>
                </c:pt>
                <c:pt idx="108">
                  <c:v>8</c:v>
                </c:pt>
                <c:pt idx="109">
                  <c:v>3</c:v>
                </c:pt>
                <c:pt idx="110">
                  <c:v>4</c:v>
                </c:pt>
                <c:pt idx="111">
                  <c:v>10</c:v>
                </c:pt>
                <c:pt idx="112">
                  <c:v>4</c:v>
                </c:pt>
                <c:pt idx="113">
                  <c:v>4</c:v>
                </c:pt>
                <c:pt idx="114">
                  <c:v>3</c:v>
                </c:pt>
                <c:pt idx="115">
                  <c:v>14</c:v>
                </c:pt>
                <c:pt idx="116">
                  <c:v>3</c:v>
                </c:pt>
                <c:pt idx="117">
                  <c:v>3</c:v>
                </c:pt>
                <c:pt idx="118">
                  <c:v>6</c:v>
                </c:pt>
                <c:pt idx="119">
                  <c:v>6</c:v>
                </c:pt>
                <c:pt idx="120">
                  <c:v>0</c:v>
                </c:pt>
                <c:pt idx="121">
                  <c:v>8</c:v>
                </c:pt>
                <c:pt idx="122">
                  <c:v>2</c:v>
                </c:pt>
                <c:pt idx="123">
                  <c:v>7</c:v>
                </c:pt>
                <c:pt idx="124">
                  <c:v>4</c:v>
                </c:pt>
                <c:pt idx="125">
                  <c:v>6</c:v>
                </c:pt>
                <c:pt idx="126">
                  <c:v>5</c:v>
                </c:pt>
                <c:pt idx="127">
                  <c:v>2</c:v>
                </c:pt>
                <c:pt idx="128">
                  <c:v>2</c:v>
                </c:pt>
                <c:pt idx="129">
                  <c:v>9</c:v>
                </c:pt>
                <c:pt idx="130">
                  <c:v>10</c:v>
                </c:pt>
                <c:pt idx="131">
                  <c:v>10</c:v>
                </c:pt>
                <c:pt idx="132">
                  <c:v>1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6</c:v>
                </c:pt>
                <c:pt idx="155">
                  <c:v>1</c:v>
                </c:pt>
                <c:pt idx="156">
                  <c:v>0</c:v>
                </c:pt>
                <c:pt idx="157">
                  <c:v>1</c:v>
                </c:pt>
                <c:pt idx="158">
                  <c:v>8</c:v>
                </c:pt>
                <c:pt idx="159">
                  <c:v>1</c:v>
                </c:pt>
                <c:pt idx="160">
                  <c:v>1</c:v>
                </c:pt>
                <c:pt idx="161">
                  <c:v>18</c:v>
                </c:pt>
                <c:pt idx="162">
                  <c:v>18</c:v>
                </c:pt>
                <c:pt idx="163">
                  <c:v>6</c:v>
                </c:pt>
                <c:pt idx="164">
                  <c:v>6</c:v>
                </c:pt>
                <c:pt idx="165">
                  <c:v>1</c:v>
                </c:pt>
                <c:pt idx="166">
                  <c:v>1</c:v>
                </c:pt>
                <c:pt idx="167">
                  <c:v>8</c:v>
                </c:pt>
                <c:pt idx="168">
                  <c:v>3</c:v>
                </c:pt>
                <c:pt idx="169">
                  <c:v>2</c:v>
                </c:pt>
                <c:pt idx="170">
                  <c:v>3</c:v>
                </c:pt>
                <c:pt idx="171">
                  <c:v>2</c:v>
                </c:pt>
                <c:pt idx="172">
                  <c:v>3</c:v>
                </c:pt>
                <c:pt idx="173">
                  <c:v>9</c:v>
                </c:pt>
                <c:pt idx="174">
                  <c:v>4</c:v>
                </c:pt>
                <c:pt idx="175">
                  <c:v>1</c:v>
                </c:pt>
                <c:pt idx="176">
                  <c:v>4</c:v>
                </c:pt>
                <c:pt idx="177">
                  <c:v>8</c:v>
                </c:pt>
                <c:pt idx="178">
                  <c:v>13</c:v>
                </c:pt>
                <c:pt idx="179">
                  <c:v>2</c:v>
                </c:pt>
                <c:pt idx="180">
                  <c:v>8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10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10</c:v>
                </c:pt>
                <c:pt idx="205">
                  <c:v>11</c:v>
                </c:pt>
                <c:pt idx="206">
                  <c:v>9</c:v>
                </c:pt>
                <c:pt idx="207">
                  <c:v>1</c:v>
                </c:pt>
                <c:pt idx="208">
                  <c:v>42</c:v>
                </c:pt>
                <c:pt idx="209">
                  <c:v>20</c:v>
                </c:pt>
                <c:pt idx="210">
                  <c:v>5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0</c:v>
                </c:pt>
                <c:pt idx="215">
                  <c:v>0</c:v>
                </c:pt>
                <c:pt idx="216">
                  <c:v>4</c:v>
                </c:pt>
                <c:pt idx="217">
                  <c:v>1</c:v>
                </c:pt>
                <c:pt idx="218">
                  <c:v>13</c:v>
                </c:pt>
                <c:pt idx="219">
                  <c:v>14</c:v>
                </c:pt>
                <c:pt idx="220">
                  <c:v>3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2</c:v>
                </c:pt>
                <c:pt idx="225">
                  <c:v>3</c:v>
                </c:pt>
                <c:pt idx="226">
                  <c:v>40</c:v>
                </c:pt>
                <c:pt idx="227">
                  <c:v>14</c:v>
                </c:pt>
                <c:pt idx="228">
                  <c:v>8</c:v>
                </c:pt>
                <c:pt idx="229">
                  <c:v>2</c:v>
                </c:pt>
                <c:pt idx="230">
                  <c:v>5</c:v>
                </c:pt>
                <c:pt idx="231">
                  <c:v>3</c:v>
                </c:pt>
                <c:pt idx="232">
                  <c:v>0</c:v>
                </c:pt>
                <c:pt idx="233">
                  <c:v>4</c:v>
                </c:pt>
                <c:pt idx="234">
                  <c:v>9</c:v>
                </c:pt>
                <c:pt idx="235">
                  <c:v>1</c:v>
                </c:pt>
                <c:pt idx="236">
                  <c:v>1</c:v>
                </c:pt>
                <c:pt idx="237">
                  <c:v>21</c:v>
                </c:pt>
                <c:pt idx="238">
                  <c:v>9</c:v>
                </c:pt>
                <c:pt idx="239">
                  <c:v>2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2</c:v>
                </c:pt>
                <c:pt idx="244">
                  <c:v>1</c:v>
                </c:pt>
                <c:pt idx="245">
                  <c:v>0</c:v>
                </c:pt>
                <c:pt idx="246">
                  <c:v>2</c:v>
                </c:pt>
                <c:pt idx="247">
                  <c:v>0</c:v>
                </c:pt>
                <c:pt idx="248">
                  <c:v>0</c:v>
                </c:pt>
                <c:pt idx="249">
                  <c:v>9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2</c:v>
                </c:pt>
                <c:pt idx="254">
                  <c:v>5</c:v>
                </c:pt>
                <c:pt idx="255">
                  <c:v>12</c:v>
                </c:pt>
                <c:pt idx="256">
                  <c:v>12</c:v>
                </c:pt>
                <c:pt idx="257">
                  <c:v>12</c:v>
                </c:pt>
                <c:pt idx="258">
                  <c:v>3</c:v>
                </c:pt>
                <c:pt idx="259">
                  <c:v>1</c:v>
                </c:pt>
                <c:pt idx="260">
                  <c:v>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F3-417B-AA11-EF80BE2D05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571872"/>
        <c:axId val="692054224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'Dataset (1)'!$B$1</c15:sqref>
                        </c15:formulaRef>
                      </c:ext>
                    </c:extLst>
                    <c:strCache>
                      <c:ptCount val="1"/>
                      <c:pt idx="0">
                        <c:v>proc_pid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>
                      <c:ext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>
                      <c:ext uri="{02D57815-91ED-43cb-92C2-25804820EDAC}">
                        <c15:formulaRef>
                          <c15:sqref>'Dataset (1)'!$B$2:$B$263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1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0</c:v>
                      </c:pt>
                      <c:pt idx="17">
                        <c:v>1</c:v>
                      </c:pt>
                      <c:pt idx="18">
                        <c:v>0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0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1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1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0</c:v>
                      </c:pt>
                      <c:pt idx="48">
                        <c:v>1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1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1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2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1</c:v>
                      </c:pt>
                      <c:pt idx="85">
                        <c:v>3</c:v>
                      </c:pt>
                      <c:pt idx="86">
                        <c:v>3</c:v>
                      </c:pt>
                      <c:pt idx="87">
                        <c:v>6</c:v>
                      </c:pt>
                      <c:pt idx="88">
                        <c:v>1</c:v>
                      </c:pt>
                      <c:pt idx="89">
                        <c:v>1</c:v>
                      </c:pt>
                      <c:pt idx="90">
                        <c:v>1</c:v>
                      </c:pt>
                      <c:pt idx="91">
                        <c:v>2</c:v>
                      </c:pt>
                      <c:pt idx="92">
                        <c:v>1</c:v>
                      </c:pt>
                      <c:pt idx="93">
                        <c:v>5</c:v>
                      </c:pt>
                      <c:pt idx="94">
                        <c:v>5</c:v>
                      </c:pt>
                      <c:pt idx="95">
                        <c:v>5</c:v>
                      </c:pt>
                      <c:pt idx="96">
                        <c:v>1</c:v>
                      </c:pt>
                      <c:pt idx="97">
                        <c:v>2</c:v>
                      </c:pt>
                      <c:pt idx="98">
                        <c:v>4</c:v>
                      </c:pt>
                      <c:pt idx="99">
                        <c:v>3</c:v>
                      </c:pt>
                      <c:pt idx="100">
                        <c:v>0</c:v>
                      </c:pt>
                      <c:pt idx="101">
                        <c:v>2</c:v>
                      </c:pt>
                      <c:pt idx="102">
                        <c:v>0</c:v>
                      </c:pt>
                      <c:pt idx="103">
                        <c:v>1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1</c:v>
                      </c:pt>
                      <c:pt idx="109">
                        <c:v>2</c:v>
                      </c:pt>
                      <c:pt idx="110">
                        <c:v>2</c:v>
                      </c:pt>
                      <c:pt idx="111">
                        <c:v>5</c:v>
                      </c:pt>
                      <c:pt idx="112">
                        <c:v>2</c:v>
                      </c:pt>
                      <c:pt idx="113">
                        <c:v>2</c:v>
                      </c:pt>
                      <c:pt idx="114">
                        <c:v>2</c:v>
                      </c:pt>
                      <c:pt idx="115">
                        <c:v>2</c:v>
                      </c:pt>
                      <c:pt idx="116">
                        <c:v>2</c:v>
                      </c:pt>
                      <c:pt idx="117">
                        <c:v>4</c:v>
                      </c:pt>
                      <c:pt idx="118">
                        <c:v>0</c:v>
                      </c:pt>
                      <c:pt idx="119">
                        <c:v>1</c:v>
                      </c:pt>
                      <c:pt idx="120">
                        <c:v>0</c:v>
                      </c:pt>
                      <c:pt idx="121">
                        <c:v>1</c:v>
                      </c:pt>
                      <c:pt idx="122">
                        <c:v>2</c:v>
                      </c:pt>
                      <c:pt idx="123">
                        <c:v>1</c:v>
                      </c:pt>
                      <c:pt idx="124">
                        <c:v>1</c:v>
                      </c:pt>
                      <c:pt idx="125">
                        <c:v>1</c:v>
                      </c:pt>
                      <c:pt idx="126">
                        <c:v>1</c:v>
                      </c:pt>
                      <c:pt idx="127">
                        <c:v>4</c:v>
                      </c:pt>
                      <c:pt idx="128">
                        <c:v>1</c:v>
                      </c:pt>
                      <c:pt idx="129">
                        <c:v>1</c:v>
                      </c:pt>
                      <c:pt idx="130">
                        <c:v>1</c:v>
                      </c:pt>
                      <c:pt idx="131">
                        <c:v>2</c:v>
                      </c:pt>
                      <c:pt idx="132">
                        <c:v>4</c:v>
                      </c:pt>
                      <c:pt idx="133">
                        <c:v>1</c:v>
                      </c:pt>
                      <c:pt idx="134">
                        <c:v>1</c:v>
                      </c:pt>
                      <c:pt idx="135">
                        <c:v>0</c:v>
                      </c:pt>
                      <c:pt idx="136">
                        <c:v>1</c:v>
                      </c:pt>
                      <c:pt idx="137">
                        <c:v>1</c:v>
                      </c:pt>
                      <c:pt idx="138">
                        <c:v>1</c:v>
                      </c:pt>
                      <c:pt idx="139">
                        <c:v>1</c:v>
                      </c:pt>
                      <c:pt idx="140">
                        <c:v>1</c:v>
                      </c:pt>
                      <c:pt idx="141">
                        <c:v>1</c:v>
                      </c:pt>
                      <c:pt idx="142">
                        <c:v>1</c:v>
                      </c:pt>
                      <c:pt idx="143">
                        <c:v>1</c:v>
                      </c:pt>
                      <c:pt idx="144">
                        <c:v>1</c:v>
                      </c:pt>
                      <c:pt idx="145">
                        <c:v>1</c:v>
                      </c:pt>
                      <c:pt idx="146">
                        <c:v>1</c:v>
                      </c:pt>
                      <c:pt idx="147">
                        <c:v>1</c:v>
                      </c:pt>
                      <c:pt idx="148">
                        <c:v>1</c:v>
                      </c:pt>
                      <c:pt idx="149">
                        <c:v>1</c:v>
                      </c:pt>
                      <c:pt idx="150">
                        <c:v>1</c:v>
                      </c:pt>
                      <c:pt idx="151">
                        <c:v>1</c:v>
                      </c:pt>
                      <c:pt idx="152">
                        <c:v>1</c:v>
                      </c:pt>
                      <c:pt idx="153">
                        <c:v>1</c:v>
                      </c:pt>
                      <c:pt idx="154">
                        <c:v>1</c:v>
                      </c:pt>
                      <c:pt idx="155">
                        <c:v>2</c:v>
                      </c:pt>
                      <c:pt idx="156">
                        <c:v>2</c:v>
                      </c:pt>
                      <c:pt idx="157">
                        <c:v>1</c:v>
                      </c:pt>
                      <c:pt idx="158">
                        <c:v>3</c:v>
                      </c:pt>
                      <c:pt idx="159">
                        <c:v>1</c:v>
                      </c:pt>
                      <c:pt idx="160">
                        <c:v>1</c:v>
                      </c:pt>
                      <c:pt idx="161">
                        <c:v>4</c:v>
                      </c:pt>
                      <c:pt idx="162">
                        <c:v>4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2</c:v>
                      </c:pt>
                      <c:pt idx="166">
                        <c:v>2</c:v>
                      </c:pt>
                      <c:pt idx="167">
                        <c:v>2</c:v>
                      </c:pt>
                      <c:pt idx="168">
                        <c:v>2</c:v>
                      </c:pt>
                      <c:pt idx="169">
                        <c:v>2</c:v>
                      </c:pt>
                      <c:pt idx="170">
                        <c:v>2</c:v>
                      </c:pt>
                      <c:pt idx="171">
                        <c:v>2</c:v>
                      </c:pt>
                      <c:pt idx="172">
                        <c:v>4</c:v>
                      </c:pt>
                      <c:pt idx="173">
                        <c:v>2</c:v>
                      </c:pt>
                      <c:pt idx="174">
                        <c:v>6</c:v>
                      </c:pt>
                      <c:pt idx="175">
                        <c:v>4</c:v>
                      </c:pt>
                      <c:pt idx="176">
                        <c:v>1</c:v>
                      </c:pt>
                      <c:pt idx="177">
                        <c:v>7</c:v>
                      </c:pt>
                      <c:pt idx="178">
                        <c:v>7</c:v>
                      </c:pt>
                      <c:pt idx="179">
                        <c:v>1</c:v>
                      </c:pt>
                      <c:pt idx="180">
                        <c:v>1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2</c:v>
                      </c:pt>
                      <c:pt idx="184">
                        <c:v>0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2</c:v>
                      </c:pt>
                      <c:pt idx="190">
                        <c:v>0</c:v>
                      </c:pt>
                      <c:pt idx="191">
                        <c:v>2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2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3</c:v>
                      </c:pt>
                      <c:pt idx="204">
                        <c:v>8</c:v>
                      </c:pt>
                      <c:pt idx="205">
                        <c:v>10</c:v>
                      </c:pt>
                      <c:pt idx="206">
                        <c:v>1</c:v>
                      </c:pt>
                      <c:pt idx="207">
                        <c:v>16</c:v>
                      </c:pt>
                      <c:pt idx="208">
                        <c:v>0</c:v>
                      </c:pt>
                      <c:pt idx="209">
                        <c:v>3</c:v>
                      </c:pt>
                      <c:pt idx="210">
                        <c:v>3</c:v>
                      </c:pt>
                      <c:pt idx="211">
                        <c:v>3</c:v>
                      </c:pt>
                      <c:pt idx="212">
                        <c:v>3</c:v>
                      </c:pt>
                      <c:pt idx="213">
                        <c:v>4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1</c:v>
                      </c:pt>
                      <c:pt idx="217">
                        <c:v>1</c:v>
                      </c:pt>
                      <c:pt idx="218">
                        <c:v>0</c:v>
                      </c:pt>
                      <c:pt idx="219">
                        <c:v>1</c:v>
                      </c:pt>
                      <c:pt idx="220">
                        <c:v>1</c:v>
                      </c:pt>
                      <c:pt idx="221">
                        <c:v>68</c:v>
                      </c:pt>
                      <c:pt idx="222">
                        <c:v>81</c:v>
                      </c:pt>
                      <c:pt idx="223">
                        <c:v>69</c:v>
                      </c:pt>
                      <c:pt idx="224">
                        <c:v>2</c:v>
                      </c:pt>
                      <c:pt idx="225">
                        <c:v>37</c:v>
                      </c:pt>
                      <c:pt idx="226">
                        <c:v>1</c:v>
                      </c:pt>
                      <c:pt idx="227">
                        <c:v>1</c:v>
                      </c:pt>
                      <c:pt idx="228">
                        <c:v>3</c:v>
                      </c:pt>
                      <c:pt idx="229">
                        <c:v>1</c:v>
                      </c:pt>
                      <c:pt idx="230">
                        <c:v>0</c:v>
                      </c:pt>
                      <c:pt idx="231">
                        <c:v>4</c:v>
                      </c:pt>
                      <c:pt idx="232">
                        <c:v>5</c:v>
                      </c:pt>
                      <c:pt idx="233">
                        <c:v>2</c:v>
                      </c:pt>
                      <c:pt idx="234">
                        <c:v>0</c:v>
                      </c:pt>
                      <c:pt idx="235">
                        <c:v>4</c:v>
                      </c:pt>
                      <c:pt idx="236">
                        <c:v>5</c:v>
                      </c:pt>
                      <c:pt idx="237">
                        <c:v>2</c:v>
                      </c:pt>
                      <c:pt idx="238">
                        <c:v>1</c:v>
                      </c:pt>
                      <c:pt idx="239">
                        <c:v>1</c:v>
                      </c:pt>
                      <c:pt idx="240">
                        <c:v>1</c:v>
                      </c:pt>
                      <c:pt idx="241">
                        <c:v>11</c:v>
                      </c:pt>
                      <c:pt idx="242">
                        <c:v>5</c:v>
                      </c:pt>
                      <c:pt idx="243">
                        <c:v>1</c:v>
                      </c:pt>
                      <c:pt idx="244">
                        <c:v>7</c:v>
                      </c:pt>
                      <c:pt idx="245">
                        <c:v>5</c:v>
                      </c:pt>
                      <c:pt idx="246">
                        <c:v>1</c:v>
                      </c:pt>
                      <c:pt idx="247">
                        <c:v>5</c:v>
                      </c:pt>
                      <c:pt idx="248">
                        <c:v>1</c:v>
                      </c:pt>
                      <c:pt idx="249">
                        <c:v>43</c:v>
                      </c:pt>
                      <c:pt idx="250">
                        <c:v>35</c:v>
                      </c:pt>
                      <c:pt idx="251">
                        <c:v>43</c:v>
                      </c:pt>
                      <c:pt idx="252">
                        <c:v>1</c:v>
                      </c:pt>
                      <c:pt idx="253">
                        <c:v>1</c:v>
                      </c:pt>
                      <c:pt idx="254">
                        <c:v>1</c:v>
                      </c:pt>
                      <c:pt idx="255">
                        <c:v>3</c:v>
                      </c:pt>
                      <c:pt idx="256">
                        <c:v>3</c:v>
                      </c:pt>
                      <c:pt idx="257">
                        <c:v>3</c:v>
                      </c:pt>
                      <c:pt idx="258">
                        <c:v>28</c:v>
                      </c:pt>
                      <c:pt idx="259">
                        <c:v>2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2-A5F3-417B-AA11-EF80BE2D0526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(1)'!$C$1</c15:sqref>
                        </c15:formulaRef>
                      </c:ext>
                    </c:extLst>
                    <c:strCache>
                      <c:ptCount val="1"/>
                      <c:pt idx="0">
                        <c:v>urls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(1)'!$C$2:$C$263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371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371</c:v>
                      </c:pt>
                      <c:pt idx="16">
                        <c:v>0</c:v>
                      </c:pt>
                      <c:pt idx="17">
                        <c:v>371</c:v>
                      </c:pt>
                      <c:pt idx="18">
                        <c:v>0</c:v>
                      </c:pt>
                      <c:pt idx="19">
                        <c:v>121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371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371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371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8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760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371</c:v>
                      </c:pt>
                      <c:pt idx="85">
                        <c:v>9</c:v>
                      </c:pt>
                      <c:pt idx="86">
                        <c:v>9</c:v>
                      </c:pt>
                      <c:pt idx="87">
                        <c:v>15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371</c:v>
                      </c:pt>
                      <c:pt idx="92">
                        <c:v>371</c:v>
                      </c:pt>
                      <c:pt idx="93">
                        <c:v>1497</c:v>
                      </c:pt>
                      <c:pt idx="94">
                        <c:v>1497</c:v>
                      </c:pt>
                      <c:pt idx="95">
                        <c:v>1497</c:v>
                      </c:pt>
                      <c:pt idx="96">
                        <c:v>0</c:v>
                      </c:pt>
                      <c:pt idx="97">
                        <c:v>371</c:v>
                      </c:pt>
                      <c:pt idx="98">
                        <c:v>990</c:v>
                      </c:pt>
                      <c:pt idx="99">
                        <c:v>3</c:v>
                      </c:pt>
                      <c:pt idx="100">
                        <c:v>0</c:v>
                      </c:pt>
                      <c:pt idx="101">
                        <c:v>371</c:v>
                      </c:pt>
                      <c:pt idx="102">
                        <c:v>0</c:v>
                      </c:pt>
                      <c:pt idx="103">
                        <c:v>505</c:v>
                      </c:pt>
                      <c:pt idx="104">
                        <c:v>509</c:v>
                      </c:pt>
                      <c:pt idx="105">
                        <c:v>509</c:v>
                      </c:pt>
                      <c:pt idx="106">
                        <c:v>509</c:v>
                      </c:pt>
                      <c:pt idx="107">
                        <c:v>507</c:v>
                      </c:pt>
                      <c:pt idx="108">
                        <c:v>505</c:v>
                      </c:pt>
                      <c:pt idx="109">
                        <c:v>866</c:v>
                      </c:pt>
                      <c:pt idx="110">
                        <c:v>992</c:v>
                      </c:pt>
                      <c:pt idx="111">
                        <c:v>1137</c:v>
                      </c:pt>
                      <c:pt idx="112">
                        <c:v>372</c:v>
                      </c:pt>
                      <c:pt idx="113">
                        <c:v>371</c:v>
                      </c:pt>
                      <c:pt idx="114">
                        <c:v>371</c:v>
                      </c:pt>
                      <c:pt idx="115">
                        <c:v>371</c:v>
                      </c:pt>
                      <c:pt idx="116">
                        <c:v>0</c:v>
                      </c:pt>
                      <c:pt idx="117">
                        <c:v>371</c:v>
                      </c:pt>
                      <c:pt idx="118">
                        <c:v>0</c:v>
                      </c:pt>
                      <c:pt idx="119">
                        <c:v>371</c:v>
                      </c:pt>
                      <c:pt idx="120">
                        <c:v>0</c:v>
                      </c:pt>
                      <c:pt idx="121">
                        <c:v>121</c:v>
                      </c:pt>
                      <c:pt idx="122">
                        <c:v>742</c:v>
                      </c:pt>
                      <c:pt idx="123">
                        <c:v>124</c:v>
                      </c:pt>
                      <c:pt idx="124">
                        <c:v>371</c:v>
                      </c:pt>
                      <c:pt idx="125">
                        <c:v>492</c:v>
                      </c:pt>
                      <c:pt idx="126">
                        <c:v>0</c:v>
                      </c:pt>
                      <c:pt idx="127">
                        <c:v>1120</c:v>
                      </c:pt>
                      <c:pt idx="128">
                        <c:v>0</c:v>
                      </c:pt>
                      <c:pt idx="129">
                        <c:v>492</c:v>
                      </c:pt>
                      <c:pt idx="130">
                        <c:v>121</c:v>
                      </c:pt>
                      <c:pt idx="131">
                        <c:v>371</c:v>
                      </c:pt>
                      <c:pt idx="132">
                        <c:v>1745</c:v>
                      </c:pt>
                      <c:pt idx="133">
                        <c:v>126</c:v>
                      </c:pt>
                      <c:pt idx="134">
                        <c:v>126</c:v>
                      </c:pt>
                      <c:pt idx="135">
                        <c:v>0</c:v>
                      </c:pt>
                      <c:pt idx="136">
                        <c:v>126</c:v>
                      </c:pt>
                      <c:pt idx="137">
                        <c:v>126</c:v>
                      </c:pt>
                      <c:pt idx="138">
                        <c:v>126</c:v>
                      </c:pt>
                      <c:pt idx="139">
                        <c:v>126</c:v>
                      </c:pt>
                      <c:pt idx="140">
                        <c:v>126</c:v>
                      </c:pt>
                      <c:pt idx="141">
                        <c:v>126</c:v>
                      </c:pt>
                      <c:pt idx="142">
                        <c:v>126</c:v>
                      </c:pt>
                      <c:pt idx="143">
                        <c:v>126</c:v>
                      </c:pt>
                      <c:pt idx="144">
                        <c:v>127</c:v>
                      </c:pt>
                      <c:pt idx="145">
                        <c:v>126</c:v>
                      </c:pt>
                      <c:pt idx="146">
                        <c:v>126</c:v>
                      </c:pt>
                      <c:pt idx="147">
                        <c:v>126</c:v>
                      </c:pt>
                      <c:pt idx="148">
                        <c:v>126</c:v>
                      </c:pt>
                      <c:pt idx="149">
                        <c:v>126</c:v>
                      </c:pt>
                      <c:pt idx="150">
                        <c:v>126</c:v>
                      </c:pt>
                      <c:pt idx="151">
                        <c:v>126</c:v>
                      </c:pt>
                      <c:pt idx="152">
                        <c:v>126</c:v>
                      </c:pt>
                      <c:pt idx="153">
                        <c:v>126</c:v>
                      </c:pt>
                      <c:pt idx="154">
                        <c:v>124</c:v>
                      </c:pt>
                      <c:pt idx="155">
                        <c:v>371</c:v>
                      </c:pt>
                      <c:pt idx="156">
                        <c:v>371</c:v>
                      </c:pt>
                      <c:pt idx="157">
                        <c:v>129</c:v>
                      </c:pt>
                      <c:pt idx="158">
                        <c:v>1240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1241</c:v>
                      </c:pt>
                      <c:pt idx="162">
                        <c:v>1241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371</c:v>
                      </c:pt>
                      <c:pt idx="166">
                        <c:v>371</c:v>
                      </c:pt>
                      <c:pt idx="167">
                        <c:v>870</c:v>
                      </c:pt>
                      <c:pt idx="168">
                        <c:v>371</c:v>
                      </c:pt>
                      <c:pt idx="169">
                        <c:v>371</c:v>
                      </c:pt>
                      <c:pt idx="170">
                        <c:v>371</c:v>
                      </c:pt>
                      <c:pt idx="171">
                        <c:v>371</c:v>
                      </c:pt>
                      <c:pt idx="172">
                        <c:v>866</c:v>
                      </c:pt>
                      <c:pt idx="173">
                        <c:v>371</c:v>
                      </c:pt>
                      <c:pt idx="174">
                        <c:v>1239</c:v>
                      </c:pt>
                      <c:pt idx="175">
                        <c:v>748</c:v>
                      </c:pt>
                      <c:pt idx="176">
                        <c:v>371</c:v>
                      </c:pt>
                      <c:pt idx="177">
                        <c:v>2945</c:v>
                      </c:pt>
                      <c:pt idx="178">
                        <c:v>1912</c:v>
                      </c:pt>
                      <c:pt idx="179">
                        <c:v>508</c:v>
                      </c:pt>
                      <c:pt idx="180">
                        <c:v>496</c:v>
                      </c:pt>
                      <c:pt idx="181">
                        <c:v>371</c:v>
                      </c:pt>
                      <c:pt idx="182">
                        <c:v>371</c:v>
                      </c:pt>
                      <c:pt idx="183">
                        <c:v>371</c:v>
                      </c:pt>
                      <c:pt idx="184">
                        <c:v>0</c:v>
                      </c:pt>
                      <c:pt idx="185">
                        <c:v>371</c:v>
                      </c:pt>
                      <c:pt idx="186">
                        <c:v>371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371</c:v>
                      </c:pt>
                      <c:pt idx="190">
                        <c:v>0</c:v>
                      </c:pt>
                      <c:pt idx="191">
                        <c:v>371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371</c:v>
                      </c:pt>
                      <c:pt idx="195">
                        <c:v>995</c:v>
                      </c:pt>
                      <c:pt idx="196">
                        <c:v>996</c:v>
                      </c:pt>
                      <c:pt idx="197">
                        <c:v>995</c:v>
                      </c:pt>
                      <c:pt idx="198">
                        <c:v>996</c:v>
                      </c:pt>
                      <c:pt idx="199">
                        <c:v>996</c:v>
                      </c:pt>
                      <c:pt idx="200">
                        <c:v>995</c:v>
                      </c:pt>
                      <c:pt idx="201">
                        <c:v>995</c:v>
                      </c:pt>
                      <c:pt idx="202">
                        <c:v>996</c:v>
                      </c:pt>
                      <c:pt idx="203">
                        <c:v>124</c:v>
                      </c:pt>
                      <c:pt idx="204">
                        <c:v>8</c:v>
                      </c:pt>
                      <c:pt idx="205">
                        <c:v>10</c:v>
                      </c:pt>
                      <c:pt idx="206">
                        <c:v>1</c:v>
                      </c:pt>
                      <c:pt idx="207">
                        <c:v>16</c:v>
                      </c:pt>
                      <c:pt idx="208">
                        <c:v>0</c:v>
                      </c:pt>
                      <c:pt idx="209">
                        <c:v>3</c:v>
                      </c:pt>
                      <c:pt idx="210">
                        <c:v>3</c:v>
                      </c:pt>
                      <c:pt idx="211">
                        <c:v>3</c:v>
                      </c:pt>
                      <c:pt idx="212">
                        <c:v>3</c:v>
                      </c:pt>
                      <c:pt idx="213">
                        <c:v>4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1</c:v>
                      </c:pt>
                      <c:pt idx="217">
                        <c:v>1</c:v>
                      </c:pt>
                      <c:pt idx="218">
                        <c:v>0</c:v>
                      </c:pt>
                      <c:pt idx="219">
                        <c:v>1</c:v>
                      </c:pt>
                      <c:pt idx="220">
                        <c:v>1</c:v>
                      </c:pt>
                      <c:pt idx="221">
                        <c:v>68</c:v>
                      </c:pt>
                      <c:pt idx="222">
                        <c:v>81</c:v>
                      </c:pt>
                      <c:pt idx="223">
                        <c:v>69</c:v>
                      </c:pt>
                      <c:pt idx="224">
                        <c:v>2</c:v>
                      </c:pt>
                      <c:pt idx="225">
                        <c:v>37</c:v>
                      </c:pt>
                      <c:pt idx="226">
                        <c:v>1</c:v>
                      </c:pt>
                      <c:pt idx="227">
                        <c:v>1</c:v>
                      </c:pt>
                      <c:pt idx="228">
                        <c:v>3</c:v>
                      </c:pt>
                      <c:pt idx="229">
                        <c:v>1</c:v>
                      </c:pt>
                      <c:pt idx="230">
                        <c:v>0</c:v>
                      </c:pt>
                      <c:pt idx="231">
                        <c:v>4</c:v>
                      </c:pt>
                      <c:pt idx="232">
                        <c:v>5</c:v>
                      </c:pt>
                      <c:pt idx="233">
                        <c:v>2</c:v>
                      </c:pt>
                      <c:pt idx="234">
                        <c:v>0</c:v>
                      </c:pt>
                      <c:pt idx="235">
                        <c:v>4</c:v>
                      </c:pt>
                      <c:pt idx="236">
                        <c:v>5</c:v>
                      </c:pt>
                      <c:pt idx="237">
                        <c:v>2</c:v>
                      </c:pt>
                      <c:pt idx="238">
                        <c:v>1</c:v>
                      </c:pt>
                      <c:pt idx="239">
                        <c:v>1</c:v>
                      </c:pt>
                      <c:pt idx="240">
                        <c:v>1</c:v>
                      </c:pt>
                      <c:pt idx="241">
                        <c:v>11</c:v>
                      </c:pt>
                      <c:pt idx="242">
                        <c:v>5</c:v>
                      </c:pt>
                      <c:pt idx="243">
                        <c:v>1</c:v>
                      </c:pt>
                      <c:pt idx="244">
                        <c:v>7</c:v>
                      </c:pt>
                      <c:pt idx="245">
                        <c:v>5</c:v>
                      </c:pt>
                      <c:pt idx="246">
                        <c:v>1</c:v>
                      </c:pt>
                      <c:pt idx="247">
                        <c:v>5</c:v>
                      </c:pt>
                      <c:pt idx="248">
                        <c:v>1</c:v>
                      </c:pt>
                      <c:pt idx="249">
                        <c:v>43</c:v>
                      </c:pt>
                      <c:pt idx="250">
                        <c:v>35</c:v>
                      </c:pt>
                      <c:pt idx="251">
                        <c:v>43</c:v>
                      </c:pt>
                      <c:pt idx="252">
                        <c:v>1</c:v>
                      </c:pt>
                      <c:pt idx="253">
                        <c:v>1</c:v>
                      </c:pt>
                      <c:pt idx="254">
                        <c:v>1</c:v>
                      </c:pt>
                      <c:pt idx="255">
                        <c:v>3</c:v>
                      </c:pt>
                      <c:pt idx="256">
                        <c:v>3</c:v>
                      </c:pt>
                      <c:pt idx="257">
                        <c:v>3</c:v>
                      </c:pt>
                      <c:pt idx="258">
                        <c:v>28</c:v>
                      </c:pt>
                      <c:pt idx="259">
                        <c:v>2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A5F3-417B-AA11-EF80BE2D0526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(1)'!$D$1</c15:sqref>
                        </c15:formulaRef>
                      </c:ext>
                    </c:extLst>
                    <c:strCache>
                      <c:ptCount val="1"/>
                      <c:pt idx="0">
                        <c:v>file</c:v>
                      </c:pt>
                    </c:strCache>
                  </c:strRef>
                </c:tx>
                <c:spPr>
                  <a:ln w="2222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(1)'!$D$2:$D$263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1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0</c:v>
                      </c:pt>
                      <c:pt idx="17">
                        <c:v>1</c:v>
                      </c:pt>
                      <c:pt idx="18">
                        <c:v>0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0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1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1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0</c:v>
                      </c:pt>
                      <c:pt idx="48">
                        <c:v>1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1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1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2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1</c:v>
                      </c:pt>
                      <c:pt idx="85">
                        <c:v>3</c:v>
                      </c:pt>
                      <c:pt idx="86">
                        <c:v>3</c:v>
                      </c:pt>
                      <c:pt idx="87">
                        <c:v>6</c:v>
                      </c:pt>
                      <c:pt idx="88">
                        <c:v>1</c:v>
                      </c:pt>
                      <c:pt idx="89">
                        <c:v>1</c:v>
                      </c:pt>
                      <c:pt idx="90">
                        <c:v>1</c:v>
                      </c:pt>
                      <c:pt idx="91">
                        <c:v>2</c:v>
                      </c:pt>
                      <c:pt idx="92">
                        <c:v>1</c:v>
                      </c:pt>
                      <c:pt idx="93">
                        <c:v>5</c:v>
                      </c:pt>
                      <c:pt idx="94">
                        <c:v>5</c:v>
                      </c:pt>
                      <c:pt idx="95">
                        <c:v>5</c:v>
                      </c:pt>
                      <c:pt idx="96">
                        <c:v>1</c:v>
                      </c:pt>
                      <c:pt idx="97">
                        <c:v>2</c:v>
                      </c:pt>
                      <c:pt idx="98">
                        <c:v>4</c:v>
                      </c:pt>
                      <c:pt idx="99">
                        <c:v>3</c:v>
                      </c:pt>
                      <c:pt idx="100">
                        <c:v>0</c:v>
                      </c:pt>
                      <c:pt idx="101">
                        <c:v>2</c:v>
                      </c:pt>
                      <c:pt idx="102">
                        <c:v>0</c:v>
                      </c:pt>
                      <c:pt idx="103">
                        <c:v>1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1</c:v>
                      </c:pt>
                      <c:pt idx="109">
                        <c:v>2</c:v>
                      </c:pt>
                      <c:pt idx="110">
                        <c:v>2</c:v>
                      </c:pt>
                      <c:pt idx="111">
                        <c:v>5</c:v>
                      </c:pt>
                      <c:pt idx="112">
                        <c:v>2</c:v>
                      </c:pt>
                      <c:pt idx="113">
                        <c:v>2</c:v>
                      </c:pt>
                      <c:pt idx="114">
                        <c:v>2</c:v>
                      </c:pt>
                      <c:pt idx="115">
                        <c:v>2</c:v>
                      </c:pt>
                      <c:pt idx="116">
                        <c:v>2</c:v>
                      </c:pt>
                      <c:pt idx="117">
                        <c:v>4</c:v>
                      </c:pt>
                      <c:pt idx="118">
                        <c:v>0</c:v>
                      </c:pt>
                      <c:pt idx="119">
                        <c:v>1</c:v>
                      </c:pt>
                      <c:pt idx="120">
                        <c:v>0</c:v>
                      </c:pt>
                      <c:pt idx="121">
                        <c:v>1</c:v>
                      </c:pt>
                      <c:pt idx="122">
                        <c:v>2</c:v>
                      </c:pt>
                      <c:pt idx="123">
                        <c:v>1</c:v>
                      </c:pt>
                      <c:pt idx="124">
                        <c:v>1</c:v>
                      </c:pt>
                      <c:pt idx="125">
                        <c:v>1</c:v>
                      </c:pt>
                      <c:pt idx="126">
                        <c:v>1</c:v>
                      </c:pt>
                      <c:pt idx="127">
                        <c:v>4</c:v>
                      </c:pt>
                      <c:pt idx="128">
                        <c:v>1</c:v>
                      </c:pt>
                      <c:pt idx="129">
                        <c:v>1</c:v>
                      </c:pt>
                      <c:pt idx="130">
                        <c:v>1</c:v>
                      </c:pt>
                      <c:pt idx="131">
                        <c:v>2</c:v>
                      </c:pt>
                      <c:pt idx="132">
                        <c:v>4</c:v>
                      </c:pt>
                      <c:pt idx="133">
                        <c:v>1</c:v>
                      </c:pt>
                      <c:pt idx="134">
                        <c:v>1</c:v>
                      </c:pt>
                      <c:pt idx="135">
                        <c:v>0</c:v>
                      </c:pt>
                      <c:pt idx="136">
                        <c:v>1</c:v>
                      </c:pt>
                      <c:pt idx="137">
                        <c:v>1</c:v>
                      </c:pt>
                      <c:pt idx="138">
                        <c:v>1</c:v>
                      </c:pt>
                      <c:pt idx="139">
                        <c:v>1</c:v>
                      </c:pt>
                      <c:pt idx="140">
                        <c:v>1</c:v>
                      </c:pt>
                      <c:pt idx="141">
                        <c:v>1</c:v>
                      </c:pt>
                      <c:pt idx="142">
                        <c:v>1</c:v>
                      </c:pt>
                      <c:pt idx="143">
                        <c:v>1</c:v>
                      </c:pt>
                      <c:pt idx="144">
                        <c:v>1</c:v>
                      </c:pt>
                      <c:pt idx="145">
                        <c:v>1</c:v>
                      </c:pt>
                      <c:pt idx="146">
                        <c:v>1</c:v>
                      </c:pt>
                      <c:pt idx="147">
                        <c:v>1</c:v>
                      </c:pt>
                      <c:pt idx="148">
                        <c:v>1</c:v>
                      </c:pt>
                      <c:pt idx="149">
                        <c:v>1</c:v>
                      </c:pt>
                      <c:pt idx="150">
                        <c:v>1</c:v>
                      </c:pt>
                      <c:pt idx="151">
                        <c:v>1</c:v>
                      </c:pt>
                      <c:pt idx="152">
                        <c:v>1</c:v>
                      </c:pt>
                      <c:pt idx="153">
                        <c:v>1</c:v>
                      </c:pt>
                      <c:pt idx="154">
                        <c:v>1</c:v>
                      </c:pt>
                      <c:pt idx="155">
                        <c:v>2</c:v>
                      </c:pt>
                      <c:pt idx="156">
                        <c:v>2</c:v>
                      </c:pt>
                      <c:pt idx="157">
                        <c:v>1</c:v>
                      </c:pt>
                      <c:pt idx="158">
                        <c:v>3</c:v>
                      </c:pt>
                      <c:pt idx="159">
                        <c:v>1</c:v>
                      </c:pt>
                      <c:pt idx="160">
                        <c:v>1</c:v>
                      </c:pt>
                      <c:pt idx="161">
                        <c:v>4</c:v>
                      </c:pt>
                      <c:pt idx="162">
                        <c:v>4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2</c:v>
                      </c:pt>
                      <c:pt idx="166">
                        <c:v>2</c:v>
                      </c:pt>
                      <c:pt idx="167">
                        <c:v>2</c:v>
                      </c:pt>
                      <c:pt idx="168">
                        <c:v>2</c:v>
                      </c:pt>
                      <c:pt idx="169">
                        <c:v>2</c:v>
                      </c:pt>
                      <c:pt idx="170">
                        <c:v>2</c:v>
                      </c:pt>
                      <c:pt idx="171">
                        <c:v>2</c:v>
                      </c:pt>
                      <c:pt idx="172">
                        <c:v>4</c:v>
                      </c:pt>
                      <c:pt idx="173">
                        <c:v>2</c:v>
                      </c:pt>
                      <c:pt idx="174">
                        <c:v>6</c:v>
                      </c:pt>
                      <c:pt idx="175">
                        <c:v>4</c:v>
                      </c:pt>
                      <c:pt idx="176">
                        <c:v>1</c:v>
                      </c:pt>
                      <c:pt idx="177">
                        <c:v>7</c:v>
                      </c:pt>
                      <c:pt idx="178">
                        <c:v>7</c:v>
                      </c:pt>
                      <c:pt idx="179">
                        <c:v>1</c:v>
                      </c:pt>
                      <c:pt idx="180">
                        <c:v>1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2</c:v>
                      </c:pt>
                      <c:pt idx="184">
                        <c:v>0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2</c:v>
                      </c:pt>
                      <c:pt idx="190">
                        <c:v>0</c:v>
                      </c:pt>
                      <c:pt idx="191">
                        <c:v>2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2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3</c:v>
                      </c:pt>
                      <c:pt idx="204">
                        <c:v>36</c:v>
                      </c:pt>
                      <c:pt idx="205">
                        <c:v>3032</c:v>
                      </c:pt>
                      <c:pt idx="206">
                        <c:v>7</c:v>
                      </c:pt>
                      <c:pt idx="207">
                        <c:v>5568</c:v>
                      </c:pt>
                      <c:pt idx="208">
                        <c:v>0</c:v>
                      </c:pt>
                      <c:pt idx="209">
                        <c:v>764</c:v>
                      </c:pt>
                      <c:pt idx="210">
                        <c:v>744</c:v>
                      </c:pt>
                      <c:pt idx="211">
                        <c:v>872</c:v>
                      </c:pt>
                      <c:pt idx="212">
                        <c:v>872</c:v>
                      </c:pt>
                      <c:pt idx="213">
                        <c:v>124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132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372</c:v>
                      </c:pt>
                      <c:pt idx="221">
                        <c:v>4098</c:v>
                      </c:pt>
                      <c:pt idx="222">
                        <c:v>374</c:v>
                      </c:pt>
                      <c:pt idx="223">
                        <c:v>4470</c:v>
                      </c:pt>
                      <c:pt idx="224">
                        <c:v>874</c:v>
                      </c:pt>
                      <c:pt idx="225">
                        <c:v>796</c:v>
                      </c:pt>
                      <c:pt idx="226">
                        <c:v>126</c:v>
                      </c:pt>
                      <c:pt idx="227">
                        <c:v>13</c:v>
                      </c:pt>
                      <c:pt idx="228">
                        <c:v>11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3</c:v>
                      </c:pt>
                      <c:pt idx="232">
                        <c:v>383</c:v>
                      </c:pt>
                      <c:pt idx="233">
                        <c:v>371</c:v>
                      </c:pt>
                      <c:pt idx="234">
                        <c:v>0</c:v>
                      </c:pt>
                      <c:pt idx="235">
                        <c:v>1119</c:v>
                      </c:pt>
                      <c:pt idx="236">
                        <c:v>997</c:v>
                      </c:pt>
                      <c:pt idx="237">
                        <c:v>371</c:v>
                      </c:pt>
                      <c:pt idx="238">
                        <c:v>0</c:v>
                      </c:pt>
                      <c:pt idx="239">
                        <c:v>8</c:v>
                      </c:pt>
                      <c:pt idx="240">
                        <c:v>492</c:v>
                      </c:pt>
                      <c:pt idx="241">
                        <c:v>2113</c:v>
                      </c:pt>
                      <c:pt idx="242">
                        <c:v>745</c:v>
                      </c:pt>
                      <c:pt idx="243">
                        <c:v>5</c:v>
                      </c:pt>
                      <c:pt idx="244">
                        <c:v>1857</c:v>
                      </c:pt>
                      <c:pt idx="245">
                        <c:v>1115</c:v>
                      </c:pt>
                      <c:pt idx="246">
                        <c:v>0</c:v>
                      </c:pt>
                      <c:pt idx="247">
                        <c:v>412</c:v>
                      </c:pt>
                      <c:pt idx="248">
                        <c:v>0</c:v>
                      </c:pt>
                      <c:pt idx="249">
                        <c:v>9950</c:v>
                      </c:pt>
                      <c:pt idx="250">
                        <c:v>9293</c:v>
                      </c:pt>
                      <c:pt idx="251">
                        <c:v>9949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503</c:v>
                      </c:pt>
                      <c:pt idx="256">
                        <c:v>501</c:v>
                      </c:pt>
                      <c:pt idx="257">
                        <c:v>502</c:v>
                      </c:pt>
                      <c:pt idx="258">
                        <c:v>3766</c:v>
                      </c:pt>
                      <c:pt idx="259">
                        <c:v>371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A5F3-417B-AA11-EF80BE2D0526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(1)'!$E$1</c15:sqref>
                        </c15:formulaRef>
                      </c:ext>
                    </c:extLst>
                    <c:strCache>
                      <c:ptCount val="1"/>
                      <c:pt idx="0">
                        <c:v>name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(1)'!$E$2:$E$263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1</c:v>
                      </c:pt>
                      <c:pt idx="18">
                        <c:v>0</c:v>
                      </c:pt>
                      <c:pt idx="19">
                        <c:v>1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1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1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1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1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1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1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1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1</c:v>
                      </c:pt>
                      <c:pt idx="85">
                        <c:v>3</c:v>
                      </c:pt>
                      <c:pt idx="86">
                        <c:v>3</c:v>
                      </c:pt>
                      <c:pt idx="87">
                        <c:v>6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2</c:v>
                      </c:pt>
                      <c:pt idx="92">
                        <c:v>1</c:v>
                      </c:pt>
                      <c:pt idx="93">
                        <c:v>5</c:v>
                      </c:pt>
                      <c:pt idx="94">
                        <c:v>5</c:v>
                      </c:pt>
                      <c:pt idx="95">
                        <c:v>5</c:v>
                      </c:pt>
                      <c:pt idx="96">
                        <c:v>0</c:v>
                      </c:pt>
                      <c:pt idx="97">
                        <c:v>2</c:v>
                      </c:pt>
                      <c:pt idx="98">
                        <c:v>3</c:v>
                      </c:pt>
                      <c:pt idx="99">
                        <c:v>2</c:v>
                      </c:pt>
                      <c:pt idx="100">
                        <c:v>0</c:v>
                      </c:pt>
                      <c:pt idx="101">
                        <c:v>2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0</c:v>
                      </c:pt>
                      <c:pt idx="107">
                        <c:v>1</c:v>
                      </c:pt>
                      <c:pt idx="108">
                        <c:v>1</c:v>
                      </c:pt>
                      <c:pt idx="109">
                        <c:v>1</c:v>
                      </c:pt>
                      <c:pt idx="110">
                        <c:v>1</c:v>
                      </c:pt>
                      <c:pt idx="111">
                        <c:v>1</c:v>
                      </c:pt>
                      <c:pt idx="112">
                        <c:v>2</c:v>
                      </c:pt>
                      <c:pt idx="113">
                        <c:v>2</c:v>
                      </c:pt>
                      <c:pt idx="114">
                        <c:v>2</c:v>
                      </c:pt>
                      <c:pt idx="115">
                        <c:v>2</c:v>
                      </c:pt>
                      <c:pt idx="116">
                        <c:v>0</c:v>
                      </c:pt>
                      <c:pt idx="117">
                        <c:v>1</c:v>
                      </c:pt>
                      <c:pt idx="118">
                        <c:v>0</c:v>
                      </c:pt>
                      <c:pt idx="119">
                        <c:v>1</c:v>
                      </c:pt>
                      <c:pt idx="120">
                        <c:v>0</c:v>
                      </c:pt>
                      <c:pt idx="121">
                        <c:v>1</c:v>
                      </c:pt>
                      <c:pt idx="122">
                        <c:v>2</c:v>
                      </c:pt>
                      <c:pt idx="123">
                        <c:v>1</c:v>
                      </c:pt>
                      <c:pt idx="124">
                        <c:v>1</c:v>
                      </c:pt>
                      <c:pt idx="125">
                        <c:v>1</c:v>
                      </c:pt>
                      <c:pt idx="126">
                        <c:v>1</c:v>
                      </c:pt>
                      <c:pt idx="127">
                        <c:v>4</c:v>
                      </c:pt>
                      <c:pt idx="128">
                        <c:v>0</c:v>
                      </c:pt>
                      <c:pt idx="129">
                        <c:v>1</c:v>
                      </c:pt>
                      <c:pt idx="130">
                        <c:v>1</c:v>
                      </c:pt>
                      <c:pt idx="131">
                        <c:v>1</c:v>
                      </c:pt>
                      <c:pt idx="132">
                        <c:v>5</c:v>
                      </c:pt>
                      <c:pt idx="133">
                        <c:v>1</c:v>
                      </c:pt>
                      <c:pt idx="134">
                        <c:v>1</c:v>
                      </c:pt>
                      <c:pt idx="135">
                        <c:v>0</c:v>
                      </c:pt>
                      <c:pt idx="136">
                        <c:v>1</c:v>
                      </c:pt>
                      <c:pt idx="137">
                        <c:v>1</c:v>
                      </c:pt>
                      <c:pt idx="138">
                        <c:v>1</c:v>
                      </c:pt>
                      <c:pt idx="139">
                        <c:v>1</c:v>
                      </c:pt>
                      <c:pt idx="140">
                        <c:v>1</c:v>
                      </c:pt>
                      <c:pt idx="141">
                        <c:v>1</c:v>
                      </c:pt>
                      <c:pt idx="142">
                        <c:v>1</c:v>
                      </c:pt>
                      <c:pt idx="143">
                        <c:v>1</c:v>
                      </c:pt>
                      <c:pt idx="144">
                        <c:v>1</c:v>
                      </c:pt>
                      <c:pt idx="145">
                        <c:v>1</c:v>
                      </c:pt>
                      <c:pt idx="146">
                        <c:v>1</c:v>
                      </c:pt>
                      <c:pt idx="147">
                        <c:v>1</c:v>
                      </c:pt>
                      <c:pt idx="148">
                        <c:v>1</c:v>
                      </c:pt>
                      <c:pt idx="149">
                        <c:v>1</c:v>
                      </c:pt>
                      <c:pt idx="150">
                        <c:v>1</c:v>
                      </c:pt>
                      <c:pt idx="151">
                        <c:v>1</c:v>
                      </c:pt>
                      <c:pt idx="152">
                        <c:v>1</c:v>
                      </c:pt>
                      <c:pt idx="153">
                        <c:v>1</c:v>
                      </c:pt>
                      <c:pt idx="154">
                        <c:v>1</c:v>
                      </c:pt>
                      <c:pt idx="155">
                        <c:v>2</c:v>
                      </c:pt>
                      <c:pt idx="156">
                        <c:v>2</c:v>
                      </c:pt>
                      <c:pt idx="157">
                        <c:v>0</c:v>
                      </c:pt>
                      <c:pt idx="158">
                        <c:v>1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7</c:v>
                      </c:pt>
                      <c:pt idx="162">
                        <c:v>7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2</c:v>
                      </c:pt>
                      <c:pt idx="166">
                        <c:v>2</c:v>
                      </c:pt>
                      <c:pt idx="167">
                        <c:v>1</c:v>
                      </c:pt>
                      <c:pt idx="168">
                        <c:v>2</c:v>
                      </c:pt>
                      <c:pt idx="169">
                        <c:v>2</c:v>
                      </c:pt>
                      <c:pt idx="170">
                        <c:v>2</c:v>
                      </c:pt>
                      <c:pt idx="171">
                        <c:v>1</c:v>
                      </c:pt>
                      <c:pt idx="172">
                        <c:v>6</c:v>
                      </c:pt>
                      <c:pt idx="173">
                        <c:v>2</c:v>
                      </c:pt>
                      <c:pt idx="174">
                        <c:v>7</c:v>
                      </c:pt>
                      <c:pt idx="175">
                        <c:v>6</c:v>
                      </c:pt>
                      <c:pt idx="176">
                        <c:v>0</c:v>
                      </c:pt>
                      <c:pt idx="177">
                        <c:v>6</c:v>
                      </c:pt>
                      <c:pt idx="178">
                        <c:v>11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1</c:v>
                      </c:pt>
                      <c:pt idx="184">
                        <c:v>0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2</c:v>
                      </c:pt>
                      <c:pt idx="190">
                        <c:v>0</c:v>
                      </c:pt>
                      <c:pt idx="191">
                        <c:v>2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2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1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30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1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13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5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9</c:v>
                      </c:pt>
                      <c:pt idx="256">
                        <c:v>2</c:v>
                      </c:pt>
                      <c:pt idx="257">
                        <c:v>9</c:v>
                      </c:pt>
                      <c:pt idx="258">
                        <c:v>9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A5F3-417B-AA11-EF80BE2D0526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(1)'!$F$1</c15:sqref>
                        </c15:formulaRef>
                      </c:ext>
                    </c:extLst>
                    <c:strCache>
                      <c:ptCount val="1"/>
                      <c:pt idx="0">
                        <c:v>type</c:v>
                      </c:pt>
                    </c:strCache>
                  </c:strRef>
                </c:tx>
                <c:spPr>
                  <a:ln w="2222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(1)'!$F$2:$F$263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1</c:v>
                      </c:pt>
                      <c:pt idx="18">
                        <c:v>0</c:v>
                      </c:pt>
                      <c:pt idx="19">
                        <c:v>1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1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1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1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1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1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1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1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1</c:v>
                      </c:pt>
                      <c:pt idx="85">
                        <c:v>3</c:v>
                      </c:pt>
                      <c:pt idx="86">
                        <c:v>3</c:v>
                      </c:pt>
                      <c:pt idx="87">
                        <c:v>6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2</c:v>
                      </c:pt>
                      <c:pt idx="92">
                        <c:v>1</c:v>
                      </c:pt>
                      <c:pt idx="93">
                        <c:v>5</c:v>
                      </c:pt>
                      <c:pt idx="94">
                        <c:v>5</c:v>
                      </c:pt>
                      <c:pt idx="95">
                        <c:v>5</c:v>
                      </c:pt>
                      <c:pt idx="96">
                        <c:v>0</c:v>
                      </c:pt>
                      <c:pt idx="97">
                        <c:v>2</c:v>
                      </c:pt>
                      <c:pt idx="98">
                        <c:v>3</c:v>
                      </c:pt>
                      <c:pt idx="99">
                        <c:v>2</c:v>
                      </c:pt>
                      <c:pt idx="100">
                        <c:v>0</c:v>
                      </c:pt>
                      <c:pt idx="101">
                        <c:v>2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0</c:v>
                      </c:pt>
                      <c:pt idx="107">
                        <c:v>1</c:v>
                      </c:pt>
                      <c:pt idx="108">
                        <c:v>1</c:v>
                      </c:pt>
                      <c:pt idx="109">
                        <c:v>1</c:v>
                      </c:pt>
                      <c:pt idx="110">
                        <c:v>1</c:v>
                      </c:pt>
                      <c:pt idx="111">
                        <c:v>1</c:v>
                      </c:pt>
                      <c:pt idx="112">
                        <c:v>2</c:v>
                      </c:pt>
                      <c:pt idx="113">
                        <c:v>2</c:v>
                      </c:pt>
                      <c:pt idx="114">
                        <c:v>2</c:v>
                      </c:pt>
                      <c:pt idx="115">
                        <c:v>2</c:v>
                      </c:pt>
                      <c:pt idx="116">
                        <c:v>0</c:v>
                      </c:pt>
                      <c:pt idx="117">
                        <c:v>1</c:v>
                      </c:pt>
                      <c:pt idx="118">
                        <c:v>0</c:v>
                      </c:pt>
                      <c:pt idx="119">
                        <c:v>1</c:v>
                      </c:pt>
                      <c:pt idx="120">
                        <c:v>0</c:v>
                      </c:pt>
                      <c:pt idx="121">
                        <c:v>1</c:v>
                      </c:pt>
                      <c:pt idx="122">
                        <c:v>2</c:v>
                      </c:pt>
                      <c:pt idx="123">
                        <c:v>1</c:v>
                      </c:pt>
                      <c:pt idx="124">
                        <c:v>1</c:v>
                      </c:pt>
                      <c:pt idx="125">
                        <c:v>1</c:v>
                      </c:pt>
                      <c:pt idx="126">
                        <c:v>1</c:v>
                      </c:pt>
                      <c:pt idx="127">
                        <c:v>4</c:v>
                      </c:pt>
                      <c:pt idx="128">
                        <c:v>0</c:v>
                      </c:pt>
                      <c:pt idx="129">
                        <c:v>1</c:v>
                      </c:pt>
                      <c:pt idx="130">
                        <c:v>1</c:v>
                      </c:pt>
                      <c:pt idx="131">
                        <c:v>1</c:v>
                      </c:pt>
                      <c:pt idx="132">
                        <c:v>5</c:v>
                      </c:pt>
                      <c:pt idx="133">
                        <c:v>1</c:v>
                      </c:pt>
                      <c:pt idx="134">
                        <c:v>1</c:v>
                      </c:pt>
                      <c:pt idx="135">
                        <c:v>0</c:v>
                      </c:pt>
                      <c:pt idx="136">
                        <c:v>1</c:v>
                      </c:pt>
                      <c:pt idx="137">
                        <c:v>1</c:v>
                      </c:pt>
                      <c:pt idx="138">
                        <c:v>1</c:v>
                      </c:pt>
                      <c:pt idx="139">
                        <c:v>1</c:v>
                      </c:pt>
                      <c:pt idx="140">
                        <c:v>1</c:v>
                      </c:pt>
                      <c:pt idx="141">
                        <c:v>1</c:v>
                      </c:pt>
                      <c:pt idx="142">
                        <c:v>1</c:v>
                      </c:pt>
                      <c:pt idx="143">
                        <c:v>1</c:v>
                      </c:pt>
                      <c:pt idx="144">
                        <c:v>1</c:v>
                      </c:pt>
                      <c:pt idx="145">
                        <c:v>1</c:v>
                      </c:pt>
                      <c:pt idx="146">
                        <c:v>1</c:v>
                      </c:pt>
                      <c:pt idx="147">
                        <c:v>1</c:v>
                      </c:pt>
                      <c:pt idx="148">
                        <c:v>1</c:v>
                      </c:pt>
                      <c:pt idx="149">
                        <c:v>1</c:v>
                      </c:pt>
                      <c:pt idx="150">
                        <c:v>1</c:v>
                      </c:pt>
                      <c:pt idx="151">
                        <c:v>1</c:v>
                      </c:pt>
                      <c:pt idx="152">
                        <c:v>1</c:v>
                      </c:pt>
                      <c:pt idx="153">
                        <c:v>1</c:v>
                      </c:pt>
                      <c:pt idx="154">
                        <c:v>1</c:v>
                      </c:pt>
                      <c:pt idx="155">
                        <c:v>2</c:v>
                      </c:pt>
                      <c:pt idx="156">
                        <c:v>2</c:v>
                      </c:pt>
                      <c:pt idx="157">
                        <c:v>0</c:v>
                      </c:pt>
                      <c:pt idx="158">
                        <c:v>1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7</c:v>
                      </c:pt>
                      <c:pt idx="162">
                        <c:v>7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2</c:v>
                      </c:pt>
                      <c:pt idx="166">
                        <c:v>2</c:v>
                      </c:pt>
                      <c:pt idx="167">
                        <c:v>1</c:v>
                      </c:pt>
                      <c:pt idx="168">
                        <c:v>2</c:v>
                      </c:pt>
                      <c:pt idx="169">
                        <c:v>2</c:v>
                      </c:pt>
                      <c:pt idx="170">
                        <c:v>2</c:v>
                      </c:pt>
                      <c:pt idx="171">
                        <c:v>1</c:v>
                      </c:pt>
                      <c:pt idx="172">
                        <c:v>6</c:v>
                      </c:pt>
                      <c:pt idx="173">
                        <c:v>2</c:v>
                      </c:pt>
                      <c:pt idx="174">
                        <c:v>7</c:v>
                      </c:pt>
                      <c:pt idx="175">
                        <c:v>6</c:v>
                      </c:pt>
                      <c:pt idx="176">
                        <c:v>0</c:v>
                      </c:pt>
                      <c:pt idx="177">
                        <c:v>6</c:v>
                      </c:pt>
                      <c:pt idx="178">
                        <c:v>11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1</c:v>
                      </c:pt>
                      <c:pt idx="184">
                        <c:v>0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2</c:v>
                      </c:pt>
                      <c:pt idx="190">
                        <c:v>0</c:v>
                      </c:pt>
                      <c:pt idx="191">
                        <c:v>2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2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1</c:v>
                      </c:pt>
                      <c:pt idx="204">
                        <c:v>8</c:v>
                      </c:pt>
                      <c:pt idx="205">
                        <c:v>11</c:v>
                      </c:pt>
                      <c:pt idx="206">
                        <c:v>1</c:v>
                      </c:pt>
                      <c:pt idx="207">
                        <c:v>14</c:v>
                      </c:pt>
                      <c:pt idx="208">
                        <c:v>0</c:v>
                      </c:pt>
                      <c:pt idx="209">
                        <c:v>3</c:v>
                      </c:pt>
                      <c:pt idx="210">
                        <c:v>3</c:v>
                      </c:pt>
                      <c:pt idx="211">
                        <c:v>3</c:v>
                      </c:pt>
                      <c:pt idx="212">
                        <c:v>3</c:v>
                      </c:pt>
                      <c:pt idx="213">
                        <c:v>5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1</c:v>
                      </c:pt>
                      <c:pt idx="220">
                        <c:v>1</c:v>
                      </c:pt>
                      <c:pt idx="221">
                        <c:v>68</c:v>
                      </c:pt>
                      <c:pt idx="222">
                        <c:v>81</c:v>
                      </c:pt>
                      <c:pt idx="223">
                        <c:v>69</c:v>
                      </c:pt>
                      <c:pt idx="224">
                        <c:v>4</c:v>
                      </c:pt>
                      <c:pt idx="225">
                        <c:v>35</c:v>
                      </c:pt>
                      <c:pt idx="226">
                        <c:v>1</c:v>
                      </c:pt>
                      <c:pt idx="227">
                        <c:v>1</c:v>
                      </c:pt>
                      <c:pt idx="228">
                        <c:v>1</c:v>
                      </c:pt>
                      <c:pt idx="229">
                        <c:v>1</c:v>
                      </c:pt>
                      <c:pt idx="230">
                        <c:v>0</c:v>
                      </c:pt>
                      <c:pt idx="231">
                        <c:v>4</c:v>
                      </c:pt>
                      <c:pt idx="232">
                        <c:v>1</c:v>
                      </c:pt>
                      <c:pt idx="233">
                        <c:v>2</c:v>
                      </c:pt>
                      <c:pt idx="234">
                        <c:v>0</c:v>
                      </c:pt>
                      <c:pt idx="235">
                        <c:v>4</c:v>
                      </c:pt>
                      <c:pt idx="236">
                        <c:v>5</c:v>
                      </c:pt>
                      <c:pt idx="237">
                        <c:v>0</c:v>
                      </c:pt>
                      <c:pt idx="238">
                        <c:v>1</c:v>
                      </c:pt>
                      <c:pt idx="239">
                        <c:v>1</c:v>
                      </c:pt>
                      <c:pt idx="240">
                        <c:v>1</c:v>
                      </c:pt>
                      <c:pt idx="241">
                        <c:v>10</c:v>
                      </c:pt>
                      <c:pt idx="242">
                        <c:v>5</c:v>
                      </c:pt>
                      <c:pt idx="243">
                        <c:v>1</c:v>
                      </c:pt>
                      <c:pt idx="244">
                        <c:v>8</c:v>
                      </c:pt>
                      <c:pt idx="245">
                        <c:v>5</c:v>
                      </c:pt>
                      <c:pt idx="246">
                        <c:v>1</c:v>
                      </c:pt>
                      <c:pt idx="247">
                        <c:v>4</c:v>
                      </c:pt>
                      <c:pt idx="248">
                        <c:v>1</c:v>
                      </c:pt>
                      <c:pt idx="249">
                        <c:v>36</c:v>
                      </c:pt>
                      <c:pt idx="250">
                        <c:v>29</c:v>
                      </c:pt>
                      <c:pt idx="251">
                        <c:v>37</c:v>
                      </c:pt>
                      <c:pt idx="252">
                        <c:v>1</c:v>
                      </c:pt>
                      <c:pt idx="253">
                        <c:v>1</c:v>
                      </c:pt>
                      <c:pt idx="254">
                        <c:v>1</c:v>
                      </c:pt>
                      <c:pt idx="255">
                        <c:v>3</c:v>
                      </c:pt>
                      <c:pt idx="256">
                        <c:v>3</c:v>
                      </c:pt>
                      <c:pt idx="257">
                        <c:v>3</c:v>
                      </c:pt>
                      <c:pt idx="258">
                        <c:v>10</c:v>
                      </c:pt>
                      <c:pt idx="259">
                        <c:v>2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A5F3-417B-AA11-EF80BE2D0526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(1)'!$G$1</c15:sqref>
                        </c15:formulaRef>
                      </c:ext>
                    </c:extLst>
                    <c:strCache>
                      <c:ptCount val="1"/>
                      <c:pt idx="0">
                        <c:v>path</c:v>
                      </c:pt>
                    </c:strCache>
                  </c:strRef>
                </c:tx>
                <c:spPr>
                  <a:ln w="2222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(1)'!$G$2:$G$263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1</c:v>
                      </c:pt>
                      <c:pt idx="18">
                        <c:v>0</c:v>
                      </c:pt>
                      <c:pt idx="19">
                        <c:v>1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1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1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1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1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1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1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1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9</c:v>
                      </c:pt>
                      <c:pt idx="105">
                        <c:v>9</c:v>
                      </c:pt>
                      <c:pt idx="106">
                        <c:v>0</c:v>
                      </c:pt>
                      <c:pt idx="107">
                        <c:v>9</c:v>
                      </c:pt>
                      <c:pt idx="108">
                        <c:v>9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6</c:v>
                      </c:pt>
                      <c:pt idx="162">
                        <c:v>6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64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8</c:v>
                      </c:pt>
                      <c:pt idx="205">
                        <c:v>11</c:v>
                      </c:pt>
                      <c:pt idx="206">
                        <c:v>1</c:v>
                      </c:pt>
                      <c:pt idx="207">
                        <c:v>14</c:v>
                      </c:pt>
                      <c:pt idx="208">
                        <c:v>0</c:v>
                      </c:pt>
                      <c:pt idx="209">
                        <c:v>3</c:v>
                      </c:pt>
                      <c:pt idx="210">
                        <c:v>3</c:v>
                      </c:pt>
                      <c:pt idx="211">
                        <c:v>3</c:v>
                      </c:pt>
                      <c:pt idx="212">
                        <c:v>3</c:v>
                      </c:pt>
                      <c:pt idx="213">
                        <c:v>5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1</c:v>
                      </c:pt>
                      <c:pt idx="220">
                        <c:v>1</c:v>
                      </c:pt>
                      <c:pt idx="221">
                        <c:v>68</c:v>
                      </c:pt>
                      <c:pt idx="222">
                        <c:v>81</c:v>
                      </c:pt>
                      <c:pt idx="223">
                        <c:v>69</c:v>
                      </c:pt>
                      <c:pt idx="224">
                        <c:v>4</c:v>
                      </c:pt>
                      <c:pt idx="225">
                        <c:v>35</c:v>
                      </c:pt>
                      <c:pt idx="226">
                        <c:v>1</c:v>
                      </c:pt>
                      <c:pt idx="227">
                        <c:v>1</c:v>
                      </c:pt>
                      <c:pt idx="228">
                        <c:v>1</c:v>
                      </c:pt>
                      <c:pt idx="229">
                        <c:v>1</c:v>
                      </c:pt>
                      <c:pt idx="230">
                        <c:v>0</c:v>
                      </c:pt>
                      <c:pt idx="231">
                        <c:v>4</c:v>
                      </c:pt>
                      <c:pt idx="232">
                        <c:v>1</c:v>
                      </c:pt>
                      <c:pt idx="233">
                        <c:v>2</c:v>
                      </c:pt>
                      <c:pt idx="234">
                        <c:v>0</c:v>
                      </c:pt>
                      <c:pt idx="235">
                        <c:v>4</c:v>
                      </c:pt>
                      <c:pt idx="236">
                        <c:v>5</c:v>
                      </c:pt>
                      <c:pt idx="237">
                        <c:v>0</c:v>
                      </c:pt>
                      <c:pt idx="238">
                        <c:v>1</c:v>
                      </c:pt>
                      <c:pt idx="239">
                        <c:v>1</c:v>
                      </c:pt>
                      <c:pt idx="240">
                        <c:v>1</c:v>
                      </c:pt>
                      <c:pt idx="241">
                        <c:v>10</c:v>
                      </c:pt>
                      <c:pt idx="242">
                        <c:v>5</c:v>
                      </c:pt>
                      <c:pt idx="243">
                        <c:v>1</c:v>
                      </c:pt>
                      <c:pt idx="244">
                        <c:v>8</c:v>
                      </c:pt>
                      <c:pt idx="245">
                        <c:v>5</c:v>
                      </c:pt>
                      <c:pt idx="246">
                        <c:v>1</c:v>
                      </c:pt>
                      <c:pt idx="247">
                        <c:v>4</c:v>
                      </c:pt>
                      <c:pt idx="248">
                        <c:v>1</c:v>
                      </c:pt>
                      <c:pt idx="249">
                        <c:v>36</c:v>
                      </c:pt>
                      <c:pt idx="250">
                        <c:v>29</c:v>
                      </c:pt>
                      <c:pt idx="251">
                        <c:v>37</c:v>
                      </c:pt>
                      <c:pt idx="252">
                        <c:v>1</c:v>
                      </c:pt>
                      <c:pt idx="253">
                        <c:v>1</c:v>
                      </c:pt>
                      <c:pt idx="254">
                        <c:v>1</c:v>
                      </c:pt>
                      <c:pt idx="255">
                        <c:v>3</c:v>
                      </c:pt>
                      <c:pt idx="256">
                        <c:v>3</c:v>
                      </c:pt>
                      <c:pt idx="257">
                        <c:v>3</c:v>
                      </c:pt>
                      <c:pt idx="258">
                        <c:v>10</c:v>
                      </c:pt>
                      <c:pt idx="259">
                        <c:v>2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A5F3-417B-AA11-EF80BE2D0526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(1)'!$H$1</c15:sqref>
                        </c15:formulaRef>
                      </c:ext>
                    </c:extLst>
                    <c:strCache>
                      <c:ptCount val="1"/>
                      <c:pt idx="0">
                        <c:v>ext_urls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(1)'!$H$2:$H$263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1</c:v>
                      </c:pt>
                      <c:pt idx="85">
                        <c:v>3</c:v>
                      </c:pt>
                      <c:pt idx="86">
                        <c:v>3</c:v>
                      </c:pt>
                      <c:pt idx="87">
                        <c:v>6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2</c:v>
                      </c:pt>
                      <c:pt idx="92">
                        <c:v>1</c:v>
                      </c:pt>
                      <c:pt idx="93">
                        <c:v>5</c:v>
                      </c:pt>
                      <c:pt idx="94">
                        <c:v>5</c:v>
                      </c:pt>
                      <c:pt idx="95">
                        <c:v>5</c:v>
                      </c:pt>
                      <c:pt idx="96">
                        <c:v>0</c:v>
                      </c:pt>
                      <c:pt idx="97">
                        <c:v>2</c:v>
                      </c:pt>
                      <c:pt idx="98">
                        <c:v>3</c:v>
                      </c:pt>
                      <c:pt idx="99">
                        <c:v>2</c:v>
                      </c:pt>
                      <c:pt idx="100">
                        <c:v>0</c:v>
                      </c:pt>
                      <c:pt idx="101">
                        <c:v>2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0</c:v>
                      </c:pt>
                      <c:pt idx="107">
                        <c:v>1</c:v>
                      </c:pt>
                      <c:pt idx="108">
                        <c:v>1</c:v>
                      </c:pt>
                      <c:pt idx="109">
                        <c:v>1</c:v>
                      </c:pt>
                      <c:pt idx="110">
                        <c:v>1</c:v>
                      </c:pt>
                      <c:pt idx="111">
                        <c:v>1</c:v>
                      </c:pt>
                      <c:pt idx="112">
                        <c:v>2</c:v>
                      </c:pt>
                      <c:pt idx="113">
                        <c:v>2</c:v>
                      </c:pt>
                      <c:pt idx="114">
                        <c:v>2</c:v>
                      </c:pt>
                      <c:pt idx="115">
                        <c:v>2</c:v>
                      </c:pt>
                      <c:pt idx="116">
                        <c:v>0</c:v>
                      </c:pt>
                      <c:pt idx="117">
                        <c:v>1</c:v>
                      </c:pt>
                      <c:pt idx="118">
                        <c:v>0</c:v>
                      </c:pt>
                      <c:pt idx="119">
                        <c:v>1</c:v>
                      </c:pt>
                      <c:pt idx="120">
                        <c:v>0</c:v>
                      </c:pt>
                      <c:pt idx="121">
                        <c:v>1</c:v>
                      </c:pt>
                      <c:pt idx="122">
                        <c:v>2</c:v>
                      </c:pt>
                      <c:pt idx="123">
                        <c:v>1</c:v>
                      </c:pt>
                      <c:pt idx="124">
                        <c:v>1</c:v>
                      </c:pt>
                      <c:pt idx="125">
                        <c:v>1</c:v>
                      </c:pt>
                      <c:pt idx="126">
                        <c:v>1</c:v>
                      </c:pt>
                      <c:pt idx="127">
                        <c:v>4</c:v>
                      </c:pt>
                      <c:pt idx="128">
                        <c:v>0</c:v>
                      </c:pt>
                      <c:pt idx="129">
                        <c:v>1</c:v>
                      </c:pt>
                      <c:pt idx="130">
                        <c:v>1</c:v>
                      </c:pt>
                      <c:pt idx="131">
                        <c:v>1</c:v>
                      </c:pt>
                      <c:pt idx="132">
                        <c:v>5</c:v>
                      </c:pt>
                      <c:pt idx="133">
                        <c:v>1</c:v>
                      </c:pt>
                      <c:pt idx="134">
                        <c:v>1</c:v>
                      </c:pt>
                      <c:pt idx="135">
                        <c:v>0</c:v>
                      </c:pt>
                      <c:pt idx="136">
                        <c:v>1</c:v>
                      </c:pt>
                      <c:pt idx="137">
                        <c:v>1</c:v>
                      </c:pt>
                      <c:pt idx="138">
                        <c:v>1</c:v>
                      </c:pt>
                      <c:pt idx="139">
                        <c:v>1</c:v>
                      </c:pt>
                      <c:pt idx="140">
                        <c:v>1</c:v>
                      </c:pt>
                      <c:pt idx="141">
                        <c:v>1</c:v>
                      </c:pt>
                      <c:pt idx="142">
                        <c:v>1</c:v>
                      </c:pt>
                      <c:pt idx="143">
                        <c:v>1</c:v>
                      </c:pt>
                      <c:pt idx="144">
                        <c:v>1</c:v>
                      </c:pt>
                      <c:pt idx="145">
                        <c:v>1</c:v>
                      </c:pt>
                      <c:pt idx="146">
                        <c:v>1</c:v>
                      </c:pt>
                      <c:pt idx="147">
                        <c:v>1</c:v>
                      </c:pt>
                      <c:pt idx="148">
                        <c:v>1</c:v>
                      </c:pt>
                      <c:pt idx="149">
                        <c:v>1</c:v>
                      </c:pt>
                      <c:pt idx="150">
                        <c:v>1</c:v>
                      </c:pt>
                      <c:pt idx="151">
                        <c:v>1</c:v>
                      </c:pt>
                      <c:pt idx="152">
                        <c:v>1</c:v>
                      </c:pt>
                      <c:pt idx="153">
                        <c:v>1</c:v>
                      </c:pt>
                      <c:pt idx="154">
                        <c:v>1</c:v>
                      </c:pt>
                      <c:pt idx="155">
                        <c:v>2</c:v>
                      </c:pt>
                      <c:pt idx="156">
                        <c:v>2</c:v>
                      </c:pt>
                      <c:pt idx="157">
                        <c:v>0</c:v>
                      </c:pt>
                      <c:pt idx="158">
                        <c:v>1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7</c:v>
                      </c:pt>
                      <c:pt idx="162">
                        <c:v>7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2</c:v>
                      </c:pt>
                      <c:pt idx="166">
                        <c:v>2</c:v>
                      </c:pt>
                      <c:pt idx="167">
                        <c:v>1</c:v>
                      </c:pt>
                      <c:pt idx="168">
                        <c:v>2</c:v>
                      </c:pt>
                      <c:pt idx="169">
                        <c:v>2</c:v>
                      </c:pt>
                      <c:pt idx="170">
                        <c:v>2</c:v>
                      </c:pt>
                      <c:pt idx="171">
                        <c:v>1</c:v>
                      </c:pt>
                      <c:pt idx="172">
                        <c:v>6</c:v>
                      </c:pt>
                      <c:pt idx="173">
                        <c:v>2</c:v>
                      </c:pt>
                      <c:pt idx="174">
                        <c:v>7</c:v>
                      </c:pt>
                      <c:pt idx="175">
                        <c:v>6</c:v>
                      </c:pt>
                      <c:pt idx="176">
                        <c:v>0</c:v>
                      </c:pt>
                      <c:pt idx="177">
                        <c:v>6</c:v>
                      </c:pt>
                      <c:pt idx="178">
                        <c:v>11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1</c:v>
                      </c:pt>
                      <c:pt idx="184">
                        <c:v>0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2</c:v>
                      </c:pt>
                      <c:pt idx="190">
                        <c:v>0</c:v>
                      </c:pt>
                      <c:pt idx="191">
                        <c:v>2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2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1</c:v>
                      </c:pt>
                      <c:pt idx="204">
                        <c:v>8</c:v>
                      </c:pt>
                      <c:pt idx="205">
                        <c:v>11</c:v>
                      </c:pt>
                      <c:pt idx="206">
                        <c:v>1</c:v>
                      </c:pt>
                      <c:pt idx="207">
                        <c:v>14</c:v>
                      </c:pt>
                      <c:pt idx="208">
                        <c:v>0</c:v>
                      </c:pt>
                      <c:pt idx="209">
                        <c:v>3</c:v>
                      </c:pt>
                      <c:pt idx="210">
                        <c:v>3</c:v>
                      </c:pt>
                      <c:pt idx="211">
                        <c:v>3</c:v>
                      </c:pt>
                      <c:pt idx="212">
                        <c:v>3</c:v>
                      </c:pt>
                      <c:pt idx="213">
                        <c:v>5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1</c:v>
                      </c:pt>
                      <c:pt idx="220">
                        <c:v>1</c:v>
                      </c:pt>
                      <c:pt idx="221">
                        <c:v>68</c:v>
                      </c:pt>
                      <c:pt idx="222">
                        <c:v>81</c:v>
                      </c:pt>
                      <c:pt idx="223">
                        <c:v>69</c:v>
                      </c:pt>
                      <c:pt idx="224">
                        <c:v>4</c:v>
                      </c:pt>
                      <c:pt idx="225">
                        <c:v>35</c:v>
                      </c:pt>
                      <c:pt idx="226">
                        <c:v>1</c:v>
                      </c:pt>
                      <c:pt idx="227">
                        <c:v>1</c:v>
                      </c:pt>
                      <c:pt idx="228">
                        <c:v>1</c:v>
                      </c:pt>
                      <c:pt idx="229">
                        <c:v>1</c:v>
                      </c:pt>
                      <c:pt idx="230">
                        <c:v>0</c:v>
                      </c:pt>
                      <c:pt idx="231">
                        <c:v>4</c:v>
                      </c:pt>
                      <c:pt idx="232">
                        <c:v>1</c:v>
                      </c:pt>
                      <c:pt idx="233">
                        <c:v>2</c:v>
                      </c:pt>
                      <c:pt idx="234">
                        <c:v>0</c:v>
                      </c:pt>
                      <c:pt idx="235">
                        <c:v>4</c:v>
                      </c:pt>
                      <c:pt idx="236">
                        <c:v>5</c:v>
                      </c:pt>
                      <c:pt idx="237">
                        <c:v>0</c:v>
                      </c:pt>
                      <c:pt idx="238">
                        <c:v>1</c:v>
                      </c:pt>
                      <c:pt idx="239">
                        <c:v>1</c:v>
                      </c:pt>
                      <c:pt idx="240">
                        <c:v>1</c:v>
                      </c:pt>
                      <c:pt idx="241">
                        <c:v>10</c:v>
                      </c:pt>
                      <c:pt idx="242">
                        <c:v>5</c:v>
                      </c:pt>
                      <c:pt idx="243">
                        <c:v>1</c:v>
                      </c:pt>
                      <c:pt idx="244">
                        <c:v>8</c:v>
                      </c:pt>
                      <c:pt idx="245">
                        <c:v>5</c:v>
                      </c:pt>
                      <c:pt idx="246">
                        <c:v>1</c:v>
                      </c:pt>
                      <c:pt idx="247">
                        <c:v>4</c:v>
                      </c:pt>
                      <c:pt idx="248">
                        <c:v>1</c:v>
                      </c:pt>
                      <c:pt idx="249">
                        <c:v>36</c:v>
                      </c:pt>
                      <c:pt idx="250">
                        <c:v>29</c:v>
                      </c:pt>
                      <c:pt idx="251">
                        <c:v>37</c:v>
                      </c:pt>
                      <c:pt idx="252">
                        <c:v>1</c:v>
                      </c:pt>
                      <c:pt idx="253">
                        <c:v>1</c:v>
                      </c:pt>
                      <c:pt idx="254">
                        <c:v>1</c:v>
                      </c:pt>
                      <c:pt idx="255">
                        <c:v>3</c:v>
                      </c:pt>
                      <c:pt idx="256">
                        <c:v>3</c:v>
                      </c:pt>
                      <c:pt idx="257">
                        <c:v>3</c:v>
                      </c:pt>
                      <c:pt idx="258">
                        <c:v>10</c:v>
                      </c:pt>
                      <c:pt idx="259">
                        <c:v>2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A5F3-417B-AA11-EF80BE2D0526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(1)'!$I$1</c15:sqref>
                        </c15:formulaRef>
                      </c:ext>
                    </c:extLst>
                    <c:strCache>
                      <c:ptCount val="1"/>
                      <c:pt idx="0">
                        <c:v>info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(1)'!$I$2:$I$263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2</c:v>
                      </c:pt>
                      <c:pt idx="86">
                        <c:v>2</c:v>
                      </c:pt>
                      <c:pt idx="87">
                        <c:v>2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1</c:v>
                      </c:pt>
                      <c:pt idx="94">
                        <c:v>1</c:v>
                      </c:pt>
                      <c:pt idx="95">
                        <c:v>1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1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1</c:v>
                      </c:pt>
                      <c:pt idx="111">
                        <c:v>1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1</c:v>
                      </c:pt>
                      <c:pt idx="196">
                        <c:v>1</c:v>
                      </c:pt>
                      <c:pt idx="197">
                        <c:v>1</c:v>
                      </c:pt>
                      <c:pt idx="198">
                        <c:v>1</c:v>
                      </c:pt>
                      <c:pt idx="199">
                        <c:v>1</c:v>
                      </c:pt>
                      <c:pt idx="200">
                        <c:v>1</c:v>
                      </c:pt>
                      <c:pt idx="201">
                        <c:v>1</c:v>
                      </c:pt>
                      <c:pt idx="202">
                        <c:v>1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1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5</c:v>
                      </c:pt>
                      <c:pt idx="222">
                        <c:v>2</c:v>
                      </c:pt>
                      <c:pt idx="223">
                        <c:v>5</c:v>
                      </c:pt>
                      <c:pt idx="224">
                        <c:v>0</c:v>
                      </c:pt>
                      <c:pt idx="225">
                        <c:v>17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4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1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2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2</c:v>
                      </c:pt>
                      <c:pt idx="248">
                        <c:v>0</c:v>
                      </c:pt>
                      <c:pt idx="249">
                        <c:v>1</c:v>
                      </c:pt>
                      <c:pt idx="250">
                        <c:v>1</c:v>
                      </c:pt>
                      <c:pt idx="251">
                        <c:v>1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4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A5F3-417B-AA11-EF80BE2D0526}"/>
                  </c:ext>
                </c:extLst>
              </c15:ser>
            </c15:filteredScatterSeries>
            <c15:filteredScatte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(1)'!$J$1</c15:sqref>
                        </c15:formulaRef>
                      </c:ext>
                    </c:extLst>
                    <c:strCache>
                      <c:ptCount val="1"/>
                      <c:pt idx="0">
                        <c:v>program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(1)'!$J$2:$J$263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2</c:v>
                      </c:pt>
                      <c:pt idx="86">
                        <c:v>2</c:v>
                      </c:pt>
                      <c:pt idx="87">
                        <c:v>2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1</c:v>
                      </c:pt>
                      <c:pt idx="94">
                        <c:v>1</c:v>
                      </c:pt>
                      <c:pt idx="95">
                        <c:v>1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1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1</c:v>
                      </c:pt>
                      <c:pt idx="111">
                        <c:v>1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1</c:v>
                      </c:pt>
                      <c:pt idx="196">
                        <c:v>1</c:v>
                      </c:pt>
                      <c:pt idx="197">
                        <c:v>1</c:v>
                      </c:pt>
                      <c:pt idx="198">
                        <c:v>1</c:v>
                      </c:pt>
                      <c:pt idx="199">
                        <c:v>1</c:v>
                      </c:pt>
                      <c:pt idx="200">
                        <c:v>1</c:v>
                      </c:pt>
                      <c:pt idx="201">
                        <c:v>1</c:v>
                      </c:pt>
                      <c:pt idx="202">
                        <c:v>1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1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5</c:v>
                      </c:pt>
                      <c:pt idx="222">
                        <c:v>2</c:v>
                      </c:pt>
                      <c:pt idx="223">
                        <c:v>5</c:v>
                      </c:pt>
                      <c:pt idx="224">
                        <c:v>0</c:v>
                      </c:pt>
                      <c:pt idx="225">
                        <c:v>17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4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1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2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2</c:v>
                      </c:pt>
                      <c:pt idx="248">
                        <c:v>0</c:v>
                      </c:pt>
                      <c:pt idx="249">
                        <c:v>1</c:v>
                      </c:pt>
                      <c:pt idx="250">
                        <c:v>1</c:v>
                      </c:pt>
                      <c:pt idx="251">
                        <c:v>1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4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A5F3-417B-AA11-EF80BE2D0526}"/>
                  </c:ext>
                </c:extLst>
              </c15:ser>
            </c15:filteredScatterSeries>
            <c15:filteredScatte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(1)'!$K$1</c15:sqref>
                        </c15:formulaRef>
                      </c:ext>
                    </c:extLst>
                    <c:strCache>
                      <c:ptCount val="1"/>
                      <c:pt idx="0">
                        <c:v>positives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(1)'!$K$2:$K$263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A5F3-417B-AA11-EF80BE2D0526}"/>
                  </c:ext>
                </c:extLst>
              </c15:ser>
            </c15:filteredScatterSeries>
            <c15:filteredScatter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(1)'!$L$1</c15:sqref>
                        </c15:formulaRef>
                      </c:ext>
                    </c:extLst>
                    <c:strCache>
                      <c:ptCount val="1"/>
                      <c:pt idx="0">
                        <c:v>sign_name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(1)'!$L$2:$L$263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0</c:v>
                      </c:pt>
                      <c:pt idx="9">
                        <c:v>3</c:v>
                      </c:pt>
                      <c:pt idx="10">
                        <c:v>0</c:v>
                      </c:pt>
                      <c:pt idx="11">
                        <c:v>2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5</c:v>
                      </c:pt>
                      <c:pt idx="16">
                        <c:v>0</c:v>
                      </c:pt>
                      <c:pt idx="17">
                        <c:v>3</c:v>
                      </c:pt>
                      <c:pt idx="18">
                        <c:v>2</c:v>
                      </c:pt>
                      <c:pt idx="19">
                        <c:v>2</c:v>
                      </c:pt>
                      <c:pt idx="20">
                        <c:v>2</c:v>
                      </c:pt>
                      <c:pt idx="21">
                        <c:v>1</c:v>
                      </c:pt>
                      <c:pt idx="22">
                        <c:v>4</c:v>
                      </c:pt>
                      <c:pt idx="23">
                        <c:v>1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2</c:v>
                      </c:pt>
                      <c:pt idx="27">
                        <c:v>2</c:v>
                      </c:pt>
                      <c:pt idx="28">
                        <c:v>0</c:v>
                      </c:pt>
                      <c:pt idx="29">
                        <c:v>1</c:v>
                      </c:pt>
                      <c:pt idx="30">
                        <c:v>0</c:v>
                      </c:pt>
                      <c:pt idx="31">
                        <c:v>3</c:v>
                      </c:pt>
                      <c:pt idx="32">
                        <c:v>0</c:v>
                      </c:pt>
                      <c:pt idx="33">
                        <c:v>1</c:v>
                      </c:pt>
                      <c:pt idx="34">
                        <c:v>0</c:v>
                      </c:pt>
                      <c:pt idx="35">
                        <c:v>2</c:v>
                      </c:pt>
                      <c:pt idx="36">
                        <c:v>2</c:v>
                      </c:pt>
                      <c:pt idx="37">
                        <c:v>3</c:v>
                      </c:pt>
                      <c:pt idx="38">
                        <c:v>2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2</c:v>
                      </c:pt>
                      <c:pt idx="44">
                        <c:v>1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2</c:v>
                      </c:pt>
                      <c:pt idx="49">
                        <c:v>0</c:v>
                      </c:pt>
                      <c:pt idx="50">
                        <c:v>1</c:v>
                      </c:pt>
                      <c:pt idx="51">
                        <c:v>0</c:v>
                      </c:pt>
                      <c:pt idx="52">
                        <c:v>1</c:v>
                      </c:pt>
                      <c:pt idx="53">
                        <c:v>2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0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2</c:v>
                      </c:pt>
                      <c:pt idx="69">
                        <c:v>0</c:v>
                      </c:pt>
                      <c:pt idx="70">
                        <c:v>1</c:v>
                      </c:pt>
                      <c:pt idx="71">
                        <c:v>2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2</c:v>
                      </c:pt>
                      <c:pt idx="76">
                        <c:v>0</c:v>
                      </c:pt>
                      <c:pt idx="77">
                        <c:v>10</c:v>
                      </c:pt>
                      <c:pt idx="78">
                        <c:v>3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9</c:v>
                      </c:pt>
                      <c:pt idx="85">
                        <c:v>2</c:v>
                      </c:pt>
                      <c:pt idx="86">
                        <c:v>2</c:v>
                      </c:pt>
                      <c:pt idx="87">
                        <c:v>3</c:v>
                      </c:pt>
                      <c:pt idx="88">
                        <c:v>3</c:v>
                      </c:pt>
                      <c:pt idx="89">
                        <c:v>1</c:v>
                      </c:pt>
                      <c:pt idx="90">
                        <c:v>3</c:v>
                      </c:pt>
                      <c:pt idx="91">
                        <c:v>2</c:v>
                      </c:pt>
                      <c:pt idx="92">
                        <c:v>2</c:v>
                      </c:pt>
                      <c:pt idx="93">
                        <c:v>16</c:v>
                      </c:pt>
                      <c:pt idx="94">
                        <c:v>16</c:v>
                      </c:pt>
                      <c:pt idx="95">
                        <c:v>16</c:v>
                      </c:pt>
                      <c:pt idx="96">
                        <c:v>7</c:v>
                      </c:pt>
                      <c:pt idx="97">
                        <c:v>8</c:v>
                      </c:pt>
                      <c:pt idx="98">
                        <c:v>9</c:v>
                      </c:pt>
                      <c:pt idx="99">
                        <c:v>11</c:v>
                      </c:pt>
                      <c:pt idx="100">
                        <c:v>3</c:v>
                      </c:pt>
                      <c:pt idx="101">
                        <c:v>2</c:v>
                      </c:pt>
                      <c:pt idx="102">
                        <c:v>0</c:v>
                      </c:pt>
                      <c:pt idx="103">
                        <c:v>1</c:v>
                      </c:pt>
                      <c:pt idx="104">
                        <c:v>2</c:v>
                      </c:pt>
                      <c:pt idx="105">
                        <c:v>2</c:v>
                      </c:pt>
                      <c:pt idx="106">
                        <c:v>1</c:v>
                      </c:pt>
                      <c:pt idx="107">
                        <c:v>2</c:v>
                      </c:pt>
                      <c:pt idx="108">
                        <c:v>16</c:v>
                      </c:pt>
                      <c:pt idx="109">
                        <c:v>9</c:v>
                      </c:pt>
                      <c:pt idx="110">
                        <c:v>6</c:v>
                      </c:pt>
                      <c:pt idx="111">
                        <c:v>11</c:v>
                      </c:pt>
                      <c:pt idx="112">
                        <c:v>5</c:v>
                      </c:pt>
                      <c:pt idx="113">
                        <c:v>2</c:v>
                      </c:pt>
                      <c:pt idx="114">
                        <c:v>3</c:v>
                      </c:pt>
                      <c:pt idx="115">
                        <c:v>3</c:v>
                      </c:pt>
                      <c:pt idx="116">
                        <c:v>8</c:v>
                      </c:pt>
                      <c:pt idx="117">
                        <c:v>10</c:v>
                      </c:pt>
                      <c:pt idx="118">
                        <c:v>1</c:v>
                      </c:pt>
                      <c:pt idx="119">
                        <c:v>1</c:v>
                      </c:pt>
                      <c:pt idx="120">
                        <c:v>0</c:v>
                      </c:pt>
                      <c:pt idx="121">
                        <c:v>6</c:v>
                      </c:pt>
                      <c:pt idx="122">
                        <c:v>10</c:v>
                      </c:pt>
                      <c:pt idx="123">
                        <c:v>6</c:v>
                      </c:pt>
                      <c:pt idx="124">
                        <c:v>5</c:v>
                      </c:pt>
                      <c:pt idx="125">
                        <c:v>6</c:v>
                      </c:pt>
                      <c:pt idx="126">
                        <c:v>5</c:v>
                      </c:pt>
                      <c:pt idx="127">
                        <c:v>22</c:v>
                      </c:pt>
                      <c:pt idx="128">
                        <c:v>7</c:v>
                      </c:pt>
                      <c:pt idx="129">
                        <c:v>6</c:v>
                      </c:pt>
                      <c:pt idx="130">
                        <c:v>6</c:v>
                      </c:pt>
                      <c:pt idx="131">
                        <c:v>5</c:v>
                      </c:pt>
                      <c:pt idx="132">
                        <c:v>24</c:v>
                      </c:pt>
                      <c:pt idx="133">
                        <c:v>5</c:v>
                      </c:pt>
                      <c:pt idx="134">
                        <c:v>5</c:v>
                      </c:pt>
                      <c:pt idx="135">
                        <c:v>1</c:v>
                      </c:pt>
                      <c:pt idx="136">
                        <c:v>5</c:v>
                      </c:pt>
                      <c:pt idx="137">
                        <c:v>5</c:v>
                      </c:pt>
                      <c:pt idx="138">
                        <c:v>5</c:v>
                      </c:pt>
                      <c:pt idx="139">
                        <c:v>5</c:v>
                      </c:pt>
                      <c:pt idx="140">
                        <c:v>5</c:v>
                      </c:pt>
                      <c:pt idx="141">
                        <c:v>5</c:v>
                      </c:pt>
                      <c:pt idx="142">
                        <c:v>5</c:v>
                      </c:pt>
                      <c:pt idx="143">
                        <c:v>5</c:v>
                      </c:pt>
                      <c:pt idx="144">
                        <c:v>5</c:v>
                      </c:pt>
                      <c:pt idx="145">
                        <c:v>5</c:v>
                      </c:pt>
                      <c:pt idx="146">
                        <c:v>5</c:v>
                      </c:pt>
                      <c:pt idx="147">
                        <c:v>5</c:v>
                      </c:pt>
                      <c:pt idx="148">
                        <c:v>5</c:v>
                      </c:pt>
                      <c:pt idx="149">
                        <c:v>5</c:v>
                      </c:pt>
                      <c:pt idx="150">
                        <c:v>5</c:v>
                      </c:pt>
                      <c:pt idx="151">
                        <c:v>5</c:v>
                      </c:pt>
                      <c:pt idx="152">
                        <c:v>5</c:v>
                      </c:pt>
                      <c:pt idx="153">
                        <c:v>5</c:v>
                      </c:pt>
                      <c:pt idx="154">
                        <c:v>2</c:v>
                      </c:pt>
                      <c:pt idx="155">
                        <c:v>3</c:v>
                      </c:pt>
                      <c:pt idx="156">
                        <c:v>3</c:v>
                      </c:pt>
                      <c:pt idx="157">
                        <c:v>5</c:v>
                      </c:pt>
                      <c:pt idx="158">
                        <c:v>15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17</c:v>
                      </c:pt>
                      <c:pt idx="162">
                        <c:v>17</c:v>
                      </c:pt>
                      <c:pt idx="163">
                        <c:v>2</c:v>
                      </c:pt>
                      <c:pt idx="164">
                        <c:v>2</c:v>
                      </c:pt>
                      <c:pt idx="165">
                        <c:v>3</c:v>
                      </c:pt>
                      <c:pt idx="166">
                        <c:v>2</c:v>
                      </c:pt>
                      <c:pt idx="167">
                        <c:v>10</c:v>
                      </c:pt>
                      <c:pt idx="168">
                        <c:v>5</c:v>
                      </c:pt>
                      <c:pt idx="169">
                        <c:v>2</c:v>
                      </c:pt>
                      <c:pt idx="170">
                        <c:v>2</c:v>
                      </c:pt>
                      <c:pt idx="171">
                        <c:v>12</c:v>
                      </c:pt>
                      <c:pt idx="172">
                        <c:v>22</c:v>
                      </c:pt>
                      <c:pt idx="173">
                        <c:v>3</c:v>
                      </c:pt>
                      <c:pt idx="174">
                        <c:v>21</c:v>
                      </c:pt>
                      <c:pt idx="175">
                        <c:v>14</c:v>
                      </c:pt>
                      <c:pt idx="176">
                        <c:v>2</c:v>
                      </c:pt>
                      <c:pt idx="177">
                        <c:v>19</c:v>
                      </c:pt>
                      <c:pt idx="178">
                        <c:v>37</c:v>
                      </c:pt>
                      <c:pt idx="179">
                        <c:v>4</c:v>
                      </c:pt>
                      <c:pt idx="180">
                        <c:v>5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2</c:v>
                      </c:pt>
                      <c:pt idx="184">
                        <c:v>2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2</c:v>
                      </c:pt>
                      <c:pt idx="188">
                        <c:v>2</c:v>
                      </c:pt>
                      <c:pt idx="189">
                        <c:v>2</c:v>
                      </c:pt>
                      <c:pt idx="190">
                        <c:v>2</c:v>
                      </c:pt>
                      <c:pt idx="191">
                        <c:v>2</c:v>
                      </c:pt>
                      <c:pt idx="192">
                        <c:v>2</c:v>
                      </c:pt>
                      <c:pt idx="193">
                        <c:v>2</c:v>
                      </c:pt>
                      <c:pt idx="194">
                        <c:v>2</c:v>
                      </c:pt>
                      <c:pt idx="195">
                        <c:v>15</c:v>
                      </c:pt>
                      <c:pt idx="196">
                        <c:v>15</c:v>
                      </c:pt>
                      <c:pt idx="197">
                        <c:v>15</c:v>
                      </c:pt>
                      <c:pt idx="198">
                        <c:v>15</c:v>
                      </c:pt>
                      <c:pt idx="199">
                        <c:v>15</c:v>
                      </c:pt>
                      <c:pt idx="200">
                        <c:v>14</c:v>
                      </c:pt>
                      <c:pt idx="201">
                        <c:v>15</c:v>
                      </c:pt>
                      <c:pt idx="202">
                        <c:v>15</c:v>
                      </c:pt>
                      <c:pt idx="203">
                        <c:v>15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1</c:v>
                      </c:pt>
                      <c:pt idx="210">
                        <c:v>1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1</c:v>
                      </c:pt>
                      <c:pt idx="219">
                        <c:v>0</c:v>
                      </c:pt>
                      <c:pt idx="220">
                        <c:v>1</c:v>
                      </c:pt>
                      <c:pt idx="221">
                        <c:v>2</c:v>
                      </c:pt>
                      <c:pt idx="222">
                        <c:v>0</c:v>
                      </c:pt>
                      <c:pt idx="223">
                        <c:v>2</c:v>
                      </c:pt>
                      <c:pt idx="224">
                        <c:v>1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1</c:v>
                      </c:pt>
                      <c:pt idx="231">
                        <c:v>1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1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1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1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A5F3-417B-AA11-EF80BE2D0526}"/>
                  </c:ext>
                </c:extLst>
              </c15:ser>
            </c15:filteredScatterSeries>
            <c15:filteredScatte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(1)'!$M$1</c15:sqref>
                        </c15:formulaRef>
                      </c:ext>
                    </c:extLst>
                    <c:strCache>
                      <c:ptCount val="1"/>
                      <c:pt idx="0">
                        <c:v>families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(1)'!$M$2:$M$263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1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2</c:v>
                      </c:pt>
                      <c:pt idx="94">
                        <c:v>2</c:v>
                      </c:pt>
                      <c:pt idx="95">
                        <c:v>2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1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1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1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26</c:v>
                      </c:pt>
                      <c:pt idx="205">
                        <c:v>29</c:v>
                      </c:pt>
                      <c:pt idx="206">
                        <c:v>11</c:v>
                      </c:pt>
                      <c:pt idx="207">
                        <c:v>7</c:v>
                      </c:pt>
                      <c:pt idx="208">
                        <c:v>22</c:v>
                      </c:pt>
                      <c:pt idx="209">
                        <c:v>8</c:v>
                      </c:pt>
                      <c:pt idx="210">
                        <c:v>11</c:v>
                      </c:pt>
                      <c:pt idx="211">
                        <c:v>17</c:v>
                      </c:pt>
                      <c:pt idx="212">
                        <c:v>17</c:v>
                      </c:pt>
                      <c:pt idx="213">
                        <c:v>14</c:v>
                      </c:pt>
                      <c:pt idx="214">
                        <c:v>4</c:v>
                      </c:pt>
                      <c:pt idx="215">
                        <c:v>23</c:v>
                      </c:pt>
                      <c:pt idx="216">
                        <c:v>4</c:v>
                      </c:pt>
                      <c:pt idx="217">
                        <c:v>8</c:v>
                      </c:pt>
                      <c:pt idx="218">
                        <c:v>23</c:v>
                      </c:pt>
                      <c:pt idx="219">
                        <c:v>1</c:v>
                      </c:pt>
                      <c:pt idx="220">
                        <c:v>5</c:v>
                      </c:pt>
                      <c:pt idx="221">
                        <c:v>29</c:v>
                      </c:pt>
                      <c:pt idx="222">
                        <c:v>8</c:v>
                      </c:pt>
                      <c:pt idx="223">
                        <c:v>29</c:v>
                      </c:pt>
                      <c:pt idx="224">
                        <c:v>13</c:v>
                      </c:pt>
                      <c:pt idx="225">
                        <c:v>24</c:v>
                      </c:pt>
                      <c:pt idx="226">
                        <c:v>5</c:v>
                      </c:pt>
                      <c:pt idx="227">
                        <c:v>2</c:v>
                      </c:pt>
                      <c:pt idx="228">
                        <c:v>12</c:v>
                      </c:pt>
                      <c:pt idx="229">
                        <c:v>3</c:v>
                      </c:pt>
                      <c:pt idx="230">
                        <c:v>2</c:v>
                      </c:pt>
                      <c:pt idx="231">
                        <c:v>24</c:v>
                      </c:pt>
                      <c:pt idx="232">
                        <c:v>5</c:v>
                      </c:pt>
                      <c:pt idx="233">
                        <c:v>3</c:v>
                      </c:pt>
                      <c:pt idx="234">
                        <c:v>4</c:v>
                      </c:pt>
                      <c:pt idx="235">
                        <c:v>15</c:v>
                      </c:pt>
                      <c:pt idx="236">
                        <c:v>12</c:v>
                      </c:pt>
                      <c:pt idx="237">
                        <c:v>13</c:v>
                      </c:pt>
                      <c:pt idx="238">
                        <c:v>1</c:v>
                      </c:pt>
                      <c:pt idx="239">
                        <c:v>7</c:v>
                      </c:pt>
                      <c:pt idx="240">
                        <c:v>3</c:v>
                      </c:pt>
                      <c:pt idx="241">
                        <c:v>12</c:v>
                      </c:pt>
                      <c:pt idx="242">
                        <c:v>29</c:v>
                      </c:pt>
                      <c:pt idx="243">
                        <c:v>6</c:v>
                      </c:pt>
                      <c:pt idx="244">
                        <c:v>24</c:v>
                      </c:pt>
                      <c:pt idx="245">
                        <c:v>20</c:v>
                      </c:pt>
                      <c:pt idx="246">
                        <c:v>4</c:v>
                      </c:pt>
                      <c:pt idx="247">
                        <c:v>13</c:v>
                      </c:pt>
                      <c:pt idx="248">
                        <c:v>4</c:v>
                      </c:pt>
                      <c:pt idx="249">
                        <c:v>44</c:v>
                      </c:pt>
                      <c:pt idx="250">
                        <c:v>36</c:v>
                      </c:pt>
                      <c:pt idx="251">
                        <c:v>43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1</c:v>
                      </c:pt>
                      <c:pt idx="255">
                        <c:v>7</c:v>
                      </c:pt>
                      <c:pt idx="256">
                        <c:v>7</c:v>
                      </c:pt>
                      <c:pt idx="257">
                        <c:v>7</c:v>
                      </c:pt>
                      <c:pt idx="258">
                        <c:v>40</c:v>
                      </c:pt>
                      <c:pt idx="259">
                        <c:v>4</c:v>
                      </c:pt>
                      <c:pt idx="260">
                        <c:v>23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A5F3-417B-AA11-EF80BE2D0526}"/>
                  </c:ext>
                </c:extLst>
              </c15:ser>
            </c15:filteredScatterSeries>
            <c15:filteredScatter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(1)'!$N$1</c15:sqref>
                        </c15:formulaRef>
                      </c:ext>
                    </c:extLst>
                    <c:strCache>
                      <c:ptCount val="1"/>
                      <c:pt idx="0">
                        <c:v>description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(1)'!$N$2:$N$263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0</c:v>
                      </c:pt>
                      <c:pt idx="9">
                        <c:v>3</c:v>
                      </c:pt>
                      <c:pt idx="10">
                        <c:v>0</c:v>
                      </c:pt>
                      <c:pt idx="11">
                        <c:v>2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5</c:v>
                      </c:pt>
                      <c:pt idx="16">
                        <c:v>0</c:v>
                      </c:pt>
                      <c:pt idx="17">
                        <c:v>3</c:v>
                      </c:pt>
                      <c:pt idx="18">
                        <c:v>2</c:v>
                      </c:pt>
                      <c:pt idx="19">
                        <c:v>2</c:v>
                      </c:pt>
                      <c:pt idx="20">
                        <c:v>2</c:v>
                      </c:pt>
                      <c:pt idx="21">
                        <c:v>1</c:v>
                      </c:pt>
                      <c:pt idx="22">
                        <c:v>4</c:v>
                      </c:pt>
                      <c:pt idx="23">
                        <c:v>1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2</c:v>
                      </c:pt>
                      <c:pt idx="27">
                        <c:v>2</c:v>
                      </c:pt>
                      <c:pt idx="28">
                        <c:v>0</c:v>
                      </c:pt>
                      <c:pt idx="29">
                        <c:v>1</c:v>
                      </c:pt>
                      <c:pt idx="30">
                        <c:v>0</c:v>
                      </c:pt>
                      <c:pt idx="31">
                        <c:v>3</c:v>
                      </c:pt>
                      <c:pt idx="32">
                        <c:v>0</c:v>
                      </c:pt>
                      <c:pt idx="33">
                        <c:v>1</c:v>
                      </c:pt>
                      <c:pt idx="34">
                        <c:v>0</c:v>
                      </c:pt>
                      <c:pt idx="35">
                        <c:v>2</c:v>
                      </c:pt>
                      <c:pt idx="36">
                        <c:v>2</c:v>
                      </c:pt>
                      <c:pt idx="37">
                        <c:v>3</c:v>
                      </c:pt>
                      <c:pt idx="38">
                        <c:v>2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2</c:v>
                      </c:pt>
                      <c:pt idx="44">
                        <c:v>1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2</c:v>
                      </c:pt>
                      <c:pt idx="49">
                        <c:v>0</c:v>
                      </c:pt>
                      <c:pt idx="50">
                        <c:v>1</c:v>
                      </c:pt>
                      <c:pt idx="51">
                        <c:v>0</c:v>
                      </c:pt>
                      <c:pt idx="52">
                        <c:v>1</c:v>
                      </c:pt>
                      <c:pt idx="53">
                        <c:v>2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0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2</c:v>
                      </c:pt>
                      <c:pt idx="69">
                        <c:v>0</c:v>
                      </c:pt>
                      <c:pt idx="70">
                        <c:v>1</c:v>
                      </c:pt>
                      <c:pt idx="71">
                        <c:v>2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2</c:v>
                      </c:pt>
                      <c:pt idx="76">
                        <c:v>0</c:v>
                      </c:pt>
                      <c:pt idx="77">
                        <c:v>10</c:v>
                      </c:pt>
                      <c:pt idx="78">
                        <c:v>3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9</c:v>
                      </c:pt>
                      <c:pt idx="85">
                        <c:v>2</c:v>
                      </c:pt>
                      <c:pt idx="86">
                        <c:v>2</c:v>
                      </c:pt>
                      <c:pt idx="87">
                        <c:v>3</c:v>
                      </c:pt>
                      <c:pt idx="88">
                        <c:v>3</c:v>
                      </c:pt>
                      <c:pt idx="89">
                        <c:v>1</c:v>
                      </c:pt>
                      <c:pt idx="90">
                        <c:v>3</c:v>
                      </c:pt>
                      <c:pt idx="91">
                        <c:v>2</c:v>
                      </c:pt>
                      <c:pt idx="92">
                        <c:v>2</c:v>
                      </c:pt>
                      <c:pt idx="93">
                        <c:v>16</c:v>
                      </c:pt>
                      <c:pt idx="94">
                        <c:v>16</c:v>
                      </c:pt>
                      <c:pt idx="95">
                        <c:v>16</c:v>
                      </c:pt>
                      <c:pt idx="96">
                        <c:v>7</c:v>
                      </c:pt>
                      <c:pt idx="97">
                        <c:v>8</c:v>
                      </c:pt>
                      <c:pt idx="98">
                        <c:v>9</c:v>
                      </c:pt>
                      <c:pt idx="99">
                        <c:v>11</c:v>
                      </c:pt>
                      <c:pt idx="100">
                        <c:v>3</c:v>
                      </c:pt>
                      <c:pt idx="101">
                        <c:v>2</c:v>
                      </c:pt>
                      <c:pt idx="102">
                        <c:v>0</c:v>
                      </c:pt>
                      <c:pt idx="103">
                        <c:v>1</c:v>
                      </c:pt>
                      <c:pt idx="104">
                        <c:v>2</c:v>
                      </c:pt>
                      <c:pt idx="105">
                        <c:v>2</c:v>
                      </c:pt>
                      <c:pt idx="106">
                        <c:v>1</c:v>
                      </c:pt>
                      <c:pt idx="107">
                        <c:v>2</c:v>
                      </c:pt>
                      <c:pt idx="108">
                        <c:v>16</c:v>
                      </c:pt>
                      <c:pt idx="109">
                        <c:v>9</c:v>
                      </c:pt>
                      <c:pt idx="110">
                        <c:v>6</c:v>
                      </c:pt>
                      <c:pt idx="111">
                        <c:v>11</c:v>
                      </c:pt>
                      <c:pt idx="112">
                        <c:v>5</c:v>
                      </c:pt>
                      <c:pt idx="113">
                        <c:v>2</c:v>
                      </c:pt>
                      <c:pt idx="114">
                        <c:v>3</c:v>
                      </c:pt>
                      <c:pt idx="115">
                        <c:v>3</c:v>
                      </c:pt>
                      <c:pt idx="116">
                        <c:v>8</c:v>
                      </c:pt>
                      <c:pt idx="117">
                        <c:v>10</c:v>
                      </c:pt>
                      <c:pt idx="118">
                        <c:v>1</c:v>
                      </c:pt>
                      <c:pt idx="119">
                        <c:v>1</c:v>
                      </c:pt>
                      <c:pt idx="120">
                        <c:v>0</c:v>
                      </c:pt>
                      <c:pt idx="121">
                        <c:v>6</c:v>
                      </c:pt>
                      <c:pt idx="122">
                        <c:v>10</c:v>
                      </c:pt>
                      <c:pt idx="123">
                        <c:v>6</c:v>
                      </c:pt>
                      <c:pt idx="124">
                        <c:v>5</c:v>
                      </c:pt>
                      <c:pt idx="125">
                        <c:v>6</c:v>
                      </c:pt>
                      <c:pt idx="126">
                        <c:v>5</c:v>
                      </c:pt>
                      <c:pt idx="127">
                        <c:v>22</c:v>
                      </c:pt>
                      <c:pt idx="128">
                        <c:v>7</c:v>
                      </c:pt>
                      <c:pt idx="129">
                        <c:v>6</c:v>
                      </c:pt>
                      <c:pt idx="130">
                        <c:v>6</c:v>
                      </c:pt>
                      <c:pt idx="131">
                        <c:v>5</c:v>
                      </c:pt>
                      <c:pt idx="132">
                        <c:v>24</c:v>
                      </c:pt>
                      <c:pt idx="133">
                        <c:v>5</c:v>
                      </c:pt>
                      <c:pt idx="134">
                        <c:v>5</c:v>
                      </c:pt>
                      <c:pt idx="135">
                        <c:v>1</c:v>
                      </c:pt>
                      <c:pt idx="136">
                        <c:v>5</c:v>
                      </c:pt>
                      <c:pt idx="137">
                        <c:v>5</c:v>
                      </c:pt>
                      <c:pt idx="138">
                        <c:v>5</c:v>
                      </c:pt>
                      <c:pt idx="139">
                        <c:v>5</c:v>
                      </c:pt>
                      <c:pt idx="140">
                        <c:v>5</c:v>
                      </c:pt>
                      <c:pt idx="141">
                        <c:v>5</c:v>
                      </c:pt>
                      <c:pt idx="142">
                        <c:v>5</c:v>
                      </c:pt>
                      <c:pt idx="143">
                        <c:v>5</c:v>
                      </c:pt>
                      <c:pt idx="144">
                        <c:v>5</c:v>
                      </c:pt>
                      <c:pt idx="145">
                        <c:v>5</c:v>
                      </c:pt>
                      <c:pt idx="146">
                        <c:v>5</c:v>
                      </c:pt>
                      <c:pt idx="147">
                        <c:v>5</c:v>
                      </c:pt>
                      <c:pt idx="148">
                        <c:v>5</c:v>
                      </c:pt>
                      <c:pt idx="149">
                        <c:v>5</c:v>
                      </c:pt>
                      <c:pt idx="150">
                        <c:v>5</c:v>
                      </c:pt>
                      <c:pt idx="151">
                        <c:v>5</c:v>
                      </c:pt>
                      <c:pt idx="152">
                        <c:v>5</c:v>
                      </c:pt>
                      <c:pt idx="153">
                        <c:v>5</c:v>
                      </c:pt>
                      <c:pt idx="154">
                        <c:v>2</c:v>
                      </c:pt>
                      <c:pt idx="155">
                        <c:v>3</c:v>
                      </c:pt>
                      <c:pt idx="156">
                        <c:v>3</c:v>
                      </c:pt>
                      <c:pt idx="157">
                        <c:v>5</c:v>
                      </c:pt>
                      <c:pt idx="158">
                        <c:v>15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17</c:v>
                      </c:pt>
                      <c:pt idx="162">
                        <c:v>17</c:v>
                      </c:pt>
                      <c:pt idx="163">
                        <c:v>2</c:v>
                      </c:pt>
                      <c:pt idx="164">
                        <c:v>2</c:v>
                      </c:pt>
                      <c:pt idx="165">
                        <c:v>3</c:v>
                      </c:pt>
                      <c:pt idx="166">
                        <c:v>2</c:v>
                      </c:pt>
                      <c:pt idx="167">
                        <c:v>10</c:v>
                      </c:pt>
                      <c:pt idx="168">
                        <c:v>5</c:v>
                      </c:pt>
                      <c:pt idx="169">
                        <c:v>2</c:v>
                      </c:pt>
                      <c:pt idx="170">
                        <c:v>2</c:v>
                      </c:pt>
                      <c:pt idx="171">
                        <c:v>12</c:v>
                      </c:pt>
                      <c:pt idx="172">
                        <c:v>22</c:v>
                      </c:pt>
                      <c:pt idx="173">
                        <c:v>3</c:v>
                      </c:pt>
                      <c:pt idx="174">
                        <c:v>21</c:v>
                      </c:pt>
                      <c:pt idx="175">
                        <c:v>14</c:v>
                      </c:pt>
                      <c:pt idx="176">
                        <c:v>2</c:v>
                      </c:pt>
                      <c:pt idx="177">
                        <c:v>19</c:v>
                      </c:pt>
                      <c:pt idx="178">
                        <c:v>37</c:v>
                      </c:pt>
                      <c:pt idx="179">
                        <c:v>4</c:v>
                      </c:pt>
                      <c:pt idx="180">
                        <c:v>5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2</c:v>
                      </c:pt>
                      <c:pt idx="184">
                        <c:v>2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2</c:v>
                      </c:pt>
                      <c:pt idx="188">
                        <c:v>2</c:v>
                      </c:pt>
                      <c:pt idx="189">
                        <c:v>2</c:v>
                      </c:pt>
                      <c:pt idx="190">
                        <c:v>2</c:v>
                      </c:pt>
                      <c:pt idx="191">
                        <c:v>2</c:v>
                      </c:pt>
                      <c:pt idx="192">
                        <c:v>2</c:v>
                      </c:pt>
                      <c:pt idx="193">
                        <c:v>2</c:v>
                      </c:pt>
                      <c:pt idx="194">
                        <c:v>2</c:v>
                      </c:pt>
                      <c:pt idx="195">
                        <c:v>15</c:v>
                      </c:pt>
                      <c:pt idx="196">
                        <c:v>15</c:v>
                      </c:pt>
                      <c:pt idx="197">
                        <c:v>15</c:v>
                      </c:pt>
                      <c:pt idx="198">
                        <c:v>15</c:v>
                      </c:pt>
                      <c:pt idx="199">
                        <c:v>15</c:v>
                      </c:pt>
                      <c:pt idx="200">
                        <c:v>14</c:v>
                      </c:pt>
                      <c:pt idx="201">
                        <c:v>15</c:v>
                      </c:pt>
                      <c:pt idx="202">
                        <c:v>15</c:v>
                      </c:pt>
                      <c:pt idx="203">
                        <c:v>15</c:v>
                      </c:pt>
                      <c:pt idx="204">
                        <c:v>26</c:v>
                      </c:pt>
                      <c:pt idx="205">
                        <c:v>29</c:v>
                      </c:pt>
                      <c:pt idx="206">
                        <c:v>11</c:v>
                      </c:pt>
                      <c:pt idx="207">
                        <c:v>7</c:v>
                      </c:pt>
                      <c:pt idx="208">
                        <c:v>22</c:v>
                      </c:pt>
                      <c:pt idx="209">
                        <c:v>8</c:v>
                      </c:pt>
                      <c:pt idx="210">
                        <c:v>11</c:v>
                      </c:pt>
                      <c:pt idx="211">
                        <c:v>17</c:v>
                      </c:pt>
                      <c:pt idx="212">
                        <c:v>17</c:v>
                      </c:pt>
                      <c:pt idx="213">
                        <c:v>14</c:v>
                      </c:pt>
                      <c:pt idx="214">
                        <c:v>4</c:v>
                      </c:pt>
                      <c:pt idx="215">
                        <c:v>23</c:v>
                      </c:pt>
                      <c:pt idx="216">
                        <c:v>4</c:v>
                      </c:pt>
                      <c:pt idx="217">
                        <c:v>8</c:v>
                      </c:pt>
                      <c:pt idx="218">
                        <c:v>23</c:v>
                      </c:pt>
                      <c:pt idx="219">
                        <c:v>1</c:v>
                      </c:pt>
                      <c:pt idx="220">
                        <c:v>5</c:v>
                      </c:pt>
                      <c:pt idx="221">
                        <c:v>29</c:v>
                      </c:pt>
                      <c:pt idx="222">
                        <c:v>8</c:v>
                      </c:pt>
                      <c:pt idx="223">
                        <c:v>29</c:v>
                      </c:pt>
                      <c:pt idx="224">
                        <c:v>13</c:v>
                      </c:pt>
                      <c:pt idx="225">
                        <c:v>24</c:v>
                      </c:pt>
                      <c:pt idx="226">
                        <c:v>5</c:v>
                      </c:pt>
                      <c:pt idx="227">
                        <c:v>2</c:v>
                      </c:pt>
                      <c:pt idx="228">
                        <c:v>12</c:v>
                      </c:pt>
                      <c:pt idx="229">
                        <c:v>3</c:v>
                      </c:pt>
                      <c:pt idx="230">
                        <c:v>2</c:v>
                      </c:pt>
                      <c:pt idx="231">
                        <c:v>24</c:v>
                      </c:pt>
                      <c:pt idx="232">
                        <c:v>5</c:v>
                      </c:pt>
                      <c:pt idx="233">
                        <c:v>3</c:v>
                      </c:pt>
                      <c:pt idx="234">
                        <c:v>4</c:v>
                      </c:pt>
                      <c:pt idx="235">
                        <c:v>15</c:v>
                      </c:pt>
                      <c:pt idx="236">
                        <c:v>12</c:v>
                      </c:pt>
                      <c:pt idx="237">
                        <c:v>13</c:v>
                      </c:pt>
                      <c:pt idx="238">
                        <c:v>1</c:v>
                      </c:pt>
                      <c:pt idx="239">
                        <c:v>7</c:v>
                      </c:pt>
                      <c:pt idx="240">
                        <c:v>3</c:v>
                      </c:pt>
                      <c:pt idx="241">
                        <c:v>12</c:v>
                      </c:pt>
                      <c:pt idx="242">
                        <c:v>29</c:v>
                      </c:pt>
                      <c:pt idx="243">
                        <c:v>6</c:v>
                      </c:pt>
                      <c:pt idx="244">
                        <c:v>24</c:v>
                      </c:pt>
                      <c:pt idx="245">
                        <c:v>20</c:v>
                      </c:pt>
                      <c:pt idx="246">
                        <c:v>4</c:v>
                      </c:pt>
                      <c:pt idx="247">
                        <c:v>13</c:v>
                      </c:pt>
                      <c:pt idx="248">
                        <c:v>4</c:v>
                      </c:pt>
                      <c:pt idx="249">
                        <c:v>44</c:v>
                      </c:pt>
                      <c:pt idx="250">
                        <c:v>36</c:v>
                      </c:pt>
                      <c:pt idx="251">
                        <c:v>43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1</c:v>
                      </c:pt>
                      <c:pt idx="255">
                        <c:v>7</c:v>
                      </c:pt>
                      <c:pt idx="256">
                        <c:v>7</c:v>
                      </c:pt>
                      <c:pt idx="257">
                        <c:v>7</c:v>
                      </c:pt>
                      <c:pt idx="258">
                        <c:v>40</c:v>
                      </c:pt>
                      <c:pt idx="259">
                        <c:v>4</c:v>
                      </c:pt>
                      <c:pt idx="260">
                        <c:v>23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A5F3-417B-AA11-EF80BE2D0526}"/>
                  </c:ext>
                </c:extLst>
              </c15:ser>
            </c15:filteredScatterSeries>
            <c15:filteredScatter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(1)'!$O$1</c15:sqref>
                        </c15:formulaRef>
                      </c:ext>
                    </c:extLst>
                    <c:strCache>
                      <c:ptCount val="1"/>
                      <c:pt idx="0">
                        <c:v>sign_stacktrace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(1)'!$O$2:$O$263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44</c:v>
                      </c:pt>
                      <c:pt idx="85">
                        <c:v>2</c:v>
                      </c:pt>
                      <c:pt idx="86">
                        <c:v>1</c:v>
                      </c:pt>
                      <c:pt idx="87">
                        <c:v>2</c:v>
                      </c:pt>
                      <c:pt idx="88">
                        <c:v>1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2</c:v>
                      </c:pt>
                      <c:pt idx="92">
                        <c:v>0</c:v>
                      </c:pt>
                      <c:pt idx="93">
                        <c:v>81</c:v>
                      </c:pt>
                      <c:pt idx="94">
                        <c:v>81</c:v>
                      </c:pt>
                      <c:pt idx="95">
                        <c:v>81</c:v>
                      </c:pt>
                      <c:pt idx="96">
                        <c:v>3</c:v>
                      </c:pt>
                      <c:pt idx="97">
                        <c:v>4</c:v>
                      </c:pt>
                      <c:pt idx="98">
                        <c:v>42</c:v>
                      </c:pt>
                      <c:pt idx="99">
                        <c:v>13</c:v>
                      </c:pt>
                      <c:pt idx="100">
                        <c:v>0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89</c:v>
                      </c:pt>
                      <c:pt idx="109">
                        <c:v>53</c:v>
                      </c:pt>
                      <c:pt idx="110">
                        <c:v>2</c:v>
                      </c:pt>
                      <c:pt idx="111">
                        <c:v>13</c:v>
                      </c:pt>
                      <c:pt idx="112">
                        <c:v>2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5</c:v>
                      </c:pt>
                      <c:pt idx="116">
                        <c:v>59</c:v>
                      </c:pt>
                      <c:pt idx="117">
                        <c:v>6</c:v>
                      </c:pt>
                      <c:pt idx="118">
                        <c:v>1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9</c:v>
                      </c:pt>
                      <c:pt idx="122">
                        <c:v>4</c:v>
                      </c:pt>
                      <c:pt idx="123">
                        <c:v>9</c:v>
                      </c:pt>
                      <c:pt idx="124">
                        <c:v>1</c:v>
                      </c:pt>
                      <c:pt idx="125">
                        <c:v>9</c:v>
                      </c:pt>
                      <c:pt idx="126">
                        <c:v>9</c:v>
                      </c:pt>
                      <c:pt idx="127">
                        <c:v>124</c:v>
                      </c:pt>
                      <c:pt idx="128">
                        <c:v>1</c:v>
                      </c:pt>
                      <c:pt idx="129">
                        <c:v>9</c:v>
                      </c:pt>
                      <c:pt idx="130">
                        <c:v>9</c:v>
                      </c:pt>
                      <c:pt idx="131">
                        <c:v>9</c:v>
                      </c:pt>
                      <c:pt idx="132">
                        <c:v>95</c:v>
                      </c:pt>
                      <c:pt idx="133">
                        <c:v>6</c:v>
                      </c:pt>
                      <c:pt idx="134">
                        <c:v>6</c:v>
                      </c:pt>
                      <c:pt idx="135">
                        <c:v>0</c:v>
                      </c:pt>
                      <c:pt idx="136">
                        <c:v>6</c:v>
                      </c:pt>
                      <c:pt idx="137">
                        <c:v>6</c:v>
                      </c:pt>
                      <c:pt idx="138">
                        <c:v>6</c:v>
                      </c:pt>
                      <c:pt idx="139">
                        <c:v>6</c:v>
                      </c:pt>
                      <c:pt idx="140">
                        <c:v>6</c:v>
                      </c:pt>
                      <c:pt idx="141">
                        <c:v>6</c:v>
                      </c:pt>
                      <c:pt idx="142">
                        <c:v>6</c:v>
                      </c:pt>
                      <c:pt idx="143">
                        <c:v>6</c:v>
                      </c:pt>
                      <c:pt idx="144">
                        <c:v>6</c:v>
                      </c:pt>
                      <c:pt idx="145">
                        <c:v>6</c:v>
                      </c:pt>
                      <c:pt idx="146">
                        <c:v>6</c:v>
                      </c:pt>
                      <c:pt idx="147">
                        <c:v>6</c:v>
                      </c:pt>
                      <c:pt idx="148">
                        <c:v>6</c:v>
                      </c:pt>
                      <c:pt idx="149">
                        <c:v>6</c:v>
                      </c:pt>
                      <c:pt idx="150">
                        <c:v>6</c:v>
                      </c:pt>
                      <c:pt idx="151">
                        <c:v>6</c:v>
                      </c:pt>
                      <c:pt idx="152">
                        <c:v>6</c:v>
                      </c:pt>
                      <c:pt idx="153">
                        <c:v>6</c:v>
                      </c:pt>
                      <c:pt idx="154">
                        <c:v>1</c:v>
                      </c:pt>
                      <c:pt idx="155">
                        <c:v>0</c:v>
                      </c:pt>
                      <c:pt idx="156">
                        <c:v>1</c:v>
                      </c:pt>
                      <c:pt idx="157">
                        <c:v>6</c:v>
                      </c:pt>
                      <c:pt idx="158">
                        <c:v>13</c:v>
                      </c:pt>
                      <c:pt idx="159">
                        <c:v>1</c:v>
                      </c:pt>
                      <c:pt idx="160">
                        <c:v>1</c:v>
                      </c:pt>
                      <c:pt idx="161">
                        <c:v>25</c:v>
                      </c:pt>
                      <c:pt idx="162">
                        <c:v>25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2</c:v>
                      </c:pt>
                      <c:pt idx="166">
                        <c:v>1</c:v>
                      </c:pt>
                      <c:pt idx="167">
                        <c:v>9</c:v>
                      </c:pt>
                      <c:pt idx="168">
                        <c:v>7</c:v>
                      </c:pt>
                      <c:pt idx="169">
                        <c:v>1</c:v>
                      </c:pt>
                      <c:pt idx="170">
                        <c:v>0</c:v>
                      </c:pt>
                      <c:pt idx="171">
                        <c:v>11</c:v>
                      </c:pt>
                      <c:pt idx="172">
                        <c:v>28</c:v>
                      </c:pt>
                      <c:pt idx="173">
                        <c:v>6</c:v>
                      </c:pt>
                      <c:pt idx="174">
                        <c:v>35</c:v>
                      </c:pt>
                      <c:pt idx="175">
                        <c:v>37</c:v>
                      </c:pt>
                      <c:pt idx="176">
                        <c:v>0</c:v>
                      </c:pt>
                      <c:pt idx="177">
                        <c:v>71</c:v>
                      </c:pt>
                      <c:pt idx="178">
                        <c:v>195</c:v>
                      </c:pt>
                      <c:pt idx="179">
                        <c:v>6</c:v>
                      </c:pt>
                      <c:pt idx="180">
                        <c:v>3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5</c:v>
                      </c:pt>
                      <c:pt idx="195">
                        <c:v>133</c:v>
                      </c:pt>
                      <c:pt idx="196">
                        <c:v>127</c:v>
                      </c:pt>
                      <c:pt idx="197">
                        <c:v>128</c:v>
                      </c:pt>
                      <c:pt idx="198">
                        <c:v>127</c:v>
                      </c:pt>
                      <c:pt idx="199">
                        <c:v>122</c:v>
                      </c:pt>
                      <c:pt idx="200">
                        <c:v>121</c:v>
                      </c:pt>
                      <c:pt idx="201">
                        <c:v>131</c:v>
                      </c:pt>
                      <c:pt idx="202">
                        <c:v>128</c:v>
                      </c:pt>
                      <c:pt idx="203">
                        <c:v>39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A5F3-417B-AA11-EF80BE2D0526}"/>
                  </c:ext>
                </c:extLst>
              </c15:ser>
            </c15:filteredScatterSeries>
            <c15:filteredScatter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(1)'!$P$1</c15:sqref>
                        </c15:formulaRef>
                      </c:ext>
                    </c:extLst>
                    <c:strCache>
                      <c:ptCount val="1"/>
                      <c:pt idx="0">
                        <c:v>arguments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(1)'!$P$2:$P$263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6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1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2</c:v>
                      </c:pt>
                      <c:pt idx="21">
                        <c:v>0</c:v>
                      </c:pt>
                      <c:pt idx="22">
                        <c:v>2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59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121</c:v>
                      </c:pt>
                      <c:pt idx="205">
                        <c:v>43</c:v>
                      </c:pt>
                      <c:pt idx="206">
                        <c:v>23</c:v>
                      </c:pt>
                      <c:pt idx="207">
                        <c:v>84</c:v>
                      </c:pt>
                      <c:pt idx="208">
                        <c:v>200</c:v>
                      </c:pt>
                      <c:pt idx="209">
                        <c:v>7</c:v>
                      </c:pt>
                      <c:pt idx="210">
                        <c:v>24</c:v>
                      </c:pt>
                      <c:pt idx="211">
                        <c:v>66</c:v>
                      </c:pt>
                      <c:pt idx="212">
                        <c:v>66</c:v>
                      </c:pt>
                      <c:pt idx="213">
                        <c:v>81</c:v>
                      </c:pt>
                      <c:pt idx="214">
                        <c:v>1</c:v>
                      </c:pt>
                      <c:pt idx="215">
                        <c:v>178</c:v>
                      </c:pt>
                      <c:pt idx="216">
                        <c:v>33</c:v>
                      </c:pt>
                      <c:pt idx="217">
                        <c:v>14</c:v>
                      </c:pt>
                      <c:pt idx="218">
                        <c:v>226</c:v>
                      </c:pt>
                      <c:pt idx="219">
                        <c:v>0</c:v>
                      </c:pt>
                      <c:pt idx="220">
                        <c:v>2</c:v>
                      </c:pt>
                      <c:pt idx="221">
                        <c:v>253</c:v>
                      </c:pt>
                      <c:pt idx="222">
                        <c:v>3</c:v>
                      </c:pt>
                      <c:pt idx="223">
                        <c:v>200</c:v>
                      </c:pt>
                      <c:pt idx="224">
                        <c:v>53</c:v>
                      </c:pt>
                      <c:pt idx="225">
                        <c:v>116</c:v>
                      </c:pt>
                      <c:pt idx="226">
                        <c:v>1</c:v>
                      </c:pt>
                      <c:pt idx="227">
                        <c:v>0</c:v>
                      </c:pt>
                      <c:pt idx="228">
                        <c:v>23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198</c:v>
                      </c:pt>
                      <c:pt idx="232">
                        <c:v>3</c:v>
                      </c:pt>
                      <c:pt idx="233">
                        <c:v>12</c:v>
                      </c:pt>
                      <c:pt idx="234">
                        <c:v>53</c:v>
                      </c:pt>
                      <c:pt idx="235">
                        <c:v>7</c:v>
                      </c:pt>
                      <c:pt idx="236">
                        <c:v>8</c:v>
                      </c:pt>
                      <c:pt idx="237">
                        <c:v>102</c:v>
                      </c:pt>
                      <c:pt idx="238">
                        <c:v>0</c:v>
                      </c:pt>
                      <c:pt idx="239">
                        <c:v>53</c:v>
                      </c:pt>
                      <c:pt idx="240">
                        <c:v>1</c:v>
                      </c:pt>
                      <c:pt idx="241">
                        <c:v>21</c:v>
                      </c:pt>
                      <c:pt idx="242">
                        <c:v>123</c:v>
                      </c:pt>
                      <c:pt idx="243">
                        <c:v>41</c:v>
                      </c:pt>
                      <c:pt idx="244">
                        <c:v>45</c:v>
                      </c:pt>
                      <c:pt idx="245">
                        <c:v>23</c:v>
                      </c:pt>
                      <c:pt idx="246">
                        <c:v>4</c:v>
                      </c:pt>
                      <c:pt idx="247">
                        <c:v>2</c:v>
                      </c:pt>
                      <c:pt idx="248">
                        <c:v>9</c:v>
                      </c:pt>
                      <c:pt idx="249">
                        <c:v>296</c:v>
                      </c:pt>
                      <c:pt idx="250">
                        <c:v>196</c:v>
                      </c:pt>
                      <c:pt idx="251">
                        <c:v>297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18</c:v>
                      </c:pt>
                      <c:pt idx="256">
                        <c:v>18</c:v>
                      </c:pt>
                      <c:pt idx="257">
                        <c:v>18</c:v>
                      </c:pt>
                      <c:pt idx="258">
                        <c:v>268</c:v>
                      </c:pt>
                      <c:pt idx="259">
                        <c:v>1</c:v>
                      </c:pt>
                      <c:pt idx="260">
                        <c:v>176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A5F3-417B-AA11-EF80BE2D0526}"/>
                  </c:ext>
                </c:extLst>
              </c15:ser>
            </c15:filteredScatterSeries>
            <c15:filteredScatter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(1)'!$R$1</c15:sqref>
                        </c15:formulaRef>
                      </c:ext>
                    </c:extLst>
                    <c:strCache>
                      <c:ptCount val="1"/>
                      <c:pt idx="0">
                        <c:v>category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(1)'!$R$2:$R$263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6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1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2</c:v>
                      </c:pt>
                      <c:pt idx="21">
                        <c:v>0</c:v>
                      </c:pt>
                      <c:pt idx="22">
                        <c:v>2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59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44</c:v>
                      </c:pt>
                      <c:pt idx="85">
                        <c:v>2</c:v>
                      </c:pt>
                      <c:pt idx="86">
                        <c:v>1</c:v>
                      </c:pt>
                      <c:pt idx="87">
                        <c:v>2</c:v>
                      </c:pt>
                      <c:pt idx="88">
                        <c:v>1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2</c:v>
                      </c:pt>
                      <c:pt idx="92">
                        <c:v>0</c:v>
                      </c:pt>
                      <c:pt idx="93">
                        <c:v>81</c:v>
                      </c:pt>
                      <c:pt idx="94">
                        <c:v>81</c:v>
                      </c:pt>
                      <c:pt idx="95">
                        <c:v>81</c:v>
                      </c:pt>
                      <c:pt idx="96">
                        <c:v>3</c:v>
                      </c:pt>
                      <c:pt idx="97">
                        <c:v>4</c:v>
                      </c:pt>
                      <c:pt idx="98">
                        <c:v>42</c:v>
                      </c:pt>
                      <c:pt idx="99">
                        <c:v>13</c:v>
                      </c:pt>
                      <c:pt idx="100">
                        <c:v>0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89</c:v>
                      </c:pt>
                      <c:pt idx="109">
                        <c:v>53</c:v>
                      </c:pt>
                      <c:pt idx="110">
                        <c:v>2</c:v>
                      </c:pt>
                      <c:pt idx="111">
                        <c:v>13</c:v>
                      </c:pt>
                      <c:pt idx="112">
                        <c:v>2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5</c:v>
                      </c:pt>
                      <c:pt idx="116">
                        <c:v>59</c:v>
                      </c:pt>
                      <c:pt idx="117">
                        <c:v>6</c:v>
                      </c:pt>
                      <c:pt idx="118">
                        <c:v>1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9</c:v>
                      </c:pt>
                      <c:pt idx="122">
                        <c:v>4</c:v>
                      </c:pt>
                      <c:pt idx="123">
                        <c:v>9</c:v>
                      </c:pt>
                      <c:pt idx="124">
                        <c:v>1</c:v>
                      </c:pt>
                      <c:pt idx="125">
                        <c:v>9</c:v>
                      </c:pt>
                      <c:pt idx="126">
                        <c:v>9</c:v>
                      </c:pt>
                      <c:pt idx="127">
                        <c:v>124</c:v>
                      </c:pt>
                      <c:pt idx="128">
                        <c:v>1</c:v>
                      </c:pt>
                      <c:pt idx="129">
                        <c:v>9</c:v>
                      </c:pt>
                      <c:pt idx="130">
                        <c:v>9</c:v>
                      </c:pt>
                      <c:pt idx="131">
                        <c:v>9</c:v>
                      </c:pt>
                      <c:pt idx="132">
                        <c:v>95</c:v>
                      </c:pt>
                      <c:pt idx="133">
                        <c:v>6</c:v>
                      </c:pt>
                      <c:pt idx="134">
                        <c:v>6</c:v>
                      </c:pt>
                      <c:pt idx="135">
                        <c:v>0</c:v>
                      </c:pt>
                      <c:pt idx="136">
                        <c:v>6</c:v>
                      </c:pt>
                      <c:pt idx="137">
                        <c:v>6</c:v>
                      </c:pt>
                      <c:pt idx="138">
                        <c:v>6</c:v>
                      </c:pt>
                      <c:pt idx="139">
                        <c:v>6</c:v>
                      </c:pt>
                      <c:pt idx="140">
                        <c:v>6</c:v>
                      </c:pt>
                      <c:pt idx="141">
                        <c:v>6</c:v>
                      </c:pt>
                      <c:pt idx="142">
                        <c:v>6</c:v>
                      </c:pt>
                      <c:pt idx="143">
                        <c:v>6</c:v>
                      </c:pt>
                      <c:pt idx="144">
                        <c:v>6</c:v>
                      </c:pt>
                      <c:pt idx="145">
                        <c:v>6</c:v>
                      </c:pt>
                      <c:pt idx="146">
                        <c:v>6</c:v>
                      </c:pt>
                      <c:pt idx="147">
                        <c:v>6</c:v>
                      </c:pt>
                      <c:pt idx="148">
                        <c:v>6</c:v>
                      </c:pt>
                      <c:pt idx="149">
                        <c:v>6</c:v>
                      </c:pt>
                      <c:pt idx="150">
                        <c:v>6</c:v>
                      </c:pt>
                      <c:pt idx="151">
                        <c:v>6</c:v>
                      </c:pt>
                      <c:pt idx="152">
                        <c:v>6</c:v>
                      </c:pt>
                      <c:pt idx="153">
                        <c:v>6</c:v>
                      </c:pt>
                      <c:pt idx="154">
                        <c:v>1</c:v>
                      </c:pt>
                      <c:pt idx="155">
                        <c:v>0</c:v>
                      </c:pt>
                      <c:pt idx="156">
                        <c:v>1</c:v>
                      </c:pt>
                      <c:pt idx="157">
                        <c:v>6</c:v>
                      </c:pt>
                      <c:pt idx="158">
                        <c:v>13</c:v>
                      </c:pt>
                      <c:pt idx="159">
                        <c:v>1</c:v>
                      </c:pt>
                      <c:pt idx="160">
                        <c:v>1</c:v>
                      </c:pt>
                      <c:pt idx="161">
                        <c:v>25</c:v>
                      </c:pt>
                      <c:pt idx="162">
                        <c:v>25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2</c:v>
                      </c:pt>
                      <c:pt idx="166">
                        <c:v>1</c:v>
                      </c:pt>
                      <c:pt idx="167">
                        <c:v>9</c:v>
                      </c:pt>
                      <c:pt idx="168">
                        <c:v>7</c:v>
                      </c:pt>
                      <c:pt idx="169">
                        <c:v>1</c:v>
                      </c:pt>
                      <c:pt idx="170">
                        <c:v>0</c:v>
                      </c:pt>
                      <c:pt idx="171">
                        <c:v>11</c:v>
                      </c:pt>
                      <c:pt idx="172">
                        <c:v>28</c:v>
                      </c:pt>
                      <c:pt idx="173">
                        <c:v>6</c:v>
                      </c:pt>
                      <c:pt idx="174">
                        <c:v>35</c:v>
                      </c:pt>
                      <c:pt idx="175">
                        <c:v>37</c:v>
                      </c:pt>
                      <c:pt idx="176">
                        <c:v>0</c:v>
                      </c:pt>
                      <c:pt idx="177">
                        <c:v>71</c:v>
                      </c:pt>
                      <c:pt idx="178">
                        <c:v>195</c:v>
                      </c:pt>
                      <c:pt idx="179">
                        <c:v>6</c:v>
                      </c:pt>
                      <c:pt idx="180">
                        <c:v>3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5</c:v>
                      </c:pt>
                      <c:pt idx="195">
                        <c:v>133</c:v>
                      </c:pt>
                      <c:pt idx="196">
                        <c:v>127</c:v>
                      </c:pt>
                      <c:pt idx="197">
                        <c:v>128</c:v>
                      </c:pt>
                      <c:pt idx="198">
                        <c:v>127</c:v>
                      </c:pt>
                      <c:pt idx="199">
                        <c:v>122</c:v>
                      </c:pt>
                      <c:pt idx="200">
                        <c:v>121</c:v>
                      </c:pt>
                      <c:pt idx="201">
                        <c:v>131</c:v>
                      </c:pt>
                      <c:pt idx="202">
                        <c:v>128</c:v>
                      </c:pt>
                      <c:pt idx="203">
                        <c:v>39</c:v>
                      </c:pt>
                      <c:pt idx="204">
                        <c:v>121</c:v>
                      </c:pt>
                      <c:pt idx="205">
                        <c:v>43</c:v>
                      </c:pt>
                      <c:pt idx="206">
                        <c:v>23</c:v>
                      </c:pt>
                      <c:pt idx="207">
                        <c:v>84</c:v>
                      </c:pt>
                      <c:pt idx="208">
                        <c:v>200</c:v>
                      </c:pt>
                      <c:pt idx="209">
                        <c:v>7</c:v>
                      </c:pt>
                      <c:pt idx="210">
                        <c:v>24</c:v>
                      </c:pt>
                      <c:pt idx="211">
                        <c:v>66</c:v>
                      </c:pt>
                      <c:pt idx="212">
                        <c:v>66</c:v>
                      </c:pt>
                      <c:pt idx="213">
                        <c:v>81</c:v>
                      </c:pt>
                      <c:pt idx="214">
                        <c:v>1</c:v>
                      </c:pt>
                      <c:pt idx="215">
                        <c:v>178</c:v>
                      </c:pt>
                      <c:pt idx="216">
                        <c:v>33</c:v>
                      </c:pt>
                      <c:pt idx="217">
                        <c:v>14</c:v>
                      </c:pt>
                      <c:pt idx="218">
                        <c:v>226</c:v>
                      </c:pt>
                      <c:pt idx="219">
                        <c:v>0</c:v>
                      </c:pt>
                      <c:pt idx="220">
                        <c:v>2</c:v>
                      </c:pt>
                      <c:pt idx="221">
                        <c:v>253</c:v>
                      </c:pt>
                      <c:pt idx="222">
                        <c:v>3</c:v>
                      </c:pt>
                      <c:pt idx="223">
                        <c:v>200</c:v>
                      </c:pt>
                      <c:pt idx="224">
                        <c:v>53</c:v>
                      </c:pt>
                      <c:pt idx="225">
                        <c:v>116</c:v>
                      </c:pt>
                      <c:pt idx="226">
                        <c:v>1</c:v>
                      </c:pt>
                      <c:pt idx="227">
                        <c:v>0</c:v>
                      </c:pt>
                      <c:pt idx="228">
                        <c:v>23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198</c:v>
                      </c:pt>
                      <c:pt idx="232">
                        <c:v>3</c:v>
                      </c:pt>
                      <c:pt idx="233">
                        <c:v>12</c:v>
                      </c:pt>
                      <c:pt idx="234">
                        <c:v>53</c:v>
                      </c:pt>
                      <c:pt idx="235">
                        <c:v>7</c:v>
                      </c:pt>
                      <c:pt idx="236">
                        <c:v>8</c:v>
                      </c:pt>
                      <c:pt idx="237">
                        <c:v>102</c:v>
                      </c:pt>
                      <c:pt idx="238">
                        <c:v>0</c:v>
                      </c:pt>
                      <c:pt idx="239">
                        <c:v>53</c:v>
                      </c:pt>
                      <c:pt idx="240">
                        <c:v>1</c:v>
                      </c:pt>
                      <c:pt idx="241">
                        <c:v>21</c:v>
                      </c:pt>
                      <c:pt idx="242">
                        <c:v>123</c:v>
                      </c:pt>
                      <c:pt idx="243">
                        <c:v>41</c:v>
                      </c:pt>
                      <c:pt idx="244">
                        <c:v>45</c:v>
                      </c:pt>
                      <c:pt idx="245">
                        <c:v>23</c:v>
                      </c:pt>
                      <c:pt idx="246">
                        <c:v>4</c:v>
                      </c:pt>
                      <c:pt idx="247">
                        <c:v>2</c:v>
                      </c:pt>
                      <c:pt idx="248">
                        <c:v>9</c:v>
                      </c:pt>
                      <c:pt idx="249">
                        <c:v>296</c:v>
                      </c:pt>
                      <c:pt idx="250">
                        <c:v>196</c:v>
                      </c:pt>
                      <c:pt idx="251">
                        <c:v>297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18</c:v>
                      </c:pt>
                      <c:pt idx="256">
                        <c:v>18</c:v>
                      </c:pt>
                      <c:pt idx="257">
                        <c:v>18</c:v>
                      </c:pt>
                      <c:pt idx="258">
                        <c:v>268</c:v>
                      </c:pt>
                      <c:pt idx="259">
                        <c:v>1</c:v>
                      </c:pt>
                      <c:pt idx="260">
                        <c:v>176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A5F3-417B-AA11-EF80BE2D0526}"/>
                  </c:ext>
                </c:extLst>
              </c15:ser>
            </c15:filteredScatterSeries>
            <c15:filteredScatter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(1)'!$S$1</c15:sqref>
                        </c15:formulaRef>
                      </c:ext>
                    </c:extLst>
                    <c:strCache>
                      <c:ptCount val="1"/>
                      <c:pt idx="0">
                        <c:v>imported_dll_count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(1)'!$S$2:$S$263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1</c:v>
                      </c:pt>
                      <c:pt idx="1">
                        <c:v>1</c:v>
                      </c:pt>
                      <c:pt idx="2">
                        <c:v>0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0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0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0</c:v>
                      </c:pt>
                      <c:pt idx="48">
                        <c:v>1</c:v>
                      </c:pt>
                      <c:pt idx="49">
                        <c:v>0</c:v>
                      </c:pt>
                      <c:pt idx="50">
                        <c:v>1</c:v>
                      </c:pt>
                      <c:pt idx="51">
                        <c:v>0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0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0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0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0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1</c:v>
                      </c:pt>
                      <c:pt idx="89">
                        <c:v>1</c:v>
                      </c:pt>
                      <c:pt idx="90">
                        <c:v>1</c:v>
                      </c:pt>
                      <c:pt idx="91">
                        <c:v>1</c:v>
                      </c:pt>
                      <c:pt idx="92">
                        <c:v>1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1</c:v>
                      </c:pt>
                      <c:pt idx="97">
                        <c:v>1</c:v>
                      </c:pt>
                      <c:pt idx="98">
                        <c:v>1</c:v>
                      </c:pt>
                      <c:pt idx="99">
                        <c:v>1</c:v>
                      </c:pt>
                      <c:pt idx="100">
                        <c:v>1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1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1</c:v>
                      </c:pt>
                      <c:pt idx="109">
                        <c:v>1</c:v>
                      </c:pt>
                      <c:pt idx="110">
                        <c:v>1</c:v>
                      </c:pt>
                      <c:pt idx="111">
                        <c:v>1</c:v>
                      </c:pt>
                      <c:pt idx="112">
                        <c:v>1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1</c:v>
                      </c:pt>
                      <c:pt idx="116">
                        <c:v>1</c:v>
                      </c:pt>
                      <c:pt idx="117">
                        <c:v>1</c:v>
                      </c:pt>
                      <c:pt idx="118">
                        <c:v>1</c:v>
                      </c:pt>
                      <c:pt idx="119">
                        <c:v>1</c:v>
                      </c:pt>
                      <c:pt idx="120">
                        <c:v>0</c:v>
                      </c:pt>
                      <c:pt idx="121">
                        <c:v>1</c:v>
                      </c:pt>
                      <c:pt idx="122">
                        <c:v>1</c:v>
                      </c:pt>
                      <c:pt idx="123">
                        <c:v>1</c:v>
                      </c:pt>
                      <c:pt idx="124">
                        <c:v>1</c:v>
                      </c:pt>
                      <c:pt idx="125">
                        <c:v>1</c:v>
                      </c:pt>
                      <c:pt idx="126">
                        <c:v>1</c:v>
                      </c:pt>
                      <c:pt idx="127">
                        <c:v>1</c:v>
                      </c:pt>
                      <c:pt idx="128">
                        <c:v>1</c:v>
                      </c:pt>
                      <c:pt idx="129">
                        <c:v>1</c:v>
                      </c:pt>
                      <c:pt idx="130">
                        <c:v>1</c:v>
                      </c:pt>
                      <c:pt idx="131">
                        <c:v>1</c:v>
                      </c:pt>
                      <c:pt idx="132">
                        <c:v>1</c:v>
                      </c:pt>
                      <c:pt idx="133">
                        <c:v>1</c:v>
                      </c:pt>
                      <c:pt idx="134">
                        <c:v>1</c:v>
                      </c:pt>
                      <c:pt idx="135">
                        <c:v>1</c:v>
                      </c:pt>
                      <c:pt idx="136">
                        <c:v>1</c:v>
                      </c:pt>
                      <c:pt idx="137">
                        <c:v>1</c:v>
                      </c:pt>
                      <c:pt idx="138">
                        <c:v>1</c:v>
                      </c:pt>
                      <c:pt idx="139">
                        <c:v>1</c:v>
                      </c:pt>
                      <c:pt idx="140">
                        <c:v>1</c:v>
                      </c:pt>
                      <c:pt idx="141">
                        <c:v>1</c:v>
                      </c:pt>
                      <c:pt idx="142">
                        <c:v>1</c:v>
                      </c:pt>
                      <c:pt idx="143">
                        <c:v>1</c:v>
                      </c:pt>
                      <c:pt idx="144">
                        <c:v>1</c:v>
                      </c:pt>
                      <c:pt idx="145">
                        <c:v>1</c:v>
                      </c:pt>
                      <c:pt idx="146">
                        <c:v>1</c:v>
                      </c:pt>
                      <c:pt idx="147">
                        <c:v>1</c:v>
                      </c:pt>
                      <c:pt idx="148">
                        <c:v>1</c:v>
                      </c:pt>
                      <c:pt idx="149">
                        <c:v>1</c:v>
                      </c:pt>
                      <c:pt idx="150">
                        <c:v>1</c:v>
                      </c:pt>
                      <c:pt idx="151">
                        <c:v>1</c:v>
                      </c:pt>
                      <c:pt idx="152">
                        <c:v>1</c:v>
                      </c:pt>
                      <c:pt idx="153">
                        <c:v>1</c:v>
                      </c:pt>
                      <c:pt idx="154">
                        <c:v>1</c:v>
                      </c:pt>
                      <c:pt idx="155">
                        <c:v>1</c:v>
                      </c:pt>
                      <c:pt idx="156">
                        <c:v>1</c:v>
                      </c:pt>
                      <c:pt idx="157">
                        <c:v>1</c:v>
                      </c:pt>
                      <c:pt idx="158">
                        <c:v>1</c:v>
                      </c:pt>
                      <c:pt idx="159">
                        <c:v>1</c:v>
                      </c:pt>
                      <c:pt idx="160">
                        <c:v>1</c:v>
                      </c:pt>
                      <c:pt idx="161">
                        <c:v>1</c:v>
                      </c:pt>
                      <c:pt idx="162">
                        <c:v>1</c:v>
                      </c:pt>
                      <c:pt idx="163">
                        <c:v>1</c:v>
                      </c:pt>
                      <c:pt idx="164">
                        <c:v>1</c:v>
                      </c:pt>
                      <c:pt idx="165">
                        <c:v>1</c:v>
                      </c:pt>
                      <c:pt idx="166">
                        <c:v>1</c:v>
                      </c:pt>
                      <c:pt idx="167">
                        <c:v>1</c:v>
                      </c:pt>
                      <c:pt idx="168">
                        <c:v>1</c:v>
                      </c:pt>
                      <c:pt idx="169">
                        <c:v>1</c:v>
                      </c:pt>
                      <c:pt idx="170">
                        <c:v>1</c:v>
                      </c:pt>
                      <c:pt idx="171">
                        <c:v>1</c:v>
                      </c:pt>
                      <c:pt idx="172">
                        <c:v>1</c:v>
                      </c:pt>
                      <c:pt idx="173">
                        <c:v>1</c:v>
                      </c:pt>
                      <c:pt idx="174">
                        <c:v>1</c:v>
                      </c:pt>
                      <c:pt idx="175">
                        <c:v>1</c:v>
                      </c:pt>
                      <c:pt idx="176">
                        <c:v>1</c:v>
                      </c:pt>
                      <c:pt idx="177">
                        <c:v>1</c:v>
                      </c:pt>
                      <c:pt idx="178">
                        <c:v>1</c:v>
                      </c:pt>
                      <c:pt idx="179">
                        <c:v>1</c:v>
                      </c:pt>
                      <c:pt idx="180">
                        <c:v>1</c:v>
                      </c:pt>
                      <c:pt idx="181">
                        <c:v>1</c:v>
                      </c:pt>
                      <c:pt idx="182">
                        <c:v>1</c:v>
                      </c:pt>
                      <c:pt idx="183">
                        <c:v>1</c:v>
                      </c:pt>
                      <c:pt idx="184">
                        <c:v>1</c:v>
                      </c:pt>
                      <c:pt idx="185">
                        <c:v>1</c:v>
                      </c:pt>
                      <c:pt idx="186">
                        <c:v>1</c:v>
                      </c:pt>
                      <c:pt idx="187">
                        <c:v>1</c:v>
                      </c:pt>
                      <c:pt idx="188">
                        <c:v>1</c:v>
                      </c:pt>
                      <c:pt idx="189">
                        <c:v>1</c:v>
                      </c:pt>
                      <c:pt idx="190">
                        <c:v>1</c:v>
                      </c:pt>
                      <c:pt idx="191">
                        <c:v>1</c:v>
                      </c:pt>
                      <c:pt idx="192">
                        <c:v>1</c:v>
                      </c:pt>
                      <c:pt idx="193">
                        <c:v>1</c:v>
                      </c:pt>
                      <c:pt idx="194">
                        <c:v>1</c:v>
                      </c:pt>
                      <c:pt idx="195">
                        <c:v>1</c:v>
                      </c:pt>
                      <c:pt idx="196">
                        <c:v>1</c:v>
                      </c:pt>
                      <c:pt idx="197">
                        <c:v>1</c:v>
                      </c:pt>
                      <c:pt idx="198">
                        <c:v>1</c:v>
                      </c:pt>
                      <c:pt idx="199">
                        <c:v>1</c:v>
                      </c:pt>
                      <c:pt idx="200">
                        <c:v>1</c:v>
                      </c:pt>
                      <c:pt idx="201">
                        <c:v>1</c:v>
                      </c:pt>
                      <c:pt idx="202">
                        <c:v>1</c:v>
                      </c:pt>
                      <c:pt idx="203">
                        <c:v>1</c:v>
                      </c:pt>
                      <c:pt idx="204">
                        <c:v>1</c:v>
                      </c:pt>
                      <c:pt idx="205">
                        <c:v>1</c:v>
                      </c:pt>
                      <c:pt idx="206">
                        <c:v>1</c:v>
                      </c:pt>
                      <c:pt idx="207">
                        <c:v>1</c:v>
                      </c:pt>
                      <c:pt idx="208">
                        <c:v>1</c:v>
                      </c:pt>
                      <c:pt idx="209">
                        <c:v>1</c:v>
                      </c:pt>
                      <c:pt idx="210">
                        <c:v>1</c:v>
                      </c:pt>
                      <c:pt idx="211">
                        <c:v>1</c:v>
                      </c:pt>
                      <c:pt idx="212">
                        <c:v>1</c:v>
                      </c:pt>
                      <c:pt idx="213">
                        <c:v>1</c:v>
                      </c:pt>
                      <c:pt idx="214">
                        <c:v>1</c:v>
                      </c:pt>
                      <c:pt idx="215">
                        <c:v>1</c:v>
                      </c:pt>
                      <c:pt idx="216">
                        <c:v>1</c:v>
                      </c:pt>
                      <c:pt idx="217">
                        <c:v>1</c:v>
                      </c:pt>
                      <c:pt idx="218">
                        <c:v>1</c:v>
                      </c:pt>
                      <c:pt idx="219">
                        <c:v>1</c:v>
                      </c:pt>
                      <c:pt idx="220">
                        <c:v>1</c:v>
                      </c:pt>
                      <c:pt idx="221">
                        <c:v>1</c:v>
                      </c:pt>
                      <c:pt idx="222">
                        <c:v>1</c:v>
                      </c:pt>
                      <c:pt idx="223">
                        <c:v>1</c:v>
                      </c:pt>
                      <c:pt idx="224">
                        <c:v>1</c:v>
                      </c:pt>
                      <c:pt idx="225">
                        <c:v>1</c:v>
                      </c:pt>
                      <c:pt idx="226">
                        <c:v>1</c:v>
                      </c:pt>
                      <c:pt idx="227">
                        <c:v>1</c:v>
                      </c:pt>
                      <c:pt idx="228">
                        <c:v>1</c:v>
                      </c:pt>
                      <c:pt idx="229">
                        <c:v>1</c:v>
                      </c:pt>
                      <c:pt idx="230">
                        <c:v>1</c:v>
                      </c:pt>
                      <c:pt idx="231">
                        <c:v>1</c:v>
                      </c:pt>
                      <c:pt idx="232">
                        <c:v>1</c:v>
                      </c:pt>
                      <c:pt idx="233">
                        <c:v>1</c:v>
                      </c:pt>
                      <c:pt idx="234">
                        <c:v>1</c:v>
                      </c:pt>
                      <c:pt idx="235">
                        <c:v>1</c:v>
                      </c:pt>
                      <c:pt idx="236">
                        <c:v>1</c:v>
                      </c:pt>
                      <c:pt idx="237">
                        <c:v>1</c:v>
                      </c:pt>
                      <c:pt idx="238">
                        <c:v>1</c:v>
                      </c:pt>
                      <c:pt idx="239">
                        <c:v>1</c:v>
                      </c:pt>
                      <c:pt idx="240">
                        <c:v>0</c:v>
                      </c:pt>
                      <c:pt idx="241">
                        <c:v>1</c:v>
                      </c:pt>
                      <c:pt idx="242">
                        <c:v>1</c:v>
                      </c:pt>
                      <c:pt idx="243">
                        <c:v>1</c:v>
                      </c:pt>
                      <c:pt idx="244">
                        <c:v>1</c:v>
                      </c:pt>
                      <c:pt idx="245">
                        <c:v>1</c:v>
                      </c:pt>
                      <c:pt idx="246">
                        <c:v>1</c:v>
                      </c:pt>
                      <c:pt idx="247">
                        <c:v>1</c:v>
                      </c:pt>
                      <c:pt idx="248">
                        <c:v>1</c:v>
                      </c:pt>
                      <c:pt idx="249">
                        <c:v>1</c:v>
                      </c:pt>
                      <c:pt idx="250">
                        <c:v>1</c:v>
                      </c:pt>
                      <c:pt idx="251">
                        <c:v>1</c:v>
                      </c:pt>
                      <c:pt idx="252">
                        <c:v>1</c:v>
                      </c:pt>
                      <c:pt idx="253">
                        <c:v>1</c:v>
                      </c:pt>
                      <c:pt idx="254">
                        <c:v>1</c:v>
                      </c:pt>
                      <c:pt idx="255">
                        <c:v>1</c:v>
                      </c:pt>
                      <c:pt idx="256">
                        <c:v>1</c:v>
                      </c:pt>
                      <c:pt idx="257">
                        <c:v>1</c:v>
                      </c:pt>
                      <c:pt idx="258">
                        <c:v>1</c:v>
                      </c:pt>
                      <c:pt idx="259">
                        <c:v>1</c:v>
                      </c:pt>
                      <c:pt idx="260">
                        <c:v>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A5F3-417B-AA11-EF80BE2D0526}"/>
                  </c:ext>
                </c:extLst>
              </c15:ser>
            </c15:filteredScatterSeries>
            <c15:filteredScatter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(1)'!$T$1</c15:sqref>
                        </c15:formulaRef>
                      </c:ext>
                    </c:extLst>
                    <c:strCache>
                      <c:ptCount val="1"/>
                      <c:pt idx="0">
                        <c:v>pe_res_name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(1)'!$T$2:$T$263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5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5</c:v>
                      </c:pt>
                      <c:pt idx="4">
                        <c:v>9</c:v>
                      </c:pt>
                      <c:pt idx="5">
                        <c:v>5</c:v>
                      </c:pt>
                      <c:pt idx="6">
                        <c:v>5</c:v>
                      </c:pt>
                      <c:pt idx="7">
                        <c:v>5</c:v>
                      </c:pt>
                      <c:pt idx="8">
                        <c:v>0</c:v>
                      </c:pt>
                      <c:pt idx="9">
                        <c:v>168</c:v>
                      </c:pt>
                      <c:pt idx="10">
                        <c:v>5</c:v>
                      </c:pt>
                      <c:pt idx="11">
                        <c:v>329</c:v>
                      </c:pt>
                      <c:pt idx="12">
                        <c:v>0</c:v>
                      </c:pt>
                      <c:pt idx="13">
                        <c:v>18</c:v>
                      </c:pt>
                      <c:pt idx="14">
                        <c:v>0</c:v>
                      </c:pt>
                      <c:pt idx="15">
                        <c:v>160</c:v>
                      </c:pt>
                      <c:pt idx="16">
                        <c:v>5</c:v>
                      </c:pt>
                      <c:pt idx="17">
                        <c:v>6</c:v>
                      </c:pt>
                      <c:pt idx="18">
                        <c:v>2</c:v>
                      </c:pt>
                      <c:pt idx="19">
                        <c:v>4</c:v>
                      </c:pt>
                      <c:pt idx="20">
                        <c:v>0</c:v>
                      </c:pt>
                      <c:pt idx="21">
                        <c:v>2</c:v>
                      </c:pt>
                      <c:pt idx="22">
                        <c:v>52</c:v>
                      </c:pt>
                      <c:pt idx="23">
                        <c:v>11</c:v>
                      </c:pt>
                      <c:pt idx="24">
                        <c:v>0</c:v>
                      </c:pt>
                      <c:pt idx="25">
                        <c:v>5</c:v>
                      </c:pt>
                      <c:pt idx="26">
                        <c:v>6</c:v>
                      </c:pt>
                      <c:pt idx="27">
                        <c:v>2</c:v>
                      </c:pt>
                      <c:pt idx="28">
                        <c:v>5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15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6</c:v>
                      </c:pt>
                      <c:pt idx="36">
                        <c:v>2</c:v>
                      </c:pt>
                      <c:pt idx="37">
                        <c:v>9</c:v>
                      </c:pt>
                      <c:pt idx="38">
                        <c:v>1</c:v>
                      </c:pt>
                      <c:pt idx="39">
                        <c:v>5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8</c:v>
                      </c:pt>
                      <c:pt idx="44">
                        <c:v>2</c:v>
                      </c:pt>
                      <c:pt idx="45">
                        <c:v>1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2</c:v>
                      </c:pt>
                      <c:pt idx="49">
                        <c:v>0</c:v>
                      </c:pt>
                      <c:pt idx="50">
                        <c:v>11</c:v>
                      </c:pt>
                      <c:pt idx="51">
                        <c:v>0</c:v>
                      </c:pt>
                      <c:pt idx="52">
                        <c:v>2</c:v>
                      </c:pt>
                      <c:pt idx="53">
                        <c:v>24</c:v>
                      </c:pt>
                      <c:pt idx="54">
                        <c:v>0</c:v>
                      </c:pt>
                      <c:pt idx="55">
                        <c:v>2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2</c:v>
                      </c:pt>
                      <c:pt idx="59">
                        <c:v>5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5</c:v>
                      </c:pt>
                      <c:pt idx="63">
                        <c:v>5</c:v>
                      </c:pt>
                      <c:pt idx="64">
                        <c:v>9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5</c:v>
                      </c:pt>
                      <c:pt idx="68">
                        <c:v>4</c:v>
                      </c:pt>
                      <c:pt idx="69">
                        <c:v>0</c:v>
                      </c:pt>
                      <c:pt idx="70">
                        <c:v>8</c:v>
                      </c:pt>
                      <c:pt idx="71">
                        <c:v>1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5</c:v>
                      </c:pt>
                      <c:pt idx="75">
                        <c:v>3</c:v>
                      </c:pt>
                      <c:pt idx="76">
                        <c:v>5</c:v>
                      </c:pt>
                      <c:pt idx="77">
                        <c:v>2</c:v>
                      </c:pt>
                      <c:pt idx="78">
                        <c:v>11</c:v>
                      </c:pt>
                      <c:pt idx="79">
                        <c:v>0</c:v>
                      </c:pt>
                      <c:pt idx="80">
                        <c:v>5</c:v>
                      </c:pt>
                      <c:pt idx="81">
                        <c:v>5</c:v>
                      </c:pt>
                      <c:pt idx="82">
                        <c:v>5</c:v>
                      </c:pt>
                      <c:pt idx="83">
                        <c:v>4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4</c:v>
                      </c:pt>
                      <c:pt idx="89">
                        <c:v>2</c:v>
                      </c:pt>
                      <c:pt idx="90">
                        <c:v>5</c:v>
                      </c:pt>
                      <c:pt idx="91">
                        <c:v>4</c:v>
                      </c:pt>
                      <c:pt idx="92">
                        <c:v>5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4</c:v>
                      </c:pt>
                      <c:pt idx="97">
                        <c:v>6</c:v>
                      </c:pt>
                      <c:pt idx="98">
                        <c:v>5</c:v>
                      </c:pt>
                      <c:pt idx="99">
                        <c:v>5</c:v>
                      </c:pt>
                      <c:pt idx="100">
                        <c:v>10</c:v>
                      </c:pt>
                      <c:pt idx="101">
                        <c:v>5</c:v>
                      </c:pt>
                      <c:pt idx="102">
                        <c:v>0</c:v>
                      </c:pt>
                      <c:pt idx="103">
                        <c:v>5</c:v>
                      </c:pt>
                      <c:pt idx="104">
                        <c:v>4</c:v>
                      </c:pt>
                      <c:pt idx="105">
                        <c:v>4</c:v>
                      </c:pt>
                      <c:pt idx="106">
                        <c:v>5</c:v>
                      </c:pt>
                      <c:pt idx="107">
                        <c:v>4</c:v>
                      </c:pt>
                      <c:pt idx="108">
                        <c:v>4</c:v>
                      </c:pt>
                      <c:pt idx="109">
                        <c:v>4</c:v>
                      </c:pt>
                      <c:pt idx="110">
                        <c:v>4</c:v>
                      </c:pt>
                      <c:pt idx="111">
                        <c:v>5</c:v>
                      </c:pt>
                      <c:pt idx="112">
                        <c:v>6</c:v>
                      </c:pt>
                      <c:pt idx="113">
                        <c:v>6</c:v>
                      </c:pt>
                      <c:pt idx="114">
                        <c:v>3</c:v>
                      </c:pt>
                      <c:pt idx="115">
                        <c:v>6</c:v>
                      </c:pt>
                      <c:pt idx="116">
                        <c:v>4</c:v>
                      </c:pt>
                      <c:pt idx="117">
                        <c:v>3</c:v>
                      </c:pt>
                      <c:pt idx="118">
                        <c:v>11</c:v>
                      </c:pt>
                      <c:pt idx="119">
                        <c:v>11</c:v>
                      </c:pt>
                      <c:pt idx="120">
                        <c:v>0</c:v>
                      </c:pt>
                      <c:pt idx="121">
                        <c:v>3</c:v>
                      </c:pt>
                      <c:pt idx="122">
                        <c:v>4</c:v>
                      </c:pt>
                      <c:pt idx="123">
                        <c:v>3</c:v>
                      </c:pt>
                      <c:pt idx="124">
                        <c:v>4</c:v>
                      </c:pt>
                      <c:pt idx="125">
                        <c:v>3</c:v>
                      </c:pt>
                      <c:pt idx="126">
                        <c:v>3</c:v>
                      </c:pt>
                      <c:pt idx="127">
                        <c:v>4</c:v>
                      </c:pt>
                      <c:pt idx="128">
                        <c:v>3</c:v>
                      </c:pt>
                      <c:pt idx="129">
                        <c:v>3</c:v>
                      </c:pt>
                      <c:pt idx="130">
                        <c:v>3</c:v>
                      </c:pt>
                      <c:pt idx="131">
                        <c:v>2</c:v>
                      </c:pt>
                      <c:pt idx="132">
                        <c:v>3</c:v>
                      </c:pt>
                      <c:pt idx="133">
                        <c:v>4</c:v>
                      </c:pt>
                      <c:pt idx="134">
                        <c:v>4</c:v>
                      </c:pt>
                      <c:pt idx="135">
                        <c:v>4</c:v>
                      </c:pt>
                      <c:pt idx="136">
                        <c:v>4</c:v>
                      </c:pt>
                      <c:pt idx="137">
                        <c:v>4</c:v>
                      </c:pt>
                      <c:pt idx="138">
                        <c:v>4</c:v>
                      </c:pt>
                      <c:pt idx="139">
                        <c:v>4</c:v>
                      </c:pt>
                      <c:pt idx="140">
                        <c:v>4</c:v>
                      </c:pt>
                      <c:pt idx="141">
                        <c:v>4</c:v>
                      </c:pt>
                      <c:pt idx="142">
                        <c:v>4</c:v>
                      </c:pt>
                      <c:pt idx="143">
                        <c:v>4</c:v>
                      </c:pt>
                      <c:pt idx="144">
                        <c:v>4</c:v>
                      </c:pt>
                      <c:pt idx="145">
                        <c:v>4</c:v>
                      </c:pt>
                      <c:pt idx="146">
                        <c:v>4</c:v>
                      </c:pt>
                      <c:pt idx="147">
                        <c:v>4</c:v>
                      </c:pt>
                      <c:pt idx="148">
                        <c:v>4</c:v>
                      </c:pt>
                      <c:pt idx="149">
                        <c:v>4</c:v>
                      </c:pt>
                      <c:pt idx="150">
                        <c:v>4</c:v>
                      </c:pt>
                      <c:pt idx="151">
                        <c:v>4</c:v>
                      </c:pt>
                      <c:pt idx="152">
                        <c:v>4</c:v>
                      </c:pt>
                      <c:pt idx="153">
                        <c:v>4</c:v>
                      </c:pt>
                      <c:pt idx="154">
                        <c:v>5</c:v>
                      </c:pt>
                      <c:pt idx="155">
                        <c:v>3</c:v>
                      </c:pt>
                      <c:pt idx="156">
                        <c:v>3</c:v>
                      </c:pt>
                      <c:pt idx="157">
                        <c:v>2</c:v>
                      </c:pt>
                      <c:pt idx="158">
                        <c:v>8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8</c:v>
                      </c:pt>
                      <c:pt idx="162">
                        <c:v>8</c:v>
                      </c:pt>
                      <c:pt idx="163">
                        <c:v>5</c:v>
                      </c:pt>
                      <c:pt idx="164">
                        <c:v>5</c:v>
                      </c:pt>
                      <c:pt idx="165">
                        <c:v>5</c:v>
                      </c:pt>
                      <c:pt idx="166">
                        <c:v>5</c:v>
                      </c:pt>
                      <c:pt idx="167">
                        <c:v>7</c:v>
                      </c:pt>
                      <c:pt idx="168">
                        <c:v>5</c:v>
                      </c:pt>
                      <c:pt idx="169">
                        <c:v>4</c:v>
                      </c:pt>
                      <c:pt idx="170">
                        <c:v>5</c:v>
                      </c:pt>
                      <c:pt idx="171">
                        <c:v>4</c:v>
                      </c:pt>
                      <c:pt idx="172">
                        <c:v>3</c:v>
                      </c:pt>
                      <c:pt idx="173">
                        <c:v>4</c:v>
                      </c:pt>
                      <c:pt idx="174">
                        <c:v>4</c:v>
                      </c:pt>
                      <c:pt idx="175">
                        <c:v>4</c:v>
                      </c:pt>
                      <c:pt idx="176">
                        <c:v>4</c:v>
                      </c:pt>
                      <c:pt idx="177">
                        <c:v>5</c:v>
                      </c:pt>
                      <c:pt idx="178">
                        <c:v>8</c:v>
                      </c:pt>
                      <c:pt idx="179">
                        <c:v>7</c:v>
                      </c:pt>
                      <c:pt idx="180">
                        <c:v>5</c:v>
                      </c:pt>
                      <c:pt idx="181">
                        <c:v>5</c:v>
                      </c:pt>
                      <c:pt idx="182">
                        <c:v>6</c:v>
                      </c:pt>
                      <c:pt idx="183">
                        <c:v>5</c:v>
                      </c:pt>
                      <c:pt idx="184">
                        <c:v>4</c:v>
                      </c:pt>
                      <c:pt idx="185">
                        <c:v>6</c:v>
                      </c:pt>
                      <c:pt idx="186">
                        <c:v>5</c:v>
                      </c:pt>
                      <c:pt idx="187">
                        <c:v>4</c:v>
                      </c:pt>
                      <c:pt idx="188">
                        <c:v>4</c:v>
                      </c:pt>
                      <c:pt idx="189">
                        <c:v>5</c:v>
                      </c:pt>
                      <c:pt idx="190">
                        <c:v>4</c:v>
                      </c:pt>
                      <c:pt idx="191">
                        <c:v>5</c:v>
                      </c:pt>
                      <c:pt idx="192">
                        <c:v>4</c:v>
                      </c:pt>
                      <c:pt idx="193">
                        <c:v>4</c:v>
                      </c:pt>
                      <c:pt idx="194">
                        <c:v>4</c:v>
                      </c:pt>
                      <c:pt idx="195">
                        <c:v>3</c:v>
                      </c:pt>
                      <c:pt idx="196">
                        <c:v>3</c:v>
                      </c:pt>
                      <c:pt idx="197">
                        <c:v>3</c:v>
                      </c:pt>
                      <c:pt idx="198">
                        <c:v>3</c:v>
                      </c:pt>
                      <c:pt idx="199">
                        <c:v>3</c:v>
                      </c:pt>
                      <c:pt idx="200">
                        <c:v>3</c:v>
                      </c:pt>
                      <c:pt idx="201">
                        <c:v>3</c:v>
                      </c:pt>
                      <c:pt idx="202">
                        <c:v>3</c:v>
                      </c:pt>
                      <c:pt idx="203">
                        <c:v>4</c:v>
                      </c:pt>
                      <c:pt idx="204">
                        <c:v>4</c:v>
                      </c:pt>
                      <c:pt idx="205">
                        <c:v>8</c:v>
                      </c:pt>
                      <c:pt idx="206">
                        <c:v>1</c:v>
                      </c:pt>
                      <c:pt idx="207">
                        <c:v>3</c:v>
                      </c:pt>
                      <c:pt idx="208">
                        <c:v>18</c:v>
                      </c:pt>
                      <c:pt idx="209">
                        <c:v>14</c:v>
                      </c:pt>
                      <c:pt idx="210">
                        <c:v>7</c:v>
                      </c:pt>
                      <c:pt idx="211">
                        <c:v>1</c:v>
                      </c:pt>
                      <c:pt idx="212">
                        <c:v>1</c:v>
                      </c:pt>
                      <c:pt idx="213">
                        <c:v>6</c:v>
                      </c:pt>
                      <c:pt idx="214">
                        <c:v>2</c:v>
                      </c:pt>
                      <c:pt idx="215">
                        <c:v>1</c:v>
                      </c:pt>
                      <c:pt idx="216">
                        <c:v>3</c:v>
                      </c:pt>
                      <c:pt idx="217">
                        <c:v>11</c:v>
                      </c:pt>
                      <c:pt idx="218">
                        <c:v>6</c:v>
                      </c:pt>
                      <c:pt idx="219">
                        <c:v>5</c:v>
                      </c:pt>
                      <c:pt idx="220">
                        <c:v>3</c:v>
                      </c:pt>
                      <c:pt idx="221">
                        <c:v>1</c:v>
                      </c:pt>
                      <c:pt idx="222">
                        <c:v>1</c:v>
                      </c:pt>
                      <c:pt idx="223">
                        <c:v>1</c:v>
                      </c:pt>
                      <c:pt idx="224">
                        <c:v>1</c:v>
                      </c:pt>
                      <c:pt idx="225">
                        <c:v>7</c:v>
                      </c:pt>
                      <c:pt idx="226">
                        <c:v>5</c:v>
                      </c:pt>
                      <c:pt idx="227">
                        <c:v>5</c:v>
                      </c:pt>
                      <c:pt idx="228">
                        <c:v>5</c:v>
                      </c:pt>
                      <c:pt idx="229">
                        <c:v>1</c:v>
                      </c:pt>
                      <c:pt idx="230">
                        <c:v>4</c:v>
                      </c:pt>
                      <c:pt idx="231">
                        <c:v>2</c:v>
                      </c:pt>
                      <c:pt idx="232">
                        <c:v>3</c:v>
                      </c:pt>
                      <c:pt idx="233">
                        <c:v>13</c:v>
                      </c:pt>
                      <c:pt idx="234">
                        <c:v>14</c:v>
                      </c:pt>
                      <c:pt idx="235">
                        <c:v>6</c:v>
                      </c:pt>
                      <c:pt idx="236">
                        <c:v>7</c:v>
                      </c:pt>
                      <c:pt idx="237">
                        <c:v>18</c:v>
                      </c:pt>
                      <c:pt idx="238">
                        <c:v>1</c:v>
                      </c:pt>
                      <c:pt idx="239">
                        <c:v>1</c:v>
                      </c:pt>
                      <c:pt idx="240">
                        <c:v>0</c:v>
                      </c:pt>
                      <c:pt idx="241">
                        <c:v>6</c:v>
                      </c:pt>
                      <c:pt idx="242">
                        <c:v>3</c:v>
                      </c:pt>
                      <c:pt idx="243">
                        <c:v>1</c:v>
                      </c:pt>
                      <c:pt idx="244">
                        <c:v>4</c:v>
                      </c:pt>
                      <c:pt idx="245">
                        <c:v>8</c:v>
                      </c:pt>
                      <c:pt idx="246">
                        <c:v>3</c:v>
                      </c:pt>
                      <c:pt idx="247">
                        <c:v>1</c:v>
                      </c:pt>
                      <c:pt idx="248">
                        <c:v>1</c:v>
                      </c:pt>
                      <c:pt idx="249">
                        <c:v>4</c:v>
                      </c:pt>
                      <c:pt idx="250">
                        <c:v>10</c:v>
                      </c:pt>
                      <c:pt idx="251">
                        <c:v>7</c:v>
                      </c:pt>
                      <c:pt idx="252">
                        <c:v>1</c:v>
                      </c:pt>
                      <c:pt idx="253">
                        <c:v>1</c:v>
                      </c:pt>
                      <c:pt idx="254">
                        <c:v>1</c:v>
                      </c:pt>
                      <c:pt idx="255">
                        <c:v>13</c:v>
                      </c:pt>
                      <c:pt idx="256">
                        <c:v>13</c:v>
                      </c:pt>
                      <c:pt idx="257">
                        <c:v>13</c:v>
                      </c:pt>
                      <c:pt idx="258">
                        <c:v>4</c:v>
                      </c:pt>
                      <c:pt idx="259">
                        <c:v>2</c:v>
                      </c:pt>
                      <c:pt idx="260">
                        <c:v>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A5F3-417B-AA11-EF80BE2D0526}"/>
                  </c:ext>
                </c:extLst>
              </c15:ser>
            </c15:filteredScatterSeries>
            <c15:filteredScatter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(1)'!$U$1</c15:sqref>
                        </c15:formulaRef>
                      </c:ext>
                    </c:extLst>
                    <c:strCache>
                      <c:ptCount val="1"/>
                      <c:pt idx="0">
                        <c:v>filetype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(1)'!$U$2:$U$263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5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5</c:v>
                      </c:pt>
                      <c:pt idx="4">
                        <c:v>9</c:v>
                      </c:pt>
                      <c:pt idx="5">
                        <c:v>5</c:v>
                      </c:pt>
                      <c:pt idx="6">
                        <c:v>5</c:v>
                      </c:pt>
                      <c:pt idx="7">
                        <c:v>5</c:v>
                      </c:pt>
                      <c:pt idx="8">
                        <c:v>0</c:v>
                      </c:pt>
                      <c:pt idx="9">
                        <c:v>168</c:v>
                      </c:pt>
                      <c:pt idx="10">
                        <c:v>5</c:v>
                      </c:pt>
                      <c:pt idx="11">
                        <c:v>329</c:v>
                      </c:pt>
                      <c:pt idx="12">
                        <c:v>0</c:v>
                      </c:pt>
                      <c:pt idx="13">
                        <c:v>18</c:v>
                      </c:pt>
                      <c:pt idx="14">
                        <c:v>0</c:v>
                      </c:pt>
                      <c:pt idx="15">
                        <c:v>160</c:v>
                      </c:pt>
                      <c:pt idx="16">
                        <c:v>5</c:v>
                      </c:pt>
                      <c:pt idx="17">
                        <c:v>6</c:v>
                      </c:pt>
                      <c:pt idx="18">
                        <c:v>2</c:v>
                      </c:pt>
                      <c:pt idx="19">
                        <c:v>4</c:v>
                      </c:pt>
                      <c:pt idx="20">
                        <c:v>0</c:v>
                      </c:pt>
                      <c:pt idx="21">
                        <c:v>2</c:v>
                      </c:pt>
                      <c:pt idx="22">
                        <c:v>52</c:v>
                      </c:pt>
                      <c:pt idx="23">
                        <c:v>11</c:v>
                      </c:pt>
                      <c:pt idx="24">
                        <c:v>0</c:v>
                      </c:pt>
                      <c:pt idx="25">
                        <c:v>5</c:v>
                      </c:pt>
                      <c:pt idx="26">
                        <c:v>6</c:v>
                      </c:pt>
                      <c:pt idx="27">
                        <c:v>2</c:v>
                      </c:pt>
                      <c:pt idx="28">
                        <c:v>5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15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6</c:v>
                      </c:pt>
                      <c:pt idx="36">
                        <c:v>2</c:v>
                      </c:pt>
                      <c:pt idx="37">
                        <c:v>9</c:v>
                      </c:pt>
                      <c:pt idx="38">
                        <c:v>1</c:v>
                      </c:pt>
                      <c:pt idx="39">
                        <c:v>5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8</c:v>
                      </c:pt>
                      <c:pt idx="44">
                        <c:v>2</c:v>
                      </c:pt>
                      <c:pt idx="45">
                        <c:v>1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2</c:v>
                      </c:pt>
                      <c:pt idx="49">
                        <c:v>0</c:v>
                      </c:pt>
                      <c:pt idx="50">
                        <c:v>11</c:v>
                      </c:pt>
                      <c:pt idx="51">
                        <c:v>0</c:v>
                      </c:pt>
                      <c:pt idx="52">
                        <c:v>2</c:v>
                      </c:pt>
                      <c:pt idx="53">
                        <c:v>24</c:v>
                      </c:pt>
                      <c:pt idx="54">
                        <c:v>0</c:v>
                      </c:pt>
                      <c:pt idx="55">
                        <c:v>2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2</c:v>
                      </c:pt>
                      <c:pt idx="59">
                        <c:v>5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5</c:v>
                      </c:pt>
                      <c:pt idx="63">
                        <c:v>5</c:v>
                      </c:pt>
                      <c:pt idx="64">
                        <c:v>9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5</c:v>
                      </c:pt>
                      <c:pt idx="68">
                        <c:v>4</c:v>
                      </c:pt>
                      <c:pt idx="69">
                        <c:v>0</c:v>
                      </c:pt>
                      <c:pt idx="70">
                        <c:v>8</c:v>
                      </c:pt>
                      <c:pt idx="71">
                        <c:v>1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5</c:v>
                      </c:pt>
                      <c:pt idx="75">
                        <c:v>3</c:v>
                      </c:pt>
                      <c:pt idx="76">
                        <c:v>5</c:v>
                      </c:pt>
                      <c:pt idx="77">
                        <c:v>2</c:v>
                      </c:pt>
                      <c:pt idx="78">
                        <c:v>11</c:v>
                      </c:pt>
                      <c:pt idx="79">
                        <c:v>0</c:v>
                      </c:pt>
                      <c:pt idx="80">
                        <c:v>5</c:v>
                      </c:pt>
                      <c:pt idx="81">
                        <c:v>5</c:v>
                      </c:pt>
                      <c:pt idx="82">
                        <c:v>5</c:v>
                      </c:pt>
                      <c:pt idx="83">
                        <c:v>4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4</c:v>
                      </c:pt>
                      <c:pt idx="89">
                        <c:v>2</c:v>
                      </c:pt>
                      <c:pt idx="90">
                        <c:v>5</c:v>
                      </c:pt>
                      <c:pt idx="91">
                        <c:v>4</c:v>
                      </c:pt>
                      <c:pt idx="92">
                        <c:v>5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4</c:v>
                      </c:pt>
                      <c:pt idx="97">
                        <c:v>6</c:v>
                      </c:pt>
                      <c:pt idx="98">
                        <c:v>5</c:v>
                      </c:pt>
                      <c:pt idx="99">
                        <c:v>5</c:v>
                      </c:pt>
                      <c:pt idx="100">
                        <c:v>10</c:v>
                      </c:pt>
                      <c:pt idx="101">
                        <c:v>5</c:v>
                      </c:pt>
                      <c:pt idx="102">
                        <c:v>0</c:v>
                      </c:pt>
                      <c:pt idx="103">
                        <c:v>5</c:v>
                      </c:pt>
                      <c:pt idx="104">
                        <c:v>4</c:v>
                      </c:pt>
                      <c:pt idx="105">
                        <c:v>4</c:v>
                      </c:pt>
                      <c:pt idx="106">
                        <c:v>5</c:v>
                      </c:pt>
                      <c:pt idx="107">
                        <c:v>4</c:v>
                      </c:pt>
                      <c:pt idx="108">
                        <c:v>4</c:v>
                      </c:pt>
                      <c:pt idx="109">
                        <c:v>4</c:v>
                      </c:pt>
                      <c:pt idx="110">
                        <c:v>4</c:v>
                      </c:pt>
                      <c:pt idx="111">
                        <c:v>5</c:v>
                      </c:pt>
                      <c:pt idx="112">
                        <c:v>6</c:v>
                      </c:pt>
                      <c:pt idx="113">
                        <c:v>6</c:v>
                      </c:pt>
                      <c:pt idx="114">
                        <c:v>3</c:v>
                      </c:pt>
                      <c:pt idx="115">
                        <c:v>6</c:v>
                      </c:pt>
                      <c:pt idx="116">
                        <c:v>4</c:v>
                      </c:pt>
                      <c:pt idx="117">
                        <c:v>3</c:v>
                      </c:pt>
                      <c:pt idx="118">
                        <c:v>11</c:v>
                      </c:pt>
                      <c:pt idx="119">
                        <c:v>11</c:v>
                      </c:pt>
                      <c:pt idx="120">
                        <c:v>0</c:v>
                      </c:pt>
                      <c:pt idx="121">
                        <c:v>3</c:v>
                      </c:pt>
                      <c:pt idx="122">
                        <c:v>4</c:v>
                      </c:pt>
                      <c:pt idx="123">
                        <c:v>3</c:v>
                      </c:pt>
                      <c:pt idx="124">
                        <c:v>4</c:v>
                      </c:pt>
                      <c:pt idx="125">
                        <c:v>3</c:v>
                      </c:pt>
                      <c:pt idx="126">
                        <c:v>3</c:v>
                      </c:pt>
                      <c:pt idx="127">
                        <c:v>4</c:v>
                      </c:pt>
                      <c:pt idx="128">
                        <c:v>3</c:v>
                      </c:pt>
                      <c:pt idx="129">
                        <c:v>3</c:v>
                      </c:pt>
                      <c:pt idx="130">
                        <c:v>3</c:v>
                      </c:pt>
                      <c:pt idx="131">
                        <c:v>2</c:v>
                      </c:pt>
                      <c:pt idx="132">
                        <c:v>3</c:v>
                      </c:pt>
                      <c:pt idx="133">
                        <c:v>4</c:v>
                      </c:pt>
                      <c:pt idx="134">
                        <c:v>4</c:v>
                      </c:pt>
                      <c:pt idx="135">
                        <c:v>4</c:v>
                      </c:pt>
                      <c:pt idx="136">
                        <c:v>4</c:v>
                      </c:pt>
                      <c:pt idx="137">
                        <c:v>4</c:v>
                      </c:pt>
                      <c:pt idx="138">
                        <c:v>4</c:v>
                      </c:pt>
                      <c:pt idx="139">
                        <c:v>4</c:v>
                      </c:pt>
                      <c:pt idx="140">
                        <c:v>4</c:v>
                      </c:pt>
                      <c:pt idx="141">
                        <c:v>4</c:v>
                      </c:pt>
                      <c:pt idx="142">
                        <c:v>4</c:v>
                      </c:pt>
                      <c:pt idx="143">
                        <c:v>4</c:v>
                      </c:pt>
                      <c:pt idx="144">
                        <c:v>4</c:v>
                      </c:pt>
                      <c:pt idx="145">
                        <c:v>4</c:v>
                      </c:pt>
                      <c:pt idx="146">
                        <c:v>4</c:v>
                      </c:pt>
                      <c:pt idx="147">
                        <c:v>4</c:v>
                      </c:pt>
                      <c:pt idx="148">
                        <c:v>4</c:v>
                      </c:pt>
                      <c:pt idx="149">
                        <c:v>4</c:v>
                      </c:pt>
                      <c:pt idx="150">
                        <c:v>4</c:v>
                      </c:pt>
                      <c:pt idx="151">
                        <c:v>4</c:v>
                      </c:pt>
                      <c:pt idx="152">
                        <c:v>4</c:v>
                      </c:pt>
                      <c:pt idx="153">
                        <c:v>4</c:v>
                      </c:pt>
                      <c:pt idx="154">
                        <c:v>5</c:v>
                      </c:pt>
                      <c:pt idx="155">
                        <c:v>3</c:v>
                      </c:pt>
                      <c:pt idx="156">
                        <c:v>3</c:v>
                      </c:pt>
                      <c:pt idx="157">
                        <c:v>2</c:v>
                      </c:pt>
                      <c:pt idx="158">
                        <c:v>8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8</c:v>
                      </c:pt>
                      <c:pt idx="162">
                        <c:v>8</c:v>
                      </c:pt>
                      <c:pt idx="163">
                        <c:v>5</c:v>
                      </c:pt>
                      <c:pt idx="164">
                        <c:v>5</c:v>
                      </c:pt>
                      <c:pt idx="165">
                        <c:v>5</c:v>
                      </c:pt>
                      <c:pt idx="166">
                        <c:v>5</c:v>
                      </c:pt>
                      <c:pt idx="167">
                        <c:v>7</c:v>
                      </c:pt>
                      <c:pt idx="168">
                        <c:v>5</c:v>
                      </c:pt>
                      <c:pt idx="169">
                        <c:v>4</c:v>
                      </c:pt>
                      <c:pt idx="170">
                        <c:v>5</c:v>
                      </c:pt>
                      <c:pt idx="171">
                        <c:v>4</c:v>
                      </c:pt>
                      <c:pt idx="172">
                        <c:v>3</c:v>
                      </c:pt>
                      <c:pt idx="173">
                        <c:v>4</c:v>
                      </c:pt>
                      <c:pt idx="174">
                        <c:v>4</c:v>
                      </c:pt>
                      <c:pt idx="175">
                        <c:v>4</c:v>
                      </c:pt>
                      <c:pt idx="176">
                        <c:v>4</c:v>
                      </c:pt>
                      <c:pt idx="177">
                        <c:v>5</c:v>
                      </c:pt>
                      <c:pt idx="178">
                        <c:v>8</c:v>
                      </c:pt>
                      <c:pt idx="179">
                        <c:v>7</c:v>
                      </c:pt>
                      <c:pt idx="180">
                        <c:v>5</c:v>
                      </c:pt>
                      <c:pt idx="181">
                        <c:v>5</c:v>
                      </c:pt>
                      <c:pt idx="182">
                        <c:v>6</c:v>
                      </c:pt>
                      <c:pt idx="183">
                        <c:v>5</c:v>
                      </c:pt>
                      <c:pt idx="184">
                        <c:v>4</c:v>
                      </c:pt>
                      <c:pt idx="185">
                        <c:v>6</c:v>
                      </c:pt>
                      <c:pt idx="186">
                        <c:v>5</c:v>
                      </c:pt>
                      <c:pt idx="187">
                        <c:v>4</c:v>
                      </c:pt>
                      <c:pt idx="188">
                        <c:v>4</c:v>
                      </c:pt>
                      <c:pt idx="189">
                        <c:v>5</c:v>
                      </c:pt>
                      <c:pt idx="190">
                        <c:v>4</c:v>
                      </c:pt>
                      <c:pt idx="191">
                        <c:v>5</c:v>
                      </c:pt>
                      <c:pt idx="192">
                        <c:v>4</c:v>
                      </c:pt>
                      <c:pt idx="193">
                        <c:v>4</c:v>
                      </c:pt>
                      <c:pt idx="194">
                        <c:v>4</c:v>
                      </c:pt>
                      <c:pt idx="195">
                        <c:v>3</c:v>
                      </c:pt>
                      <c:pt idx="196">
                        <c:v>3</c:v>
                      </c:pt>
                      <c:pt idx="197">
                        <c:v>3</c:v>
                      </c:pt>
                      <c:pt idx="198">
                        <c:v>3</c:v>
                      </c:pt>
                      <c:pt idx="199">
                        <c:v>3</c:v>
                      </c:pt>
                      <c:pt idx="200">
                        <c:v>3</c:v>
                      </c:pt>
                      <c:pt idx="201">
                        <c:v>3</c:v>
                      </c:pt>
                      <c:pt idx="202">
                        <c:v>3</c:v>
                      </c:pt>
                      <c:pt idx="203">
                        <c:v>4</c:v>
                      </c:pt>
                      <c:pt idx="204">
                        <c:v>5</c:v>
                      </c:pt>
                      <c:pt idx="205">
                        <c:v>4</c:v>
                      </c:pt>
                      <c:pt idx="206">
                        <c:v>3</c:v>
                      </c:pt>
                      <c:pt idx="207">
                        <c:v>3</c:v>
                      </c:pt>
                      <c:pt idx="208">
                        <c:v>8</c:v>
                      </c:pt>
                      <c:pt idx="209">
                        <c:v>5</c:v>
                      </c:pt>
                      <c:pt idx="210">
                        <c:v>4</c:v>
                      </c:pt>
                      <c:pt idx="211">
                        <c:v>3</c:v>
                      </c:pt>
                      <c:pt idx="212">
                        <c:v>3</c:v>
                      </c:pt>
                      <c:pt idx="213">
                        <c:v>4</c:v>
                      </c:pt>
                      <c:pt idx="214">
                        <c:v>5</c:v>
                      </c:pt>
                      <c:pt idx="215">
                        <c:v>3</c:v>
                      </c:pt>
                      <c:pt idx="216">
                        <c:v>4</c:v>
                      </c:pt>
                      <c:pt idx="217">
                        <c:v>5</c:v>
                      </c:pt>
                      <c:pt idx="218">
                        <c:v>5</c:v>
                      </c:pt>
                      <c:pt idx="219">
                        <c:v>5</c:v>
                      </c:pt>
                      <c:pt idx="220">
                        <c:v>5</c:v>
                      </c:pt>
                      <c:pt idx="221">
                        <c:v>6</c:v>
                      </c:pt>
                      <c:pt idx="222">
                        <c:v>3</c:v>
                      </c:pt>
                      <c:pt idx="223">
                        <c:v>6</c:v>
                      </c:pt>
                      <c:pt idx="224">
                        <c:v>5</c:v>
                      </c:pt>
                      <c:pt idx="225">
                        <c:v>3</c:v>
                      </c:pt>
                      <c:pt idx="226">
                        <c:v>4</c:v>
                      </c:pt>
                      <c:pt idx="227">
                        <c:v>5</c:v>
                      </c:pt>
                      <c:pt idx="228">
                        <c:v>5</c:v>
                      </c:pt>
                      <c:pt idx="229">
                        <c:v>4</c:v>
                      </c:pt>
                      <c:pt idx="230">
                        <c:v>9</c:v>
                      </c:pt>
                      <c:pt idx="231">
                        <c:v>6</c:v>
                      </c:pt>
                      <c:pt idx="232">
                        <c:v>12</c:v>
                      </c:pt>
                      <c:pt idx="233">
                        <c:v>5</c:v>
                      </c:pt>
                      <c:pt idx="234">
                        <c:v>5</c:v>
                      </c:pt>
                      <c:pt idx="235">
                        <c:v>6</c:v>
                      </c:pt>
                      <c:pt idx="236">
                        <c:v>3</c:v>
                      </c:pt>
                      <c:pt idx="237">
                        <c:v>3</c:v>
                      </c:pt>
                      <c:pt idx="238">
                        <c:v>3</c:v>
                      </c:pt>
                      <c:pt idx="239">
                        <c:v>3</c:v>
                      </c:pt>
                      <c:pt idx="240">
                        <c:v>0</c:v>
                      </c:pt>
                      <c:pt idx="241">
                        <c:v>3</c:v>
                      </c:pt>
                      <c:pt idx="242">
                        <c:v>5</c:v>
                      </c:pt>
                      <c:pt idx="243">
                        <c:v>3</c:v>
                      </c:pt>
                      <c:pt idx="244">
                        <c:v>4</c:v>
                      </c:pt>
                      <c:pt idx="245">
                        <c:v>4</c:v>
                      </c:pt>
                      <c:pt idx="246">
                        <c:v>5</c:v>
                      </c:pt>
                      <c:pt idx="247">
                        <c:v>3</c:v>
                      </c:pt>
                      <c:pt idx="248">
                        <c:v>5</c:v>
                      </c:pt>
                      <c:pt idx="249">
                        <c:v>9</c:v>
                      </c:pt>
                      <c:pt idx="250">
                        <c:v>4</c:v>
                      </c:pt>
                      <c:pt idx="251">
                        <c:v>9</c:v>
                      </c:pt>
                      <c:pt idx="252">
                        <c:v>3</c:v>
                      </c:pt>
                      <c:pt idx="253">
                        <c:v>3</c:v>
                      </c:pt>
                      <c:pt idx="254">
                        <c:v>3</c:v>
                      </c:pt>
                      <c:pt idx="255">
                        <c:v>8</c:v>
                      </c:pt>
                      <c:pt idx="256">
                        <c:v>8</c:v>
                      </c:pt>
                      <c:pt idx="257">
                        <c:v>8</c:v>
                      </c:pt>
                      <c:pt idx="258">
                        <c:v>4</c:v>
                      </c:pt>
                      <c:pt idx="259">
                        <c:v>5</c:v>
                      </c:pt>
                      <c:pt idx="260">
                        <c:v>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A5F3-417B-AA11-EF80BE2D0526}"/>
                  </c:ext>
                </c:extLst>
              </c15:ser>
            </c15:filteredScatterSeries>
            <c15:filteredScatter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(1)'!$V$1</c15:sqref>
                        </c15:formulaRef>
                      </c:ext>
                    </c:extLst>
                    <c:strCache>
                      <c:ptCount val="1"/>
                      <c:pt idx="0">
                        <c:v>pe_sec_name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(1)'!$V$2:$V$263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11</c:v>
                      </c:pt>
                      <c:pt idx="1">
                        <c:v>9</c:v>
                      </c:pt>
                      <c:pt idx="2">
                        <c:v>0</c:v>
                      </c:pt>
                      <c:pt idx="3">
                        <c:v>11</c:v>
                      </c:pt>
                      <c:pt idx="4">
                        <c:v>6</c:v>
                      </c:pt>
                      <c:pt idx="5">
                        <c:v>11</c:v>
                      </c:pt>
                      <c:pt idx="6">
                        <c:v>4</c:v>
                      </c:pt>
                      <c:pt idx="7">
                        <c:v>5</c:v>
                      </c:pt>
                      <c:pt idx="8">
                        <c:v>9</c:v>
                      </c:pt>
                      <c:pt idx="9">
                        <c:v>6</c:v>
                      </c:pt>
                      <c:pt idx="10">
                        <c:v>11</c:v>
                      </c:pt>
                      <c:pt idx="11">
                        <c:v>4</c:v>
                      </c:pt>
                      <c:pt idx="12">
                        <c:v>0</c:v>
                      </c:pt>
                      <c:pt idx="13">
                        <c:v>3</c:v>
                      </c:pt>
                      <c:pt idx="14">
                        <c:v>9</c:v>
                      </c:pt>
                      <c:pt idx="15">
                        <c:v>5</c:v>
                      </c:pt>
                      <c:pt idx="16">
                        <c:v>11</c:v>
                      </c:pt>
                      <c:pt idx="17">
                        <c:v>5</c:v>
                      </c:pt>
                      <c:pt idx="18">
                        <c:v>6</c:v>
                      </c:pt>
                      <c:pt idx="19">
                        <c:v>6</c:v>
                      </c:pt>
                      <c:pt idx="20">
                        <c:v>3</c:v>
                      </c:pt>
                      <c:pt idx="21">
                        <c:v>5</c:v>
                      </c:pt>
                      <c:pt idx="22">
                        <c:v>8</c:v>
                      </c:pt>
                      <c:pt idx="23">
                        <c:v>3</c:v>
                      </c:pt>
                      <c:pt idx="24">
                        <c:v>0</c:v>
                      </c:pt>
                      <c:pt idx="25">
                        <c:v>11</c:v>
                      </c:pt>
                      <c:pt idx="26">
                        <c:v>4</c:v>
                      </c:pt>
                      <c:pt idx="27">
                        <c:v>7</c:v>
                      </c:pt>
                      <c:pt idx="28">
                        <c:v>11</c:v>
                      </c:pt>
                      <c:pt idx="29">
                        <c:v>5</c:v>
                      </c:pt>
                      <c:pt idx="30">
                        <c:v>9</c:v>
                      </c:pt>
                      <c:pt idx="31">
                        <c:v>5</c:v>
                      </c:pt>
                      <c:pt idx="32">
                        <c:v>0</c:v>
                      </c:pt>
                      <c:pt idx="33">
                        <c:v>5</c:v>
                      </c:pt>
                      <c:pt idx="34">
                        <c:v>9</c:v>
                      </c:pt>
                      <c:pt idx="35">
                        <c:v>6</c:v>
                      </c:pt>
                      <c:pt idx="36">
                        <c:v>6</c:v>
                      </c:pt>
                      <c:pt idx="37">
                        <c:v>4</c:v>
                      </c:pt>
                      <c:pt idx="38">
                        <c:v>7</c:v>
                      </c:pt>
                      <c:pt idx="39">
                        <c:v>11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6</c:v>
                      </c:pt>
                      <c:pt idx="44">
                        <c:v>3</c:v>
                      </c:pt>
                      <c:pt idx="45">
                        <c:v>10</c:v>
                      </c:pt>
                      <c:pt idx="46">
                        <c:v>9</c:v>
                      </c:pt>
                      <c:pt idx="47">
                        <c:v>0</c:v>
                      </c:pt>
                      <c:pt idx="48">
                        <c:v>6</c:v>
                      </c:pt>
                      <c:pt idx="49">
                        <c:v>0</c:v>
                      </c:pt>
                      <c:pt idx="50">
                        <c:v>5</c:v>
                      </c:pt>
                      <c:pt idx="51">
                        <c:v>0</c:v>
                      </c:pt>
                      <c:pt idx="52">
                        <c:v>6</c:v>
                      </c:pt>
                      <c:pt idx="53">
                        <c:v>5</c:v>
                      </c:pt>
                      <c:pt idx="54">
                        <c:v>0</c:v>
                      </c:pt>
                      <c:pt idx="55">
                        <c:v>6</c:v>
                      </c:pt>
                      <c:pt idx="56">
                        <c:v>0</c:v>
                      </c:pt>
                      <c:pt idx="57">
                        <c:v>5</c:v>
                      </c:pt>
                      <c:pt idx="58">
                        <c:v>5</c:v>
                      </c:pt>
                      <c:pt idx="59">
                        <c:v>11</c:v>
                      </c:pt>
                      <c:pt idx="60">
                        <c:v>0</c:v>
                      </c:pt>
                      <c:pt idx="61">
                        <c:v>11</c:v>
                      </c:pt>
                      <c:pt idx="62">
                        <c:v>11</c:v>
                      </c:pt>
                      <c:pt idx="63">
                        <c:v>11</c:v>
                      </c:pt>
                      <c:pt idx="64">
                        <c:v>8</c:v>
                      </c:pt>
                      <c:pt idx="65">
                        <c:v>9</c:v>
                      </c:pt>
                      <c:pt idx="66">
                        <c:v>0</c:v>
                      </c:pt>
                      <c:pt idx="67">
                        <c:v>11</c:v>
                      </c:pt>
                      <c:pt idx="68">
                        <c:v>5</c:v>
                      </c:pt>
                      <c:pt idx="69">
                        <c:v>0</c:v>
                      </c:pt>
                      <c:pt idx="70">
                        <c:v>5</c:v>
                      </c:pt>
                      <c:pt idx="71">
                        <c:v>7</c:v>
                      </c:pt>
                      <c:pt idx="72">
                        <c:v>9</c:v>
                      </c:pt>
                      <c:pt idx="73">
                        <c:v>7</c:v>
                      </c:pt>
                      <c:pt idx="74">
                        <c:v>11</c:v>
                      </c:pt>
                      <c:pt idx="75">
                        <c:v>5</c:v>
                      </c:pt>
                      <c:pt idx="76">
                        <c:v>11</c:v>
                      </c:pt>
                      <c:pt idx="77">
                        <c:v>3</c:v>
                      </c:pt>
                      <c:pt idx="78">
                        <c:v>8</c:v>
                      </c:pt>
                      <c:pt idx="79">
                        <c:v>11</c:v>
                      </c:pt>
                      <c:pt idx="80">
                        <c:v>4</c:v>
                      </c:pt>
                      <c:pt idx="81">
                        <c:v>4</c:v>
                      </c:pt>
                      <c:pt idx="82">
                        <c:v>4</c:v>
                      </c:pt>
                      <c:pt idx="83">
                        <c:v>1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2</c:v>
                      </c:pt>
                      <c:pt idx="89">
                        <c:v>0</c:v>
                      </c:pt>
                      <c:pt idx="90">
                        <c:v>35</c:v>
                      </c:pt>
                      <c:pt idx="91">
                        <c:v>1</c:v>
                      </c:pt>
                      <c:pt idx="92">
                        <c:v>2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6</c:v>
                      </c:pt>
                      <c:pt idx="97">
                        <c:v>1</c:v>
                      </c:pt>
                      <c:pt idx="98">
                        <c:v>5</c:v>
                      </c:pt>
                      <c:pt idx="99">
                        <c:v>14</c:v>
                      </c:pt>
                      <c:pt idx="100">
                        <c:v>1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4</c:v>
                      </c:pt>
                      <c:pt idx="105">
                        <c:v>4</c:v>
                      </c:pt>
                      <c:pt idx="106">
                        <c:v>0</c:v>
                      </c:pt>
                      <c:pt idx="107">
                        <c:v>4</c:v>
                      </c:pt>
                      <c:pt idx="108">
                        <c:v>40</c:v>
                      </c:pt>
                      <c:pt idx="109">
                        <c:v>2</c:v>
                      </c:pt>
                      <c:pt idx="110">
                        <c:v>2</c:v>
                      </c:pt>
                      <c:pt idx="111">
                        <c:v>18</c:v>
                      </c:pt>
                      <c:pt idx="112">
                        <c:v>1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8</c:v>
                      </c:pt>
                      <c:pt idx="116">
                        <c:v>3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4</c:v>
                      </c:pt>
                      <c:pt idx="122">
                        <c:v>3</c:v>
                      </c:pt>
                      <c:pt idx="123">
                        <c:v>4</c:v>
                      </c:pt>
                      <c:pt idx="124">
                        <c:v>4</c:v>
                      </c:pt>
                      <c:pt idx="125">
                        <c:v>4</c:v>
                      </c:pt>
                      <c:pt idx="126">
                        <c:v>4</c:v>
                      </c:pt>
                      <c:pt idx="127">
                        <c:v>4</c:v>
                      </c:pt>
                      <c:pt idx="128">
                        <c:v>2</c:v>
                      </c:pt>
                      <c:pt idx="129">
                        <c:v>4</c:v>
                      </c:pt>
                      <c:pt idx="130">
                        <c:v>4</c:v>
                      </c:pt>
                      <c:pt idx="131">
                        <c:v>0</c:v>
                      </c:pt>
                      <c:pt idx="132">
                        <c:v>9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3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14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129</c:v>
                      </c:pt>
                      <c:pt idx="162">
                        <c:v>129</c:v>
                      </c:pt>
                      <c:pt idx="163">
                        <c:v>4</c:v>
                      </c:pt>
                      <c:pt idx="164">
                        <c:v>4</c:v>
                      </c:pt>
                      <c:pt idx="165">
                        <c:v>1</c:v>
                      </c:pt>
                      <c:pt idx="166">
                        <c:v>1</c:v>
                      </c:pt>
                      <c:pt idx="167">
                        <c:v>9</c:v>
                      </c:pt>
                      <c:pt idx="168">
                        <c:v>4</c:v>
                      </c:pt>
                      <c:pt idx="169">
                        <c:v>0</c:v>
                      </c:pt>
                      <c:pt idx="170">
                        <c:v>4</c:v>
                      </c:pt>
                      <c:pt idx="171">
                        <c:v>4</c:v>
                      </c:pt>
                      <c:pt idx="172">
                        <c:v>3</c:v>
                      </c:pt>
                      <c:pt idx="173">
                        <c:v>0</c:v>
                      </c:pt>
                      <c:pt idx="174">
                        <c:v>3</c:v>
                      </c:pt>
                      <c:pt idx="175">
                        <c:v>2</c:v>
                      </c:pt>
                      <c:pt idx="176">
                        <c:v>1</c:v>
                      </c:pt>
                      <c:pt idx="177">
                        <c:v>5</c:v>
                      </c:pt>
                      <c:pt idx="178">
                        <c:v>67</c:v>
                      </c:pt>
                      <c:pt idx="179">
                        <c:v>12</c:v>
                      </c:pt>
                      <c:pt idx="180">
                        <c:v>12</c:v>
                      </c:pt>
                      <c:pt idx="181">
                        <c:v>0</c:v>
                      </c:pt>
                      <c:pt idx="182">
                        <c:v>1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1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0</c:v>
                      </c:pt>
                      <c:pt idx="204">
                        <c:v>5</c:v>
                      </c:pt>
                      <c:pt idx="205">
                        <c:v>4</c:v>
                      </c:pt>
                      <c:pt idx="206">
                        <c:v>3</c:v>
                      </c:pt>
                      <c:pt idx="207">
                        <c:v>3</c:v>
                      </c:pt>
                      <c:pt idx="208">
                        <c:v>8</c:v>
                      </c:pt>
                      <c:pt idx="209">
                        <c:v>5</c:v>
                      </c:pt>
                      <c:pt idx="210">
                        <c:v>4</c:v>
                      </c:pt>
                      <c:pt idx="211">
                        <c:v>3</c:v>
                      </c:pt>
                      <c:pt idx="212">
                        <c:v>3</c:v>
                      </c:pt>
                      <c:pt idx="213">
                        <c:v>4</c:v>
                      </c:pt>
                      <c:pt idx="214">
                        <c:v>5</c:v>
                      </c:pt>
                      <c:pt idx="215">
                        <c:v>3</c:v>
                      </c:pt>
                      <c:pt idx="216">
                        <c:v>4</c:v>
                      </c:pt>
                      <c:pt idx="217">
                        <c:v>5</c:v>
                      </c:pt>
                      <c:pt idx="218">
                        <c:v>5</c:v>
                      </c:pt>
                      <c:pt idx="219">
                        <c:v>5</c:v>
                      </c:pt>
                      <c:pt idx="220">
                        <c:v>5</c:v>
                      </c:pt>
                      <c:pt idx="221">
                        <c:v>6</c:v>
                      </c:pt>
                      <c:pt idx="222">
                        <c:v>3</c:v>
                      </c:pt>
                      <c:pt idx="223">
                        <c:v>6</c:v>
                      </c:pt>
                      <c:pt idx="224">
                        <c:v>5</c:v>
                      </c:pt>
                      <c:pt idx="225">
                        <c:v>3</c:v>
                      </c:pt>
                      <c:pt idx="226">
                        <c:v>4</c:v>
                      </c:pt>
                      <c:pt idx="227">
                        <c:v>5</c:v>
                      </c:pt>
                      <c:pt idx="228">
                        <c:v>5</c:v>
                      </c:pt>
                      <c:pt idx="229">
                        <c:v>4</c:v>
                      </c:pt>
                      <c:pt idx="230">
                        <c:v>9</c:v>
                      </c:pt>
                      <c:pt idx="231">
                        <c:v>6</c:v>
                      </c:pt>
                      <c:pt idx="232">
                        <c:v>12</c:v>
                      </c:pt>
                      <c:pt idx="233">
                        <c:v>5</c:v>
                      </c:pt>
                      <c:pt idx="234">
                        <c:v>5</c:v>
                      </c:pt>
                      <c:pt idx="235">
                        <c:v>6</c:v>
                      </c:pt>
                      <c:pt idx="236">
                        <c:v>3</c:v>
                      </c:pt>
                      <c:pt idx="237">
                        <c:v>3</c:v>
                      </c:pt>
                      <c:pt idx="238">
                        <c:v>3</c:v>
                      </c:pt>
                      <c:pt idx="239">
                        <c:v>3</c:v>
                      </c:pt>
                      <c:pt idx="240">
                        <c:v>0</c:v>
                      </c:pt>
                      <c:pt idx="241">
                        <c:v>3</c:v>
                      </c:pt>
                      <c:pt idx="242">
                        <c:v>5</c:v>
                      </c:pt>
                      <c:pt idx="243">
                        <c:v>3</c:v>
                      </c:pt>
                      <c:pt idx="244">
                        <c:v>4</c:v>
                      </c:pt>
                      <c:pt idx="245">
                        <c:v>4</c:v>
                      </c:pt>
                      <c:pt idx="246">
                        <c:v>5</c:v>
                      </c:pt>
                      <c:pt idx="247">
                        <c:v>3</c:v>
                      </c:pt>
                      <c:pt idx="248">
                        <c:v>5</c:v>
                      </c:pt>
                      <c:pt idx="249">
                        <c:v>9</c:v>
                      </c:pt>
                      <c:pt idx="250">
                        <c:v>4</c:v>
                      </c:pt>
                      <c:pt idx="251">
                        <c:v>9</c:v>
                      </c:pt>
                      <c:pt idx="252">
                        <c:v>3</c:v>
                      </c:pt>
                      <c:pt idx="253">
                        <c:v>3</c:v>
                      </c:pt>
                      <c:pt idx="254">
                        <c:v>3</c:v>
                      </c:pt>
                      <c:pt idx="255">
                        <c:v>8</c:v>
                      </c:pt>
                      <c:pt idx="256">
                        <c:v>8</c:v>
                      </c:pt>
                      <c:pt idx="257">
                        <c:v>8</c:v>
                      </c:pt>
                      <c:pt idx="258">
                        <c:v>4</c:v>
                      </c:pt>
                      <c:pt idx="259">
                        <c:v>5</c:v>
                      </c:pt>
                      <c:pt idx="260">
                        <c:v>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A5F3-417B-AA11-EF80BE2D0526}"/>
                  </c:ext>
                </c:extLst>
              </c15:ser>
            </c15:filteredScatterSeries>
            <c15:filteredScatter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(1)'!$W$1</c15:sqref>
                        </c15:formulaRef>
                      </c:ext>
                    </c:extLst>
                    <c:strCache>
                      <c:ptCount val="1"/>
                      <c:pt idx="0">
                        <c:v>entropy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(1)'!$W$2:$W$263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11</c:v>
                      </c:pt>
                      <c:pt idx="1">
                        <c:v>9</c:v>
                      </c:pt>
                      <c:pt idx="2">
                        <c:v>0</c:v>
                      </c:pt>
                      <c:pt idx="3">
                        <c:v>11</c:v>
                      </c:pt>
                      <c:pt idx="4">
                        <c:v>6</c:v>
                      </c:pt>
                      <c:pt idx="5">
                        <c:v>11</c:v>
                      </c:pt>
                      <c:pt idx="6">
                        <c:v>4</c:v>
                      </c:pt>
                      <c:pt idx="7">
                        <c:v>5</c:v>
                      </c:pt>
                      <c:pt idx="8">
                        <c:v>9</c:v>
                      </c:pt>
                      <c:pt idx="9">
                        <c:v>6</c:v>
                      </c:pt>
                      <c:pt idx="10">
                        <c:v>11</c:v>
                      </c:pt>
                      <c:pt idx="11">
                        <c:v>4</c:v>
                      </c:pt>
                      <c:pt idx="12">
                        <c:v>0</c:v>
                      </c:pt>
                      <c:pt idx="13">
                        <c:v>3</c:v>
                      </c:pt>
                      <c:pt idx="14">
                        <c:v>9</c:v>
                      </c:pt>
                      <c:pt idx="15">
                        <c:v>5</c:v>
                      </c:pt>
                      <c:pt idx="16">
                        <c:v>11</c:v>
                      </c:pt>
                      <c:pt idx="17">
                        <c:v>5</c:v>
                      </c:pt>
                      <c:pt idx="18">
                        <c:v>6</c:v>
                      </c:pt>
                      <c:pt idx="19">
                        <c:v>6</c:v>
                      </c:pt>
                      <c:pt idx="20">
                        <c:v>3</c:v>
                      </c:pt>
                      <c:pt idx="21">
                        <c:v>5</c:v>
                      </c:pt>
                      <c:pt idx="22">
                        <c:v>8</c:v>
                      </c:pt>
                      <c:pt idx="23">
                        <c:v>3</c:v>
                      </c:pt>
                      <c:pt idx="24">
                        <c:v>0</c:v>
                      </c:pt>
                      <c:pt idx="25">
                        <c:v>11</c:v>
                      </c:pt>
                      <c:pt idx="26">
                        <c:v>4</c:v>
                      </c:pt>
                      <c:pt idx="27">
                        <c:v>7</c:v>
                      </c:pt>
                      <c:pt idx="28">
                        <c:v>11</c:v>
                      </c:pt>
                      <c:pt idx="29">
                        <c:v>5</c:v>
                      </c:pt>
                      <c:pt idx="30">
                        <c:v>9</c:v>
                      </c:pt>
                      <c:pt idx="31">
                        <c:v>5</c:v>
                      </c:pt>
                      <c:pt idx="32">
                        <c:v>0</c:v>
                      </c:pt>
                      <c:pt idx="33">
                        <c:v>5</c:v>
                      </c:pt>
                      <c:pt idx="34">
                        <c:v>9</c:v>
                      </c:pt>
                      <c:pt idx="35">
                        <c:v>6</c:v>
                      </c:pt>
                      <c:pt idx="36">
                        <c:v>6</c:v>
                      </c:pt>
                      <c:pt idx="37">
                        <c:v>4</c:v>
                      </c:pt>
                      <c:pt idx="38">
                        <c:v>7</c:v>
                      </c:pt>
                      <c:pt idx="39">
                        <c:v>11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6</c:v>
                      </c:pt>
                      <c:pt idx="44">
                        <c:v>3</c:v>
                      </c:pt>
                      <c:pt idx="45">
                        <c:v>10</c:v>
                      </c:pt>
                      <c:pt idx="46">
                        <c:v>9</c:v>
                      </c:pt>
                      <c:pt idx="47">
                        <c:v>0</c:v>
                      </c:pt>
                      <c:pt idx="48">
                        <c:v>6</c:v>
                      </c:pt>
                      <c:pt idx="49">
                        <c:v>0</c:v>
                      </c:pt>
                      <c:pt idx="50">
                        <c:v>5</c:v>
                      </c:pt>
                      <c:pt idx="51">
                        <c:v>0</c:v>
                      </c:pt>
                      <c:pt idx="52">
                        <c:v>6</c:v>
                      </c:pt>
                      <c:pt idx="53">
                        <c:v>5</c:v>
                      </c:pt>
                      <c:pt idx="54">
                        <c:v>0</c:v>
                      </c:pt>
                      <c:pt idx="55">
                        <c:v>6</c:v>
                      </c:pt>
                      <c:pt idx="56">
                        <c:v>0</c:v>
                      </c:pt>
                      <c:pt idx="57">
                        <c:v>5</c:v>
                      </c:pt>
                      <c:pt idx="58">
                        <c:v>5</c:v>
                      </c:pt>
                      <c:pt idx="59">
                        <c:v>11</c:v>
                      </c:pt>
                      <c:pt idx="60">
                        <c:v>0</c:v>
                      </c:pt>
                      <c:pt idx="61">
                        <c:v>11</c:v>
                      </c:pt>
                      <c:pt idx="62">
                        <c:v>11</c:v>
                      </c:pt>
                      <c:pt idx="63">
                        <c:v>11</c:v>
                      </c:pt>
                      <c:pt idx="64">
                        <c:v>8</c:v>
                      </c:pt>
                      <c:pt idx="65">
                        <c:v>9</c:v>
                      </c:pt>
                      <c:pt idx="66">
                        <c:v>0</c:v>
                      </c:pt>
                      <c:pt idx="67">
                        <c:v>11</c:v>
                      </c:pt>
                      <c:pt idx="68">
                        <c:v>5</c:v>
                      </c:pt>
                      <c:pt idx="69">
                        <c:v>0</c:v>
                      </c:pt>
                      <c:pt idx="70">
                        <c:v>5</c:v>
                      </c:pt>
                      <c:pt idx="71">
                        <c:v>7</c:v>
                      </c:pt>
                      <c:pt idx="72">
                        <c:v>9</c:v>
                      </c:pt>
                      <c:pt idx="73">
                        <c:v>7</c:v>
                      </c:pt>
                      <c:pt idx="74">
                        <c:v>11</c:v>
                      </c:pt>
                      <c:pt idx="75">
                        <c:v>5</c:v>
                      </c:pt>
                      <c:pt idx="76">
                        <c:v>11</c:v>
                      </c:pt>
                      <c:pt idx="77">
                        <c:v>3</c:v>
                      </c:pt>
                      <c:pt idx="78">
                        <c:v>8</c:v>
                      </c:pt>
                      <c:pt idx="79">
                        <c:v>11</c:v>
                      </c:pt>
                      <c:pt idx="80">
                        <c:v>4</c:v>
                      </c:pt>
                      <c:pt idx="81">
                        <c:v>4</c:v>
                      </c:pt>
                      <c:pt idx="82">
                        <c:v>4</c:v>
                      </c:pt>
                      <c:pt idx="83">
                        <c:v>1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2</c:v>
                      </c:pt>
                      <c:pt idx="89">
                        <c:v>0</c:v>
                      </c:pt>
                      <c:pt idx="90">
                        <c:v>35</c:v>
                      </c:pt>
                      <c:pt idx="91">
                        <c:v>1</c:v>
                      </c:pt>
                      <c:pt idx="92">
                        <c:v>2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6</c:v>
                      </c:pt>
                      <c:pt idx="97">
                        <c:v>1</c:v>
                      </c:pt>
                      <c:pt idx="98">
                        <c:v>5</c:v>
                      </c:pt>
                      <c:pt idx="99">
                        <c:v>14</c:v>
                      </c:pt>
                      <c:pt idx="100">
                        <c:v>1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4</c:v>
                      </c:pt>
                      <c:pt idx="105">
                        <c:v>4</c:v>
                      </c:pt>
                      <c:pt idx="106">
                        <c:v>0</c:v>
                      </c:pt>
                      <c:pt idx="107">
                        <c:v>4</c:v>
                      </c:pt>
                      <c:pt idx="108">
                        <c:v>40</c:v>
                      </c:pt>
                      <c:pt idx="109">
                        <c:v>2</c:v>
                      </c:pt>
                      <c:pt idx="110">
                        <c:v>2</c:v>
                      </c:pt>
                      <c:pt idx="111">
                        <c:v>18</c:v>
                      </c:pt>
                      <c:pt idx="112">
                        <c:v>1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8</c:v>
                      </c:pt>
                      <c:pt idx="116">
                        <c:v>3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4</c:v>
                      </c:pt>
                      <c:pt idx="122">
                        <c:v>3</c:v>
                      </c:pt>
                      <c:pt idx="123">
                        <c:v>4</c:v>
                      </c:pt>
                      <c:pt idx="124">
                        <c:v>4</c:v>
                      </c:pt>
                      <c:pt idx="125">
                        <c:v>4</c:v>
                      </c:pt>
                      <c:pt idx="126">
                        <c:v>4</c:v>
                      </c:pt>
                      <c:pt idx="127">
                        <c:v>4</c:v>
                      </c:pt>
                      <c:pt idx="128">
                        <c:v>2</c:v>
                      </c:pt>
                      <c:pt idx="129">
                        <c:v>4</c:v>
                      </c:pt>
                      <c:pt idx="130">
                        <c:v>4</c:v>
                      </c:pt>
                      <c:pt idx="131">
                        <c:v>0</c:v>
                      </c:pt>
                      <c:pt idx="132">
                        <c:v>9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3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14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129</c:v>
                      </c:pt>
                      <c:pt idx="162">
                        <c:v>129</c:v>
                      </c:pt>
                      <c:pt idx="163">
                        <c:v>4</c:v>
                      </c:pt>
                      <c:pt idx="164">
                        <c:v>4</c:v>
                      </c:pt>
                      <c:pt idx="165">
                        <c:v>1</c:v>
                      </c:pt>
                      <c:pt idx="166">
                        <c:v>1</c:v>
                      </c:pt>
                      <c:pt idx="167">
                        <c:v>9</c:v>
                      </c:pt>
                      <c:pt idx="168">
                        <c:v>4</c:v>
                      </c:pt>
                      <c:pt idx="169">
                        <c:v>0</c:v>
                      </c:pt>
                      <c:pt idx="170">
                        <c:v>4</c:v>
                      </c:pt>
                      <c:pt idx="171">
                        <c:v>4</c:v>
                      </c:pt>
                      <c:pt idx="172">
                        <c:v>3</c:v>
                      </c:pt>
                      <c:pt idx="173">
                        <c:v>0</c:v>
                      </c:pt>
                      <c:pt idx="174">
                        <c:v>3</c:v>
                      </c:pt>
                      <c:pt idx="175">
                        <c:v>2</c:v>
                      </c:pt>
                      <c:pt idx="176">
                        <c:v>1</c:v>
                      </c:pt>
                      <c:pt idx="177">
                        <c:v>5</c:v>
                      </c:pt>
                      <c:pt idx="178">
                        <c:v>67</c:v>
                      </c:pt>
                      <c:pt idx="179">
                        <c:v>12</c:v>
                      </c:pt>
                      <c:pt idx="180">
                        <c:v>12</c:v>
                      </c:pt>
                      <c:pt idx="181">
                        <c:v>0</c:v>
                      </c:pt>
                      <c:pt idx="182">
                        <c:v>1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1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0</c:v>
                      </c:pt>
                      <c:pt idx="204">
                        <c:v>10</c:v>
                      </c:pt>
                      <c:pt idx="205">
                        <c:v>11</c:v>
                      </c:pt>
                      <c:pt idx="206">
                        <c:v>9</c:v>
                      </c:pt>
                      <c:pt idx="207">
                        <c:v>1</c:v>
                      </c:pt>
                      <c:pt idx="208">
                        <c:v>42</c:v>
                      </c:pt>
                      <c:pt idx="209">
                        <c:v>20</c:v>
                      </c:pt>
                      <c:pt idx="210">
                        <c:v>5</c:v>
                      </c:pt>
                      <c:pt idx="211">
                        <c:v>2</c:v>
                      </c:pt>
                      <c:pt idx="212">
                        <c:v>2</c:v>
                      </c:pt>
                      <c:pt idx="213">
                        <c:v>2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4</c:v>
                      </c:pt>
                      <c:pt idx="217">
                        <c:v>1</c:v>
                      </c:pt>
                      <c:pt idx="218">
                        <c:v>13</c:v>
                      </c:pt>
                      <c:pt idx="219">
                        <c:v>14</c:v>
                      </c:pt>
                      <c:pt idx="220">
                        <c:v>3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2</c:v>
                      </c:pt>
                      <c:pt idx="225">
                        <c:v>3</c:v>
                      </c:pt>
                      <c:pt idx="226">
                        <c:v>40</c:v>
                      </c:pt>
                      <c:pt idx="227">
                        <c:v>14</c:v>
                      </c:pt>
                      <c:pt idx="228">
                        <c:v>8</c:v>
                      </c:pt>
                      <c:pt idx="229">
                        <c:v>2</c:v>
                      </c:pt>
                      <c:pt idx="230">
                        <c:v>5</c:v>
                      </c:pt>
                      <c:pt idx="231">
                        <c:v>3</c:v>
                      </c:pt>
                      <c:pt idx="232">
                        <c:v>0</c:v>
                      </c:pt>
                      <c:pt idx="233">
                        <c:v>4</c:v>
                      </c:pt>
                      <c:pt idx="234">
                        <c:v>9</c:v>
                      </c:pt>
                      <c:pt idx="235">
                        <c:v>1</c:v>
                      </c:pt>
                      <c:pt idx="236">
                        <c:v>1</c:v>
                      </c:pt>
                      <c:pt idx="237">
                        <c:v>21</c:v>
                      </c:pt>
                      <c:pt idx="238">
                        <c:v>9</c:v>
                      </c:pt>
                      <c:pt idx="239">
                        <c:v>2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2</c:v>
                      </c:pt>
                      <c:pt idx="244">
                        <c:v>1</c:v>
                      </c:pt>
                      <c:pt idx="245">
                        <c:v>0</c:v>
                      </c:pt>
                      <c:pt idx="246">
                        <c:v>2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9</c:v>
                      </c:pt>
                      <c:pt idx="250">
                        <c:v>2</c:v>
                      </c:pt>
                      <c:pt idx="251">
                        <c:v>2</c:v>
                      </c:pt>
                      <c:pt idx="252">
                        <c:v>2</c:v>
                      </c:pt>
                      <c:pt idx="253">
                        <c:v>2</c:v>
                      </c:pt>
                      <c:pt idx="254">
                        <c:v>5</c:v>
                      </c:pt>
                      <c:pt idx="255">
                        <c:v>12</c:v>
                      </c:pt>
                      <c:pt idx="256">
                        <c:v>12</c:v>
                      </c:pt>
                      <c:pt idx="257">
                        <c:v>12</c:v>
                      </c:pt>
                      <c:pt idx="258">
                        <c:v>3</c:v>
                      </c:pt>
                      <c:pt idx="259">
                        <c:v>1</c:v>
                      </c:pt>
                      <c:pt idx="260">
                        <c:v>55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A5F3-417B-AA11-EF80BE2D0526}"/>
                  </c:ext>
                </c:extLst>
              </c15:ser>
            </c15:filteredScatterSeries>
            <c15:filteredScatter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(1)'!$Y$1</c15:sqref>
                        </c15:formulaRef>
                      </c:ext>
                    </c:extLst>
                    <c:strCache>
                      <c:ptCount val="1"/>
                      <c:pt idx="0">
                        <c:v>hosts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(1)'!$Y$2:$Y$263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51</c:v>
                      </c:pt>
                      <c:pt idx="205">
                        <c:v>34</c:v>
                      </c:pt>
                      <c:pt idx="206">
                        <c:v>19</c:v>
                      </c:pt>
                      <c:pt idx="207">
                        <c:v>43</c:v>
                      </c:pt>
                      <c:pt idx="208">
                        <c:v>55</c:v>
                      </c:pt>
                      <c:pt idx="209">
                        <c:v>41</c:v>
                      </c:pt>
                      <c:pt idx="210">
                        <c:v>41</c:v>
                      </c:pt>
                      <c:pt idx="211">
                        <c:v>42</c:v>
                      </c:pt>
                      <c:pt idx="212">
                        <c:v>41</c:v>
                      </c:pt>
                      <c:pt idx="213">
                        <c:v>20</c:v>
                      </c:pt>
                      <c:pt idx="214">
                        <c:v>19</c:v>
                      </c:pt>
                      <c:pt idx="215">
                        <c:v>44</c:v>
                      </c:pt>
                      <c:pt idx="216">
                        <c:v>17</c:v>
                      </c:pt>
                      <c:pt idx="217">
                        <c:v>18</c:v>
                      </c:pt>
                      <c:pt idx="218">
                        <c:v>24</c:v>
                      </c:pt>
                      <c:pt idx="219">
                        <c:v>18</c:v>
                      </c:pt>
                      <c:pt idx="220">
                        <c:v>17</c:v>
                      </c:pt>
                      <c:pt idx="221">
                        <c:v>41</c:v>
                      </c:pt>
                      <c:pt idx="222">
                        <c:v>54</c:v>
                      </c:pt>
                      <c:pt idx="223">
                        <c:v>42</c:v>
                      </c:pt>
                      <c:pt idx="224">
                        <c:v>41</c:v>
                      </c:pt>
                      <c:pt idx="225">
                        <c:v>47</c:v>
                      </c:pt>
                      <c:pt idx="226">
                        <c:v>44</c:v>
                      </c:pt>
                      <c:pt idx="227">
                        <c:v>17</c:v>
                      </c:pt>
                      <c:pt idx="228">
                        <c:v>23</c:v>
                      </c:pt>
                      <c:pt idx="229">
                        <c:v>17</c:v>
                      </c:pt>
                      <c:pt idx="230">
                        <c:v>23</c:v>
                      </c:pt>
                      <c:pt idx="231">
                        <c:v>49</c:v>
                      </c:pt>
                      <c:pt idx="232">
                        <c:v>18</c:v>
                      </c:pt>
                      <c:pt idx="233">
                        <c:v>18</c:v>
                      </c:pt>
                      <c:pt idx="234">
                        <c:v>17</c:v>
                      </c:pt>
                      <c:pt idx="235">
                        <c:v>51</c:v>
                      </c:pt>
                      <c:pt idx="236">
                        <c:v>43</c:v>
                      </c:pt>
                      <c:pt idx="237">
                        <c:v>17</c:v>
                      </c:pt>
                      <c:pt idx="238">
                        <c:v>17</c:v>
                      </c:pt>
                      <c:pt idx="239">
                        <c:v>44</c:v>
                      </c:pt>
                      <c:pt idx="240">
                        <c:v>17</c:v>
                      </c:pt>
                      <c:pt idx="241">
                        <c:v>57</c:v>
                      </c:pt>
                      <c:pt idx="242">
                        <c:v>60</c:v>
                      </c:pt>
                      <c:pt idx="243">
                        <c:v>18</c:v>
                      </c:pt>
                      <c:pt idx="244">
                        <c:v>18</c:v>
                      </c:pt>
                      <c:pt idx="245">
                        <c:v>17</c:v>
                      </c:pt>
                      <c:pt idx="246">
                        <c:v>17</c:v>
                      </c:pt>
                      <c:pt idx="247">
                        <c:v>19</c:v>
                      </c:pt>
                      <c:pt idx="248">
                        <c:v>21</c:v>
                      </c:pt>
                      <c:pt idx="249">
                        <c:v>54</c:v>
                      </c:pt>
                      <c:pt idx="250">
                        <c:v>55</c:v>
                      </c:pt>
                      <c:pt idx="251">
                        <c:v>54</c:v>
                      </c:pt>
                      <c:pt idx="252">
                        <c:v>17</c:v>
                      </c:pt>
                      <c:pt idx="253">
                        <c:v>18</c:v>
                      </c:pt>
                      <c:pt idx="254">
                        <c:v>18</c:v>
                      </c:pt>
                      <c:pt idx="255">
                        <c:v>42</c:v>
                      </c:pt>
                      <c:pt idx="256">
                        <c:v>40</c:v>
                      </c:pt>
                      <c:pt idx="257">
                        <c:v>40</c:v>
                      </c:pt>
                      <c:pt idx="258">
                        <c:v>50</c:v>
                      </c:pt>
                      <c:pt idx="259">
                        <c:v>18</c:v>
                      </c:pt>
                      <c:pt idx="260">
                        <c:v>49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A5F3-417B-AA11-EF80BE2D0526}"/>
                  </c:ext>
                </c:extLst>
              </c15:ser>
            </c15:filteredScatterSeries>
            <c15:filteredScatter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(1)'!$Z$1</c15:sqref>
                        </c15:formulaRef>
                      </c:ext>
                    </c:extLst>
                    <c:strCache>
                      <c:ptCount val="1"/>
                      <c:pt idx="0">
                        <c:v>domains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(1)'!$Z$2:$Z$263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A5F3-417B-AA11-EF80BE2D0526}"/>
                  </c:ext>
                </c:extLst>
              </c15:ser>
            </c15:filteredScatterSeries>
            <c15:filteredScatter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(1)'!$AA$1</c15:sqref>
                        </c15:formulaRef>
                      </c:ext>
                    </c:extLst>
                    <c:strCache>
                      <c:ptCount val="1"/>
                      <c:pt idx="0">
                        <c:v>dead_hosts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(1)'!$AA$2:$AA$263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A5F3-417B-AA11-EF80BE2D0526}"/>
                  </c:ext>
                </c:extLst>
              </c15:ser>
            </c15:filteredScatterSeries>
            <c15:filteredScatterSeries>
              <c15:ser>
                <c:idx val="26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(1)'!$AB$1</c15:sqref>
                        </c15:formulaRef>
                      </c:ext>
                    </c:extLst>
                    <c:strCache>
                      <c:ptCount val="1"/>
                      <c:pt idx="0">
                        <c:v>tcp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(1)'!$AB$2:$AB$263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A5F3-417B-AA11-EF80BE2D0526}"/>
                  </c:ext>
                </c:extLst>
              </c15:ser>
            </c15:filteredScatterSeries>
            <c15:filteredScatterSeries>
              <c15:ser>
                <c:idx val="27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(1)'!$AC$1</c15:sqref>
                        </c15:formulaRef>
                      </c:ext>
                    </c:extLst>
                    <c:strCache>
                      <c:ptCount val="1"/>
                      <c:pt idx="0">
                        <c:v>requests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(1)'!$AC$2:$AC$263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A5F3-417B-AA11-EF80BE2D0526}"/>
                  </c:ext>
                </c:extLst>
              </c15:ser>
            </c15:filteredScatterSeries>
            <c15:filteredScatterSeries>
              <c15:ser>
                <c:idx val="28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(1)'!$AD$1</c15:sqref>
                        </c15:formulaRef>
                      </c:ext>
                    </c:extLst>
                    <c:strCache>
                      <c:ptCount val="1"/>
                      <c:pt idx="0">
                        <c:v>dns_servers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(1)'!$AD$2:$AD$263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17</c:v>
                      </c:pt>
                      <c:pt idx="81">
                        <c:v>17</c:v>
                      </c:pt>
                      <c:pt idx="82">
                        <c:v>18</c:v>
                      </c:pt>
                      <c:pt idx="83">
                        <c:v>17</c:v>
                      </c:pt>
                      <c:pt idx="84">
                        <c:v>46</c:v>
                      </c:pt>
                      <c:pt idx="85">
                        <c:v>45</c:v>
                      </c:pt>
                      <c:pt idx="86">
                        <c:v>46</c:v>
                      </c:pt>
                      <c:pt idx="87">
                        <c:v>45</c:v>
                      </c:pt>
                      <c:pt idx="88">
                        <c:v>17</c:v>
                      </c:pt>
                      <c:pt idx="89">
                        <c:v>17</c:v>
                      </c:pt>
                      <c:pt idx="90">
                        <c:v>18</c:v>
                      </c:pt>
                      <c:pt idx="91">
                        <c:v>17</c:v>
                      </c:pt>
                      <c:pt idx="92">
                        <c:v>18</c:v>
                      </c:pt>
                      <c:pt idx="93">
                        <c:v>52</c:v>
                      </c:pt>
                      <c:pt idx="94">
                        <c:v>52</c:v>
                      </c:pt>
                      <c:pt idx="95">
                        <c:v>52</c:v>
                      </c:pt>
                      <c:pt idx="96">
                        <c:v>17</c:v>
                      </c:pt>
                      <c:pt idx="97">
                        <c:v>19</c:v>
                      </c:pt>
                      <c:pt idx="98">
                        <c:v>19</c:v>
                      </c:pt>
                      <c:pt idx="99">
                        <c:v>21</c:v>
                      </c:pt>
                      <c:pt idx="100">
                        <c:v>18</c:v>
                      </c:pt>
                      <c:pt idx="101">
                        <c:v>18</c:v>
                      </c:pt>
                      <c:pt idx="102">
                        <c:v>18</c:v>
                      </c:pt>
                      <c:pt idx="103">
                        <c:v>45</c:v>
                      </c:pt>
                      <c:pt idx="104">
                        <c:v>45</c:v>
                      </c:pt>
                      <c:pt idx="105">
                        <c:v>45</c:v>
                      </c:pt>
                      <c:pt idx="106">
                        <c:v>48</c:v>
                      </c:pt>
                      <c:pt idx="107">
                        <c:v>45</c:v>
                      </c:pt>
                      <c:pt idx="108">
                        <c:v>41</c:v>
                      </c:pt>
                      <c:pt idx="109">
                        <c:v>44</c:v>
                      </c:pt>
                      <c:pt idx="110">
                        <c:v>17</c:v>
                      </c:pt>
                      <c:pt idx="111">
                        <c:v>45</c:v>
                      </c:pt>
                      <c:pt idx="112">
                        <c:v>18</c:v>
                      </c:pt>
                      <c:pt idx="113">
                        <c:v>17</c:v>
                      </c:pt>
                      <c:pt idx="114">
                        <c:v>17</c:v>
                      </c:pt>
                      <c:pt idx="115">
                        <c:v>17</c:v>
                      </c:pt>
                      <c:pt idx="116">
                        <c:v>18</c:v>
                      </c:pt>
                      <c:pt idx="117">
                        <c:v>46</c:v>
                      </c:pt>
                      <c:pt idx="118">
                        <c:v>20</c:v>
                      </c:pt>
                      <c:pt idx="119">
                        <c:v>17</c:v>
                      </c:pt>
                      <c:pt idx="120">
                        <c:v>17</c:v>
                      </c:pt>
                      <c:pt idx="121">
                        <c:v>17</c:v>
                      </c:pt>
                      <c:pt idx="122">
                        <c:v>46</c:v>
                      </c:pt>
                      <c:pt idx="123">
                        <c:v>18</c:v>
                      </c:pt>
                      <c:pt idx="124">
                        <c:v>18</c:v>
                      </c:pt>
                      <c:pt idx="125">
                        <c:v>18</c:v>
                      </c:pt>
                      <c:pt idx="126">
                        <c:v>18</c:v>
                      </c:pt>
                      <c:pt idx="127">
                        <c:v>58</c:v>
                      </c:pt>
                      <c:pt idx="128">
                        <c:v>45</c:v>
                      </c:pt>
                      <c:pt idx="129">
                        <c:v>18</c:v>
                      </c:pt>
                      <c:pt idx="130">
                        <c:v>18</c:v>
                      </c:pt>
                      <c:pt idx="131">
                        <c:v>17</c:v>
                      </c:pt>
                      <c:pt idx="132">
                        <c:v>47</c:v>
                      </c:pt>
                      <c:pt idx="133">
                        <c:v>21</c:v>
                      </c:pt>
                      <c:pt idx="134">
                        <c:v>21</c:v>
                      </c:pt>
                      <c:pt idx="135">
                        <c:v>17</c:v>
                      </c:pt>
                      <c:pt idx="136">
                        <c:v>21</c:v>
                      </c:pt>
                      <c:pt idx="137">
                        <c:v>20</c:v>
                      </c:pt>
                      <c:pt idx="138">
                        <c:v>20</c:v>
                      </c:pt>
                      <c:pt idx="139">
                        <c:v>21</c:v>
                      </c:pt>
                      <c:pt idx="140">
                        <c:v>21</c:v>
                      </c:pt>
                      <c:pt idx="141">
                        <c:v>21</c:v>
                      </c:pt>
                      <c:pt idx="142">
                        <c:v>21</c:v>
                      </c:pt>
                      <c:pt idx="143">
                        <c:v>20</c:v>
                      </c:pt>
                      <c:pt idx="144">
                        <c:v>20</c:v>
                      </c:pt>
                      <c:pt idx="145">
                        <c:v>21</c:v>
                      </c:pt>
                      <c:pt idx="146">
                        <c:v>20</c:v>
                      </c:pt>
                      <c:pt idx="147">
                        <c:v>21</c:v>
                      </c:pt>
                      <c:pt idx="148">
                        <c:v>21</c:v>
                      </c:pt>
                      <c:pt idx="149">
                        <c:v>21</c:v>
                      </c:pt>
                      <c:pt idx="150">
                        <c:v>21</c:v>
                      </c:pt>
                      <c:pt idx="151">
                        <c:v>20</c:v>
                      </c:pt>
                      <c:pt idx="152">
                        <c:v>20</c:v>
                      </c:pt>
                      <c:pt idx="153">
                        <c:v>20</c:v>
                      </c:pt>
                      <c:pt idx="154">
                        <c:v>18</c:v>
                      </c:pt>
                      <c:pt idx="155">
                        <c:v>17</c:v>
                      </c:pt>
                      <c:pt idx="156">
                        <c:v>17</c:v>
                      </c:pt>
                      <c:pt idx="157">
                        <c:v>46</c:v>
                      </c:pt>
                      <c:pt idx="158">
                        <c:v>18</c:v>
                      </c:pt>
                      <c:pt idx="159">
                        <c:v>18</c:v>
                      </c:pt>
                      <c:pt idx="160">
                        <c:v>18</c:v>
                      </c:pt>
                      <c:pt idx="161">
                        <c:v>22</c:v>
                      </c:pt>
                      <c:pt idx="162">
                        <c:v>22</c:v>
                      </c:pt>
                      <c:pt idx="163">
                        <c:v>37</c:v>
                      </c:pt>
                      <c:pt idx="164">
                        <c:v>29</c:v>
                      </c:pt>
                      <c:pt idx="165">
                        <c:v>17</c:v>
                      </c:pt>
                      <c:pt idx="166">
                        <c:v>18</c:v>
                      </c:pt>
                      <c:pt idx="167">
                        <c:v>21</c:v>
                      </c:pt>
                      <c:pt idx="168">
                        <c:v>18</c:v>
                      </c:pt>
                      <c:pt idx="169">
                        <c:v>17</c:v>
                      </c:pt>
                      <c:pt idx="170">
                        <c:v>18</c:v>
                      </c:pt>
                      <c:pt idx="171">
                        <c:v>46</c:v>
                      </c:pt>
                      <c:pt idx="172">
                        <c:v>47</c:v>
                      </c:pt>
                      <c:pt idx="173">
                        <c:v>18</c:v>
                      </c:pt>
                      <c:pt idx="174">
                        <c:v>47</c:v>
                      </c:pt>
                      <c:pt idx="175">
                        <c:v>45</c:v>
                      </c:pt>
                      <c:pt idx="176">
                        <c:v>46</c:v>
                      </c:pt>
                      <c:pt idx="177">
                        <c:v>51</c:v>
                      </c:pt>
                      <c:pt idx="178">
                        <c:v>47</c:v>
                      </c:pt>
                      <c:pt idx="179">
                        <c:v>21</c:v>
                      </c:pt>
                      <c:pt idx="180">
                        <c:v>18</c:v>
                      </c:pt>
                      <c:pt idx="181">
                        <c:v>18</c:v>
                      </c:pt>
                      <c:pt idx="182">
                        <c:v>18</c:v>
                      </c:pt>
                      <c:pt idx="183">
                        <c:v>19</c:v>
                      </c:pt>
                      <c:pt idx="184">
                        <c:v>18</c:v>
                      </c:pt>
                      <c:pt idx="185">
                        <c:v>19</c:v>
                      </c:pt>
                      <c:pt idx="186">
                        <c:v>18</c:v>
                      </c:pt>
                      <c:pt idx="187">
                        <c:v>17</c:v>
                      </c:pt>
                      <c:pt idx="188">
                        <c:v>17</c:v>
                      </c:pt>
                      <c:pt idx="189">
                        <c:v>18</c:v>
                      </c:pt>
                      <c:pt idx="190">
                        <c:v>18</c:v>
                      </c:pt>
                      <c:pt idx="191">
                        <c:v>18</c:v>
                      </c:pt>
                      <c:pt idx="192">
                        <c:v>17</c:v>
                      </c:pt>
                      <c:pt idx="193">
                        <c:v>18</c:v>
                      </c:pt>
                      <c:pt idx="194">
                        <c:v>17</c:v>
                      </c:pt>
                      <c:pt idx="195">
                        <c:v>47</c:v>
                      </c:pt>
                      <c:pt idx="196">
                        <c:v>46</c:v>
                      </c:pt>
                      <c:pt idx="197">
                        <c:v>47</c:v>
                      </c:pt>
                      <c:pt idx="198">
                        <c:v>47</c:v>
                      </c:pt>
                      <c:pt idx="199">
                        <c:v>47</c:v>
                      </c:pt>
                      <c:pt idx="200">
                        <c:v>41</c:v>
                      </c:pt>
                      <c:pt idx="201">
                        <c:v>42</c:v>
                      </c:pt>
                      <c:pt idx="202">
                        <c:v>42</c:v>
                      </c:pt>
                      <c:pt idx="203">
                        <c:v>22</c:v>
                      </c:pt>
                      <c:pt idx="204">
                        <c:v>9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74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9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A5F3-417B-AA11-EF80BE2D0526}"/>
                  </c:ext>
                </c:extLst>
              </c15:ser>
            </c15:filteredScatterSeries>
            <c15:filteredScatterSeries>
              <c15:ser>
                <c:idx val="29"/>
                <c:order val="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(1)'!$AE$1</c15:sqref>
                        </c15:formulaRef>
                      </c:ext>
                    </c:extLst>
                    <c:strCache>
                      <c:ptCount val="1"/>
                      <c:pt idx="0">
                        <c:v>mitm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(1)'!$AE$2:$AE$263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A5F3-417B-AA11-EF80BE2D0526}"/>
                  </c:ext>
                </c:extLst>
              </c15:ser>
            </c15:filteredScatterSeries>
            <c15:filteredScatterSeries>
              <c15:ser>
                <c:idx val="30"/>
                <c:order val="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(1)'!$AF$1</c15:sqref>
                        </c15:formulaRef>
                      </c:ext>
                    </c:extLst>
                    <c:strCache>
                      <c:ptCount val="1"/>
                      <c:pt idx="0">
                        <c:v>udp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(1)'!$AF$2:$AF$263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17</c:v>
                      </c:pt>
                      <c:pt idx="1">
                        <c:v>17</c:v>
                      </c:pt>
                      <c:pt idx="2">
                        <c:v>17</c:v>
                      </c:pt>
                      <c:pt idx="3">
                        <c:v>18</c:v>
                      </c:pt>
                      <c:pt idx="4">
                        <c:v>17</c:v>
                      </c:pt>
                      <c:pt idx="5">
                        <c:v>17</c:v>
                      </c:pt>
                      <c:pt idx="6">
                        <c:v>17</c:v>
                      </c:pt>
                      <c:pt idx="7">
                        <c:v>17</c:v>
                      </c:pt>
                      <c:pt idx="8">
                        <c:v>18</c:v>
                      </c:pt>
                      <c:pt idx="9">
                        <c:v>18</c:v>
                      </c:pt>
                      <c:pt idx="10">
                        <c:v>18</c:v>
                      </c:pt>
                      <c:pt idx="11">
                        <c:v>18</c:v>
                      </c:pt>
                      <c:pt idx="12">
                        <c:v>18</c:v>
                      </c:pt>
                      <c:pt idx="13">
                        <c:v>18</c:v>
                      </c:pt>
                      <c:pt idx="14">
                        <c:v>18</c:v>
                      </c:pt>
                      <c:pt idx="15">
                        <c:v>17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17</c:v>
                      </c:pt>
                      <c:pt idx="19">
                        <c:v>17</c:v>
                      </c:pt>
                      <c:pt idx="20">
                        <c:v>17</c:v>
                      </c:pt>
                      <c:pt idx="21">
                        <c:v>18</c:v>
                      </c:pt>
                      <c:pt idx="22">
                        <c:v>18</c:v>
                      </c:pt>
                      <c:pt idx="23">
                        <c:v>18</c:v>
                      </c:pt>
                      <c:pt idx="24">
                        <c:v>17</c:v>
                      </c:pt>
                      <c:pt idx="25">
                        <c:v>18</c:v>
                      </c:pt>
                      <c:pt idx="26">
                        <c:v>18</c:v>
                      </c:pt>
                      <c:pt idx="27">
                        <c:v>17</c:v>
                      </c:pt>
                      <c:pt idx="28">
                        <c:v>18</c:v>
                      </c:pt>
                      <c:pt idx="29">
                        <c:v>17</c:v>
                      </c:pt>
                      <c:pt idx="30">
                        <c:v>18</c:v>
                      </c:pt>
                      <c:pt idx="31">
                        <c:v>17</c:v>
                      </c:pt>
                      <c:pt idx="32">
                        <c:v>18</c:v>
                      </c:pt>
                      <c:pt idx="33">
                        <c:v>18</c:v>
                      </c:pt>
                      <c:pt idx="34">
                        <c:v>18</c:v>
                      </c:pt>
                      <c:pt idx="35">
                        <c:v>18</c:v>
                      </c:pt>
                      <c:pt idx="36">
                        <c:v>17</c:v>
                      </c:pt>
                      <c:pt idx="37">
                        <c:v>17</c:v>
                      </c:pt>
                      <c:pt idx="38">
                        <c:v>17</c:v>
                      </c:pt>
                      <c:pt idx="39">
                        <c:v>17</c:v>
                      </c:pt>
                      <c:pt idx="40">
                        <c:v>17</c:v>
                      </c:pt>
                      <c:pt idx="41">
                        <c:v>18</c:v>
                      </c:pt>
                      <c:pt idx="42">
                        <c:v>18</c:v>
                      </c:pt>
                      <c:pt idx="43">
                        <c:v>18</c:v>
                      </c:pt>
                      <c:pt idx="44">
                        <c:v>17</c:v>
                      </c:pt>
                      <c:pt idx="45">
                        <c:v>18</c:v>
                      </c:pt>
                      <c:pt idx="46">
                        <c:v>18</c:v>
                      </c:pt>
                      <c:pt idx="47">
                        <c:v>18</c:v>
                      </c:pt>
                      <c:pt idx="48">
                        <c:v>45</c:v>
                      </c:pt>
                      <c:pt idx="49">
                        <c:v>17</c:v>
                      </c:pt>
                      <c:pt idx="50">
                        <c:v>18</c:v>
                      </c:pt>
                      <c:pt idx="51">
                        <c:v>17</c:v>
                      </c:pt>
                      <c:pt idx="52">
                        <c:v>18</c:v>
                      </c:pt>
                      <c:pt idx="53">
                        <c:v>17</c:v>
                      </c:pt>
                      <c:pt idx="54">
                        <c:v>18</c:v>
                      </c:pt>
                      <c:pt idx="55">
                        <c:v>18</c:v>
                      </c:pt>
                      <c:pt idx="56">
                        <c:v>18</c:v>
                      </c:pt>
                      <c:pt idx="57">
                        <c:v>17</c:v>
                      </c:pt>
                      <c:pt idx="58">
                        <c:v>18</c:v>
                      </c:pt>
                      <c:pt idx="59">
                        <c:v>18</c:v>
                      </c:pt>
                      <c:pt idx="60">
                        <c:v>17</c:v>
                      </c:pt>
                      <c:pt idx="61">
                        <c:v>17</c:v>
                      </c:pt>
                      <c:pt idx="62">
                        <c:v>18</c:v>
                      </c:pt>
                      <c:pt idx="63">
                        <c:v>18</c:v>
                      </c:pt>
                      <c:pt idx="64">
                        <c:v>17</c:v>
                      </c:pt>
                      <c:pt idx="65">
                        <c:v>18</c:v>
                      </c:pt>
                      <c:pt idx="66">
                        <c:v>17</c:v>
                      </c:pt>
                      <c:pt idx="67">
                        <c:v>18</c:v>
                      </c:pt>
                      <c:pt idx="68">
                        <c:v>18</c:v>
                      </c:pt>
                      <c:pt idx="69">
                        <c:v>18</c:v>
                      </c:pt>
                      <c:pt idx="70">
                        <c:v>18</c:v>
                      </c:pt>
                      <c:pt idx="71">
                        <c:v>18</c:v>
                      </c:pt>
                      <c:pt idx="72">
                        <c:v>18</c:v>
                      </c:pt>
                      <c:pt idx="73">
                        <c:v>17</c:v>
                      </c:pt>
                      <c:pt idx="74">
                        <c:v>18</c:v>
                      </c:pt>
                      <c:pt idx="75">
                        <c:v>18</c:v>
                      </c:pt>
                      <c:pt idx="76">
                        <c:v>17</c:v>
                      </c:pt>
                      <c:pt idx="77">
                        <c:v>62</c:v>
                      </c:pt>
                      <c:pt idx="78">
                        <c:v>17</c:v>
                      </c:pt>
                      <c:pt idx="79">
                        <c:v>17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A5F3-417B-AA11-EF80BE2D0526}"/>
                  </c:ext>
                </c:extLst>
              </c15:ser>
            </c15:filteredScatterSeries>
            <c15:filteredScatterSeries>
              <c15:ser>
                <c:idx val="31"/>
                <c:order val="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(1)'!$AG$1</c15:sqref>
                        </c15:formulaRef>
                      </c:ext>
                    </c:extLst>
                    <c:strCache>
                      <c:ptCount val="1"/>
                      <c:pt idx="0">
                        <c:v>proc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(1)'!$AG$2:$AG$263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2</c:v>
                      </c:pt>
                      <c:pt idx="5">
                        <c:v>1</c:v>
                      </c:pt>
                      <c:pt idx="6">
                        <c:v>2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2</c:v>
                      </c:pt>
                      <c:pt idx="12">
                        <c:v>1</c:v>
                      </c:pt>
                      <c:pt idx="13">
                        <c:v>2</c:v>
                      </c:pt>
                      <c:pt idx="14">
                        <c:v>2</c:v>
                      </c:pt>
                      <c:pt idx="15">
                        <c:v>2</c:v>
                      </c:pt>
                      <c:pt idx="16">
                        <c:v>1</c:v>
                      </c:pt>
                      <c:pt idx="17">
                        <c:v>2</c:v>
                      </c:pt>
                      <c:pt idx="18">
                        <c:v>1</c:v>
                      </c:pt>
                      <c:pt idx="19">
                        <c:v>2</c:v>
                      </c:pt>
                      <c:pt idx="20">
                        <c:v>2</c:v>
                      </c:pt>
                      <c:pt idx="21">
                        <c:v>1</c:v>
                      </c:pt>
                      <c:pt idx="22">
                        <c:v>2</c:v>
                      </c:pt>
                      <c:pt idx="23">
                        <c:v>2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2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2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0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2</c:v>
                      </c:pt>
                      <c:pt idx="47">
                        <c:v>1</c:v>
                      </c:pt>
                      <c:pt idx="48">
                        <c:v>2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2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2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2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3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2</c:v>
                      </c:pt>
                      <c:pt idx="85">
                        <c:v>3</c:v>
                      </c:pt>
                      <c:pt idx="86">
                        <c:v>3</c:v>
                      </c:pt>
                      <c:pt idx="87">
                        <c:v>6</c:v>
                      </c:pt>
                      <c:pt idx="88">
                        <c:v>2</c:v>
                      </c:pt>
                      <c:pt idx="89">
                        <c:v>2</c:v>
                      </c:pt>
                      <c:pt idx="90">
                        <c:v>2</c:v>
                      </c:pt>
                      <c:pt idx="91">
                        <c:v>3</c:v>
                      </c:pt>
                      <c:pt idx="92">
                        <c:v>2</c:v>
                      </c:pt>
                      <c:pt idx="93">
                        <c:v>6</c:v>
                      </c:pt>
                      <c:pt idx="94">
                        <c:v>6</c:v>
                      </c:pt>
                      <c:pt idx="95">
                        <c:v>6</c:v>
                      </c:pt>
                      <c:pt idx="96">
                        <c:v>2</c:v>
                      </c:pt>
                      <c:pt idx="97">
                        <c:v>3</c:v>
                      </c:pt>
                      <c:pt idx="98">
                        <c:v>5</c:v>
                      </c:pt>
                      <c:pt idx="99">
                        <c:v>3</c:v>
                      </c:pt>
                      <c:pt idx="100">
                        <c:v>1</c:v>
                      </c:pt>
                      <c:pt idx="101">
                        <c:v>3</c:v>
                      </c:pt>
                      <c:pt idx="102">
                        <c:v>1</c:v>
                      </c:pt>
                      <c:pt idx="103">
                        <c:v>1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2</c:v>
                      </c:pt>
                      <c:pt idx="109">
                        <c:v>3</c:v>
                      </c:pt>
                      <c:pt idx="110">
                        <c:v>3</c:v>
                      </c:pt>
                      <c:pt idx="111">
                        <c:v>6</c:v>
                      </c:pt>
                      <c:pt idx="112">
                        <c:v>3</c:v>
                      </c:pt>
                      <c:pt idx="113">
                        <c:v>3</c:v>
                      </c:pt>
                      <c:pt idx="114">
                        <c:v>3</c:v>
                      </c:pt>
                      <c:pt idx="115">
                        <c:v>3</c:v>
                      </c:pt>
                      <c:pt idx="116">
                        <c:v>3</c:v>
                      </c:pt>
                      <c:pt idx="117">
                        <c:v>4</c:v>
                      </c:pt>
                      <c:pt idx="118">
                        <c:v>2</c:v>
                      </c:pt>
                      <c:pt idx="119">
                        <c:v>2</c:v>
                      </c:pt>
                      <c:pt idx="120">
                        <c:v>1</c:v>
                      </c:pt>
                      <c:pt idx="121">
                        <c:v>2</c:v>
                      </c:pt>
                      <c:pt idx="122">
                        <c:v>3</c:v>
                      </c:pt>
                      <c:pt idx="123">
                        <c:v>2</c:v>
                      </c:pt>
                      <c:pt idx="124">
                        <c:v>2</c:v>
                      </c:pt>
                      <c:pt idx="125">
                        <c:v>2</c:v>
                      </c:pt>
                      <c:pt idx="126">
                        <c:v>2</c:v>
                      </c:pt>
                      <c:pt idx="127">
                        <c:v>6</c:v>
                      </c:pt>
                      <c:pt idx="128">
                        <c:v>2</c:v>
                      </c:pt>
                      <c:pt idx="129">
                        <c:v>2</c:v>
                      </c:pt>
                      <c:pt idx="130">
                        <c:v>2</c:v>
                      </c:pt>
                      <c:pt idx="131">
                        <c:v>3</c:v>
                      </c:pt>
                      <c:pt idx="132">
                        <c:v>5</c:v>
                      </c:pt>
                      <c:pt idx="133">
                        <c:v>2</c:v>
                      </c:pt>
                      <c:pt idx="134">
                        <c:v>2</c:v>
                      </c:pt>
                      <c:pt idx="135">
                        <c:v>1</c:v>
                      </c:pt>
                      <c:pt idx="136">
                        <c:v>2</c:v>
                      </c:pt>
                      <c:pt idx="137">
                        <c:v>2</c:v>
                      </c:pt>
                      <c:pt idx="138">
                        <c:v>2</c:v>
                      </c:pt>
                      <c:pt idx="139">
                        <c:v>2</c:v>
                      </c:pt>
                      <c:pt idx="140">
                        <c:v>2</c:v>
                      </c:pt>
                      <c:pt idx="141">
                        <c:v>2</c:v>
                      </c:pt>
                      <c:pt idx="142">
                        <c:v>2</c:v>
                      </c:pt>
                      <c:pt idx="143">
                        <c:v>2</c:v>
                      </c:pt>
                      <c:pt idx="144">
                        <c:v>2</c:v>
                      </c:pt>
                      <c:pt idx="145">
                        <c:v>2</c:v>
                      </c:pt>
                      <c:pt idx="146">
                        <c:v>2</c:v>
                      </c:pt>
                      <c:pt idx="147">
                        <c:v>2</c:v>
                      </c:pt>
                      <c:pt idx="148">
                        <c:v>2</c:v>
                      </c:pt>
                      <c:pt idx="149">
                        <c:v>2</c:v>
                      </c:pt>
                      <c:pt idx="150">
                        <c:v>2</c:v>
                      </c:pt>
                      <c:pt idx="151">
                        <c:v>2</c:v>
                      </c:pt>
                      <c:pt idx="152">
                        <c:v>2</c:v>
                      </c:pt>
                      <c:pt idx="153">
                        <c:v>2</c:v>
                      </c:pt>
                      <c:pt idx="154">
                        <c:v>2</c:v>
                      </c:pt>
                      <c:pt idx="155">
                        <c:v>3</c:v>
                      </c:pt>
                      <c:pt idx="156">
                        <c:v>3</c:v>
                      </c:pt>
                      <c:pt idx="157">
                        <c:v>2</c:v>
                      </c:pt>
                      <c:pt idx="158">
                        <c:v>4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4</c:v>
                      </c:pt>
                      <c:pt idx="162">
                        <c:v>4</c:v>
                      </c:pt>
                      <c:pt idx="163">
                        <c:v>2</c:v>
                      </c:pt>
                      <c:pt idx="164">
                        <c:v>2</c:v>
                      </c:pt>
                      <c:pt idx="165">
                        <c:v>3</c:v>
                      </c:pt>
                      <c:pt idx="166">
                        <c:v>3</c:v>
                      </c:pt>
                      <c:pt idx="167">
                        <c:v>3</c:v>
                      </c:pt>
                      <c:pt idx="168">
                        <c:v>3</c:v>
                      </c:pt>
                      <c:pt idx="169">
                        <c:v>3</c:v>
                      </c:pt>
                      <c:pt idx="170">
                        <c:v>3</c:v>
                      </c:pt>
                      <c:pt idx="171">
                        <c:v>2</c:v>
                      </c:pt>
                      <c:pt idx="172">
                        <c:v>4</c:v>
                      </c:pt>
                      <c:pt idx="173">
                        <c:v>3</c:v>
                      </c:pt>
                      <c:pt idx="174">
                        <c:v>5</c:v>
                      </c:pt>
                      <c:pt idx="175">
                        <c:v>3</c:v>
                      </c:pt>
                      <c:pt idx="176">
                        <c:v>2</c:v>
                      </c:pt>
                      <c:pt idx="177">
                        <c:v>7</c:v>
                      </c:pt>
                      <c:pt idx="178">
                        <c:v>6</c:v>
                      </c:pt>
                      <c:pt idx="179">
                        <c:v>2</c:v>
                      </c:pt>
                      <c:pt idx="180">
                        <c:v>2</c:v>
                      </c:pt>
                      <c:pt idx="181">
                        <c:v>3</c:v>
                      </c:pt>
                      <c:pt idx="182">
                        <c:v>3</c:v>
                      </c:pt>
                      <c:pt idx="183">
                        <c:v>3</c:v>
                      </c:pt>
                      <c:pt idx="184">
                        <c:v>1</c:v>
                      </c:pt>
                      <c:pt idx="185">
                        <c:v>3</c:v>
                      </c:pt>
                      <c:pt idx="186">
                        <c:v>3</c:v>
                      </c:pt>
                      <c:pt idx="187">
                        <c:v>1</c:v>
                      </c:pt>
                      <c:pt idx="188">
                        <c:v>1</c:v>
                      </c:pt>
                      <c:pt idx="189">
                        <c:v>3</c:v>
                      </c:pt>
                      <c:pt idx="190">
                        <c:v>1</c:v>
                      </c:pt>
                      <c:pt idx="191">
                        <c:v>3</c:v>
                      </c:pt>
                      <c:pt idx="192">
                        <c:v>1</c:v>
                      </c:pt>
                      <c:pt idx="193">
                        <c:v>1</c:v>
                      </c:pt>
                      <c:pt idx="194">
                        <c:v>3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3</c:v>
                      </c:pt>
                      <c:pt idx="204">
                        <c:v>10</c:v>
                      </c:pt>
                      <c:pt idx="205">
                        <c:v>10</c:v>
                      </c:pt>
                      <c:pt idx="206">
                        <c:v>2</c:v>
                      </c:pt>
                      <c:pt idx="207">
                        <c:v>16</c:v>
                      </c:pt>
                      <c:pt idx="208">
                        <c:v>2</c:v>
                      </c:pt>
                      <c:pt idx="209">
                        <c:v>4</c:v>
                      </c:pt>
                      <c:pt idx="210">
                        <c:v>4</c:v>
                      </c:pt>
                      <c:pt idx="211">
                        <c:v>4</c:v>
                      </c:pt>
                      <c:pt idx="212">
                        <c:v>4</c:v>
                      </c:pt>
                      <c:pt idx="213">
                        <c:v>3</c:v>
                      </c:pt>
                      <c:pt idx="214">
                        <c:v>2</c:v>
                      </c:pt>
                      <c:pt idx="215">
                        <c:v>4</c:v>
                      </c:pt>
                      <c:pt idx="216">
                        <c:v>2</c:v>
                      </c:pt>
                      <c:pt idx="217">
                        <c:v>3</c:v>
                      </c:pt>
                      <c:pt idx="218">
                        <c:v>5</c:v>
                      </c:pt>
                      <c:pt idx="219">
                        <c:v>2</c:v>
                      </c:pt>
                      <c:pt idx="220">
                        <c:v>2</c:v>
                      </c:pt>
                      <c:pt idx="221">
                        <c:v>70</c:v>
                      </c:pt>
                      <c:pt idx="222">
                        <c:v>84</c:v>
                      </c:pt>
                      <c:pt idx="223">
                        <c:v>70</c:v>
                      </c:pt>
                      <c:pt idx="224">
                        <c:v>3</c:v>
                      </c:pt>
                      <c:pt idx="225">
                        <c:v>44</c:v>
                      </c:pt>
                      <c:pt idx="226">
                        <c:v>2</c:v>
                      </c:pt>
                      <c:pt idx="227">
                        <c:v>2</c:v>
                      </c:pt>
                      <c:pt idx="228">
                        <c:v>3</c:v>
                      </c:pt>
                      <c:pt idx="229">
                        <c:v>2</c:v>
                      </c:pt>
                      <c:pt idx="230">
                        <c:v>2</c:v>
                      </c:pt>
                      <c:pt idx="231">
                        <c:v>6</c:v>
                      </c:pt>
                      <c:pt idx="232">
                        <c:v>6</c:v>
                      </c:pt>
                      <c:pt idx="233">
                        <c:v>3</c:v>
                      </c:pt>
                      <c:pt idx="234">
                        <c:v>2</c:v>
                      </c:pt>
                      <c:pt idx="235">
                        <c:v>7</c:v>
                      </c:pt>
                      <c:pt idx="236">
                        <c:v>4</c:v>
                      </c:pt>
                      <c:pt idx="237">
                        <c:v>5</c:v>
                      </c:pt>
                      <c:pt idx="238">
                        <c:v>2</c:v>
                      </c:pt>
                      <c:pt idx="239">
                        <c:v>2</c:v>
                      </c:pt>
                      <c:pt idx="240">
                        <c:v>2</c:v>
                      </c:pt>
                      <c:pt idx="241">
                        <c:v>11</c:v>
                      </c:pt>
                      <c:pt idx="242">
                        <c:v>17</c:v>
                      </c:pt>
                      <c:pt idx="243">
                        <c:v>2</c:v>
                      </c:pt>
                      <c:pt idx="244">
                        <c:v>6</c:v>
                      </c:pt>
                      <c:pt idx="245">
                        <c:v>4</c:v>
                      </c:pt>
                      <c:pt idx="246">
                        <c:v>2</c:v>
                      </c:pt>
                      <c:pt idx="247">
                        <c:v>6</c:v>
                      </c:pt>
                      <c:pt idx="248">
                        <c:v>3</c:v>
                      </c:pt>
                      <c:pt idx="249">
                        <c:v>25</c:v>
                      </c:pt>
                      <c:pt idx="250">
                        <c:v>21</c:v>
                      </c:pt>
                      <c:pt idx="251">
                        <c:v>25</c:v>
                      </c:pt>
                      <c:pt idx="252">
                        <c:v>2</c:v>
                      </c:pt>
                      <c:pt idx="253">
                        <c:v>2</c:v>
                      </c:pt>
                      <c:pt idx="254">
                        <c:v>2</c:v>
                      </c:pt>
                      <c:pt idx="255">
                        <c:v>3</c:v>
                      </c:pt>
                      <c:pt idx="256">
                        <c:v>3</c:v>
                      </c:pt>
                      <c:pt idx="257">
                        <c:v>3</c:v>
                      </c:pt>
                      <c:pt idx="258">
                        <c:v>28</c:v>
                      </c:pt>
                      <c:pt idx="259">
                        <c:v>3</c:v>
                      </c:pt>
                      <c:pt idx="260">
                        <c:v>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A5F3-417B-AA11-EF80BE2D0526}"/>
                  </c:ext>
                </c:extLst>
              </c15:ser>
            </c15:filteredScatterSeries>
            <c15:filteredScatterSeries>
              <c15:ser>
                <c:idx val="32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(1)'!$AH$1</c15:sqref>
                        </c15:formulaRef>
                      </c:ext>
                    </c:extLst>
                    <c:strCache>
                      <c:ptCount val="1"/>
                      <c:pt idx="0">
                        <c:v>process_path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(1)'!$AH$2:$AH$263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2</c:v>
                      </c:pt>
                      <c:pt idx="5">
                        <c:v>1</c:v>
                      </c:pt>
                      <c:pt idx="6">
                        <c:v>2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2</c:v>
                      </c:pt>
                      <c:pt idx="12">
                        <c:v>1</c:v>
                      </c:pt>
                      <c:pt idx="13">
                        <c:v>2</c:v>
                      </c:pt>
                      <c:pt idx="14">
                        <c:v>2</c:v>
                      </c:pt>
                      <c:pt idx="15">
                        <c:v>2</c:v>
                      </c:pt>
                      <c:pt idx="16">
                        <c:v>1</c:v>
                      </c:pt>
                      <c:pt idx="17">
                        <c:v>2</c:v>
                      </c:pt>
                      <c:pt idx="18">
                        <c:v>1</c:v>
                      </c:pt>
                      <c:pt idx="19">
                        <c:v>2</c:v>
                      </c:pt>
                      <c:pt idx="20">
                        <c:v>2</c:v>
                      </c:pt>
                      <c:pt idx="21">
                        <c:v>1</c:v>
                      </c:pt>
                      <c:pt idx="22">
                        <c:v>2</c:v>
                      </c:pt>
                      <c:pt idx="23">
                        <c:v>2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2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2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0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2</c:v>
                      </c:pt>
                      <c:pt idx="47">
                        <c:v>1</c:v>
                      </c:pt>
                      <c:pt idx="48">
                        <c:v>2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2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2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2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3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2</c:v>
                      </c:pt>
                      <c:pt idx="85">
                        <c:v>3</c:v>
                      </c:pt>
                      <c:pt idx="86">
                        <c:v>3</c:v>
                      </c:pt>
                      <c:pt idx="87">
                        <c:v>6</c:v>
                      </c:pt>
                      <c:pt idx="88">
                        <c:v>2</c:v>
                      </c:pt>
                      <c:pt idx="89">
                        <c:v>2</c:v>
                      </c:pt>
                      <c:pt idx="90">
                        <c:v>2</c:v>
                      </c:pt>
                      <c:pt idx="91">
                        <c:v>3</c:v>
                      </c:pt>
                      <c:pt idx="92">
                        <c:v>2</c:v>
                      </c:pt>
                      <c:pt idx="93">
                        <c:v>6</c:v>
                      </c:pt>
                      <c:pt idx="94">
                        <c:v>6</c:v>
                      </c:pt>
                      <c:pt idx="95">
                        <c:v>6</c:v>
                      </c:pt>
                      <c:pt idx="96">
                        <c:v>2</c:v>
                      </c:pt>
                      <c:pt idx="97">
                        <c:v>3</c:v>
                      </c:pt>
                      <c:pt idx="98">
                        <c:v>5</c:v>
                      </c:pt>
                      <c:pt idx="99">
                        <c:v>3</c:v>
                      </c:pt>
                      <c:pt idx="100">
                        <c:v>1</c:v>
                      </c:pt>
                      <c:pt idx="101">
                        <c:v>3</c:v>
                      </c:pt>
                      <c:pt idx="102">
                        <c:v>1</c:v>
                      </c:pt>
                      <c:pt idx="103">
                        <c:v>1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2</c:v>
                      </c:pt>
                      <c:pt idx="109">
                        <c:v>3</c:v>
                      </c:pt>
                      <c:pt idx="110">
                        <c:v>3</c:v>
                      </c:pt>
                      <c:pt idx="111">
                        <c:v>6</c:v>
                      </c:pt>
                      <c:pt idx="112">
                        <c:v>3</c:v>
                      </c:pt>
                      <c:pt idx="113">
                        <c:v>3</c:v>
                      </c:pt>
                      <c:pt idx="114">
                        <c:v>3</c:v>
                      </c:pt>
                      <c:pt idx="115">
                        <c:v>3</c:v>
                      </c:pt>
                      <c:pt idx="116">
                        <c:v>3</c:v>
                      </c:pt>
                      <c:pt idx="117">
                        <c:v>4</c:v>
                      </c:pt>
                      <c:pt idx="118">
                        <c:v>2</c:v>
                      </c:pt>
                      <c:pt idx="119">
                        <c:v>2</c:v>
                      </c:pt>
                      <c:pt idx="120">
                        <c:v>1</c:v>
                      </c:pt>
                      <c:pt idx="121">
                        <c:v>2</c:v>
                      </c:pt>
                      <c:pt idx="122">
                        <c:v>3</c:v>
                      </c:pt>
                      <c:pt idx="123">
                        <c:v>2</c:v>
                      </c:pt>
                      <c:pt idx="124">
                        <c:v>2</c:v>
                      </c:pt>
                      <c:pt idx="125">
                        <c:v>2</c:v>
                      </c:pt>
                      <c:pt idx="126">
                        <c:v>2</c:v>
                      </c:pt>
                      <c:pt idx="127">
                        <c:v>6</c:v>
                      </c:pt>
                      <c:pt idx="128">
                        <c:v>2</c:v>
                      </c:pt>
                      <c:pt idx="129">
                        <c:v>2</c:v>
                      </c:pt>
                      <c:pt idx="130">
                        <c:v>2</c:v>
                      </c:pt>
                      <c:pt idx="131">
                        <c:v>3</c:v>
                      </c:pt>
                      <c:pt idx="132">
                        <c:v>5</c:v>
                      </c:pt>
                      <c:pt idx="133">
                        <c:v>2</c:v>
                      </c:pt>
                      <c:pt idx="134">
                        <c:v>2</c:v>
                      </c:pt>
                      <c:pt idx="135">
                        <c:v>1</c:v>
                      </c:pt>
                      <c:pt idx="136">
                        <c:v>2</c:v>
                      </c:pt>
                      <c:pt idx="137">
                        <c:v>2</c:v>
                      </c:pt>
                      <c:pt idx="138">
                        <c:v>2</c:v>
                      </c:pt>
                      <c:pt idx="139">
                        <c:v>2</c:v>
                      </c:pt>
                      <c:pt idx="140">
                        <c:v>2</c:v>
                      </c:pt>
                      <c:pt idx="141">
                        <c:v>2</c:v>
                      </c:pt>
                      <c:pt idx="142">
                        <c:v>2</c:v>
                      </c:pt>
                      <c:pt idx="143">
                        <c:v>2</c:v>
                      </c:pt>
                      <c:pt idx="144">
                        <c:v>2</c:v>
                      </c:pt>
                      <c:pt idx="145">
                        <c:v>2</c:v>
                      </c:pt>
                      <c:pt idx="146">
                        <c:v>2</c:v>
                      </c:pt>
                      <c:pt idx="147">
                        <c:v>2</c:v>
                      </c:pt>
                      <c:pt idx="148">
                        <c:v>2</c:v>
                      </c:pt>
                      <c:pt idx="149">
                        <c:v>2</c:v>
                      </c:pt>
                      <c:pt idx="150">
                        <c:v>2</c:v>
                      </c:pt>
                      <c:pt idx="151">
                        <c:v>2</c:v>
                      </c:pt>
                      <c:pt idx="152">
                        <c:v>2</c:v>
                      </c:pt>
                      <c:pt idx="153">
                        <c:v>2</c:v>
                      </c:pt>
                      <c:pt idx="154">
                        <c:v>2</c:v>
                      </c:pt>
                      <c:pt idx="155">
                        <c:v>3</c:v>
                      </c:pt>
                      <c:pt idx="156">
                        <c:v>3</c:v>
                      </c:pt>
                      <c:pt idx="157">
                        <c:v>2</c:v>
                      </c:pt>
                      <c:pt idx="158">
                        <c:v>4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4</c:v>
                      </c:pt>
                      <c:pt idx="162">
                        <c:v>4</c:v>
                      </c:pt>
                      <c:pt idx="163">
                        <c:v>2</c:v>
                      </c:pt>
                      <c:pt idx="164">
                        <c:v>2</c:v>
                      </c:pt>
                      <c:pt idx="165">
                        <c:v>3</c:v>
                      </c:pt>
                      <c:pt idx="166">
                        <c:v>3</c:v>
                      </c:pt>
                      <c:pt idx="167">
                        <c:v>3</c:v>
                      </c:pt>
                      <c:pt idx="168">
                        <c:v>3</c:v>
                      </c:pt>
                      <c:pt idx="169">
                        <c:v>3</c:v>
                      </c:pt>
                      <c:pt idx="170">
                        <c:v>3</c:v>
                      </c:pt>
                      <c:pt idx="171">
                        <c:v>2</c:v>
                      </c:pt>
                      <c:pt idx="172">
                        <c:v>4</c:v>
                      </c:pt>
                      <c:pt idx="173">
                        <c:v>3</c:v>
                      </c:pt>
                      <c:pt idx="174">
                        <c:v>5</c:v>
                      </c:pt>
                      <c:pt idx="175">
                        <c:v>3</c:v>
                      </c:pt>
                      <c:pt idx="176">
                        <c:v>2</c:v>
                      </c:pt>
                      <c:pt idx="177">
                        <c:v>7</c:v>
                      </c:pt>
                      <c:pt idx="178">
                        <c:v>6</c:v>
                      </c:pt>
                      <c:pt idx="179">
                        <c:v>2</c:v>
                      </c:pt>
                      <c:pt idx="180">
                        <c:v>2</c:v>
                      </c:pt>
                      <c:pt idx="181">
                        <c:v>3</c:v>
                      </c:pt>
                      <c:pt idx="182">
                        <c:v>3</c:v>
                      </c:pt>
                      <c:pt idx="183">
                        <c:v>3</c:v>
                      </c:pt>
                      <c:pt idx="184">
                        <c:v>1</c:v>
                      </c:pt>
                      <c:pt idx="185">
                        <c:v>3</c:v>
                      </c:pt>
                      <c:pt idx="186">
                        <c:v>3</c:v>
                      </c:pt>
                      <c:pt idx="187">
                        <c:v>1</c:v>
                      </c:pt>
                      <c:pt idx="188">
                        <c:v>1</c:v>
                      </c:pt>
                      <c:pt idx="189">
                        <c:v>3</c:v>
                      </c:pt>
                      <c:pt idx="190">
                        <c:v>1</c:v>
                      </c:pt>
                      <c:pt idx="191">
                        <c:v>3</c:v>
                      </c:pt>
                      <c:pt idx="192">
                        <c:v>1</c:v>
                      </c:pt>
                      <c:pt idx="193">
                        <c:v>1</c:v>
                      </c:pt>
                      <c:pt idx="194">
                        <c:v>3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3</c:v>
                      </c:pt>
                      <c:pt idx="204">
                        <c:v>10</c:v>
                      </c:pt>
                      <c:pt idx="205">
                        <c:v>10</c:v>
                      </c:pt>
                      <c:pt idx="206">
                        <c:v>2</c:v>
                      </c:pt>
                      <c:pt idx="207">
                        <c:v>16</c:v>
                      </c:pt>
                      <c:pt idx="208">
                        <c:v>2</c:v>
                      </c:pt>
                      <c:pt idx="209">
                        <c:v>4</c:v>
                      </c:pt>
                      <c:pt idx="210">
                        <c:v>4</c:v>
                      </c:pt>
                      <c:pt idx="211">
                        <c:v>4</c:v>
                      </c:pt>
                      <c:pt idx="212">
                        <c:v>4</c:v>
                      </c:pt>
                      <c:pt idx="213">
                        <c:v>3</c:v>
                      </c:pt>
                      <c:pt idx="214">
                        <c:v>2</c:v>
                      </c:pt>
                      <c:pt idx="215">
                        <c:v>4</c:v>
                      </c:pt>
                      <c:pt idx="216">
                        <c:v>2</c:v>
                      </c:pt>
                      <c:pt idx="217">
                        <c:v>3</c:v>
                      </c:pt>
                      <c:pt idx="218">
                        <c:v>5</c:v>
                      </c:pt>
                      <c:pt idx="219">
                        <c:v>2</c:v>
                      </c:pt>
                      <c:pt idx="220">
                        <c:v>2</c:v>
                      </c:pt>
                      <c:pt idx="221">
                        <c:v>70</c:v>
                      </c:pt>
                      <c:pt idx="222">
                        <c:v>84</c:v>
                      </c:pt>
                      <c:pt idx="223">
                        <c:v>70</c:v>
                      </c:pt>
                      <c:pt idx="224">
                        <c:v>3</c:v>
                      </c:pt>
                      <c:pt idx="225">
                        <c:v>44</c:v>
                      </c:pt>
                      <c:pt idx="226">
                        <c:v>2</c:v>
                      </c:pt>
                      <c:pt idx="227">
                        <c:v>2</c:v>
                      </c:pt>
                      <c:pt idx="228">
                        <c:v>3</c:v>
                      </c:pt>
                      <c:pt idx="229">
                        <c:v>2</c:v>
                      </c:pt>
                      <c:pt idx="230">
                        <c:v>2</c:v>
                      </c:pt>
                      <c:pt idx="231">
                        <c:v>6</c:v>
                      </c:pt>
                      <c:pt idx="232">
                        <c:v>6</c:v>
                      </c:pt>
                      <c:pt idx="233">
                        <c:v>3</c:v>
                      </c:pt>
                      <c:pt idx="234">
                        <c:v>2</c:v>
                      </c:pt>
                      <c:pt idx="235">
                        <c:v>7</c:v>
                      </c:pt>
                      <c:pt idx="236">
                        <c:v>4</c:v>
                      </c:pt>
                      <c:pt idx="237">
                        <c:v>5</c:v>
                      </c:pt>
                      <c:pt idx="238">
                        <c:v>2</c:v>
                      </c:pt>
                      <c:pt idx="239">
                        <c:v>2</c:v>
                      </c:pt>
                      <c:pt idx="240">
                        <c:v>2</c:v>
                      </c:pt>
                      <c:pt idx="241">
                        <c:v>11</c:v>
                      </c:pt>
                      <c:pt idx="242">
                        <c:v>17</c:v>
                      </c:pt>
                      <c:pt idx="243">
                        <c:v>2</c:v>
                      </c:pt>
                      <c:pt idx="244">
                        <c:v>6</c:v>
                      </c:pt>
                      <c:pt idx="245">
                        <c:v>4</c:v>
                      </c:pt>
                      <c:pt idx="246">
                        <c:v>2</c:v>
                      </c:pt>
                      <c:pt idx="247">
                        <c:v>6</c:v>
                      </c:pt>
                      <c:pt idx="248">
                        <c:v>3</c:v>
                      </c:pt>
                      <c:pt idx="249">
                        <c:v>25</c:v>
                      </c:pt>
                      <c:pt idx="250">
                        <c:v>21</c:v>
                      </c:pt>
                      <c:pt idx="251">
                        <c:v>25</c:v>
                      </c:pt>
                      <c:pt idx="252">
                        <c:v>2</c:v>
                      </c:pt>
                      <c:pt idx="253">
                        <c:v>2</c:v>
                      </c:pt>
                      <c:pt idx="254">
                        <c:v>2</c:v>
                      </c:pt>
                      <c:pt idx="255">
                        <c:v>3</c:v>
                      </c:pt>
                      <c:pt idx="256">
                        <c:v>3</c:v>
                      </c:pt>
                      <c:pt idx="257">
                        <c:v>3</c:v>
                      </c:pt>
                      <c:pt idx="258">
                        <c:v>28</c:v>
                      </c:pt>
                      <c:pt idx="259">
                        <c:v>3</c:v>
                      </c:pt>
                      <c:pt idx="260">
                        <c:v>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0-A5F3-417B-AA11-EF80BE2D0526}"/>
                  </c:ext>
                </c:extLst>
              </c15:ser>
            </c15:filteredScatterSeries>
            <c15:filteredScatterSeries>
              <c15:ser>
                <c:idx val="33"/>
                <c:order val="3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(1)'!$AI$1</c15:sqref>
                        </c15:formulaRef>
                      </c:ext>
                    </c:extLst>
                    <c:strCache>
                      <c:ptCount val="1"/>
                      <c:pt idx="0">
                        <c:v>beh_command_line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(1)'!$AI$2:$AI$263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2</c:v>
                      </c:pt>
                      <c:pt idx="5">
                        <c:v>1</c:v>
                      </c:pt>
                      <c:pt idx="6">
                        <c:v>2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2</c:v>
                      </c:pt>
                      <c:pt idx="12">
                        <c:v>1</c:v>
                      </c:pt>
                      <c:pt idx="13">
                        <c:v>2</c:v>
                      </c:pt>
                      <c:pt idx="14">
                        <c:v>2</c:v>
                      </c:pt>
                      <c:pt idx="15">
                        <c:v>2</c:v>
                      </c:pt>
                      <c:pt idx="16">
                        <c:v>1</c:v>
                      </c:pt>
                      <c:pt idx="17">
                        <c:v>2</c:v>
                      </c:pt>
                      <c:pt idx="18">
                        <c:v>1</c:v>
                      </c:pt>
                      <c:pt idx="19">
                        <c:v>2</c:v>
                      </c:pt>
                      <c:pt idx="20">
                        <c:v>2</c:v>
                      </c:pt>
                      <c:pt idx="21">
                        <c:v>1</c:v>
                      </c:pt>
                      <c:pt idx="22">
                        <c:v>2</c:v>
                      </c:pt>
                      <c:pt idx="23">
                        <c:v>2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2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2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0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2</c:v>
                      </c:pt>
                      <c:pt idx="47">
                        <c:v>1</c:v>
                      </c:pt>
                      <c:pt idx="48">
                        <c:v>2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2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2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2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3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2</c:v>
                      </c:pt>
                      <c:pt idx="85">
                        <c:v>3</c:v>
                      </c:pt>
                      <c:pt idx="86">
                        <c:v>3</c:v>
                      </c:pt>
                      <c:pt idx="87">
                        <c:v>6</c:v>
                      </c:pt>
                      <c:pt idx="88">
                        <c:v>2</c:v>
                      </c:pt>
                      <c:pt idx="89">
                        <c:v>2</c:v>
                      </c:pt>
                      <c:pt idx="90">
                        <c:v>2</c:v>
                      </c:pt>
                      <c:pt idx="91">
                        <c:v>3</c:v>
                      </c:pt>
                      <c:pt idx="92">
                        <c:v>2</c:v>
                      </c:pt>
                      <c:pt idx="93">
                        <c:v>6</c:v>
                      </c:pt>
                      <c:pt idx="94">
                        <c:v>6</c:v>
                      </c:pt>
                      <c:pt idx="95">
                        <c:v>6</c:v>
                      </c:pt>
                      <c:pt idx="96">
                        <c:v>2</c:v>
                      </c:pt>
                      <c:pt idx="97">
                        <c:v>3</c:v>
                      </c:pt>
                      <c:pt idx="98">
                        <c:v>5</c:v>
                      </c:pt>
                      <c:pt idx="99">
                        <c:v>3</c:v>
                      </c:pt>
                      <c:pt idx="100">
                        <c:v>1</c:v>
                      </c:pt>
                      <c:pt idx="101">
                        <c:v>3</c:v>
                      </c:pt>
                      <c:pt idx="102">
                        <c:v>1</c:v>
                      </c:pt>
                      <c:pt idx="103">
                        <c:v>1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2</c:v>
                      </c:pt>
                      <c:pt idx="109">
                        <c:v>3</c:v>
                      </c:pt>
                      <c:pt idx="110">
                        <c:v>3</c:v>
                      </c:pt>
                      <c:pt idx="111">
                        <c:v>6</c:v>
                      </c:pt>
                      <c:pt idx="112">
                        <c:v>3</c:v>
                      </c:pt>
                      <c:pt idx="113">
                        <c:v>3</c:v>
                      </c:pt>
                      <c:pt idx="114">
                        <c:v>3</c:v>
                      </c:pt>
                      <c:pt idx="115">
                        <c:v>3</c:v>
                      </c:pt>
                      <c:pt idx="116">
                        <c:v>3</c:v>
                      </c:pt>
                      <c:pt idx="117">
                        <c:v>4</c:v>
                      </c:pt>
                      <c:pt idx="118">
                        <c:v>2</c:v>
                      </c:pt>
                      <c:pt idx="119">
                        <c:v>2</c:v>
                      </c:pt>
                      <c:pt idx="120">
                        <c:v>1</c:v>
                      </c:pt>
                      <c:pt idx="121">
                        <c:v>2</c:v>
                      </c:pt>
                      <c:pt idx="122">
                        <c:v>3</c:v>
                      </c:pt>
                      <c:pt idx="123">
                        <c:v>2</c:v>
                      </c:pt>
                      <c:pt idx="124">
                        <c:v>2</c:v>
                      </c:pt>
                      <c:pt idx="125">
                        <c:v>2</c:v>
                      </c:pt>
                      <c:pt idx="126">
                        <c:v>2</c:v>
                      </c:pt>
                      <c:pt idx="127">
                        <c:v>6</c:v>
                      </c:pt>
                      <c:pt idx="128">
                        <c:v>2</c:v>
                      </c:pt>
                      <c:pt idx="129">
                        <c:v>2</c:v>
                      </c:pt>
                      <c:pt idx="130">
                        <c:v>2</c:v>
                      </c:pt>
                      <c:pt idx="131">
                        <c:v>3</c:v>
                      </c:pt>
                      <c:pt idx="132">
                        <c:v>5</c:v>
                      </c:pt>
                      <c:pt idx="133">
                        <c:v>2</c:v>
                      </c:pt>
                      <c:pt idx="134">
                        <c:v>2</c:v>
                      </c:pt>
                      <c:pt idx="135">
                        <c:v>1</c:v>
                      </c:pt>
                      <c:pt idx="136">
                        <c:v>2</c:v>
                      </c:pt>
                      <c:pt idx="137">
                        <c:v>2</c:v>
                      </c:pt>
                      <c:pt idx="138">
                        <c:v>2</c:v>
                      </c:pt>
                      <c:pt idx="139">
                        <c:v>2</c:v>
                      </c:pt>
                      <c:pt idx="140">
                        <c:v>2</c:v>
                      </c:pt>
                      <c:pt idx="141">
                        <c:v>2</c:v>
                      </c:pt>
                      <c:pt idx="142">
                        <c:v>2</c:v>
                      </c:pt>
                      <c:pt idx="143">
                        <c:v>2</c:v>
                      </c:pt>
                      <c:pt idx="144">
                        <c:v>2</c:v>
                      </c:pt>
                      <c:pt idx="145">
                        <c:v>2</c:v>
                      </c:pt>
                      <c:pt idx="146">
                        <c:v>2</c:v>
                      </c:pt>
                      <c:pt idx="147">
                        <c:v>2</c:v>
                      </c:pt>
                      <c:pt idx="148">
                        <c:v>2</c:v>
                      </c:pt>
                      <c:pt idx="149">
                        <c:v>2</c:v>
                      </c:pt>
                      <c:pt idx="150">
                        <c:v>2</c:v>
                      </c:pt>
                      <c:pt idx="151">
                        <c:v>2</c:v>
                      </c:pt>
                      <c:pt idx="152">
                        <c:v>2</c:v>
                      </c:pt>
                      <c:pt idx="153">
                        <c:v>2</c:v>
                      </c:pt>
                      <c:pt idx="154">
                        <c:v>2</c:v>
                      </c:pt>
                      <c:pt idx="155">
                        <c:v>3</c:v>
                      </c:pt>
                      <c:pt idx="156">
                        <c:v>3</c:v>
                      </c:pt>
                      <c:pt idx="157">
                        <c:v>2</c:v>
                      </c:pt>
                      <c:pt idx="158">
                        <c:v>4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4</c:v>
                      </c:pt>
                      <c:pt idx="162">
                        <c:v>4</c:v>
                      </c:pt>
                      <c:pt idx="163">
                        <c:v>2</c:v>
                      </c:pt>
                      <c:pt idx="164">
                        <c:v>2</c:v>
                      </c:pt>
                      <c:pt idx="165">
                        <c:v>3</c:v>
                      </c:pt>
                      <c:pt idx="166">
                        <c:v>3</c:v>
                      </c:pt>
                      <c:pt idx="167">
                        <c:v>3</c:v>
                      </c:pt>
                      <c:pt idx="168">
                        <c:v>3</c:v>
                      </c:pt>
                      <c:pt idx="169">
                        <c:v>3</c:v>
                      </c:pt>
                      <c:pt idx="170">
                        <c:v>3</c:v>
                      </c:pt>
                      <c:pt idx="171">
                        <c:v>2</c:v>
                      </c:pt>
                      <c:pt idx="172">
                        <c:v>4</c:v>
                      </c:pt>
                      <c:pt idx="173">
                        <c:v>3</c:v>
                      </c:pt>
                      <c:pt idx="174">
                        <c:v>5</c:v>
                      </c:pt>
                      <c:pt idx="175">
                        <c:v>3</c:v>
                      </c:pt>
                      <c:pt idx="176">
                        <c:v>2</c:v>
                      </c:pt>
                      <c:pt idx="177">
                        <c:v>7</c:v>
                      </c:pt>
                      <c:pt idx="178">
                        <c:v>6</c:v>
                      </c:pt>
                      <c:pt idx="179">
                        <c:v>2</c:v>
                      </c:pt>
                      <c:pt idx="180">
                        <c:v>2</c:v>
                      </c:pt>
                      <c:pt idx="181">
                        <c:v>3</c:v>
                      </c:pt>
                      <c:pt idx="182">
                        <c:v>3</c:v>
                      </c:pt>
                      <c:pt idx="183">
                        <c:v>3</c:v>
                      </c:pt>
                      <c:pt idx="184">
                        <c:v>1</c:v>
                      </c:pt>
                      <c:pt idx="185">
                        <c:v>3</c:v>
                      </c:pt>
                      <c:pt idx="186">
                        <c:v>3</c:v>
                      </c:pt>
                      <c:pt idx="187">
                        <c:v>1</c:v>
                      </c:pt>
                      <c:pt idx="188">
                        <c:v>1</c:v>
                      </c:pt>
                      <c:pt idx="189">
                        <c:v>3</c:v>
                      </c:pt>
                      <c:pt idx="190">
                        <c:v>1</c:v>
                      </c:pt>
                      <c:pt idx="191">
                        <c:v>3</c:v>
                      </c:pt>
                      <c:pt idx="192">
                        <c:v>1</c:v>
                      </c:pt>
                      <c:pt idx="193">
                        <c:v>1</c:v>
                      </c:pt>
                      <c:pt idx="194">
                        <c:v>3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3</c:v>
                      </c:pt>
                      <c:pt idx="204">
                        <c:v>10</c:v>
                      </c:pt>
                      <c:pt idx="205">
                        <c:v>10</c:v>
                      </c:pt>
                      <c:pt idx="206">
                        <c:v>2</c:v>
                      </c:pt>
                      <c:pt idx="207">
                        <c:v>16</c:v>
                      </c:pt>
                      <c:pt idx="208">
                        <c:v>2</c:v>
                      </c:pt>
                      <c:pt idx="209">
                        <c:v>4</c:v>
                      </c:pt>
                      <c:pt idx="210">
                        <c:v>4</c:v>
                      </c:pt>
                      <c:pt idx="211">
                        <c:v>4</c:v>
                      </c:pt>
                      <c:pt idx="212">
                        <c:v>4</c:v>
                      </c:pt>
                      <c:pt idx="213">
                        <c:v>3</c:v>
                      </c:pt>
                      <c:pt idx="214">
                        <c:v>2</c:v>
                      </c:pt>
                      <c:pt idx="215">
                        <c:v>4</c:v>
                      </c:pt>
                      <c:pt idx="216">
                        <c:v>2</c:v>
                      </c:pt>
                      <c:pt idx="217">
                        <c:v>3</c:v>
                      </c:pt>
                      <c:pt idx="218">
                        <c:v>5</c:v>
                      </c:pt>
                      <c:pt idx="219">
                        <c:v>2</c:v>
                      </c:pt>
                      <c:pt idx="220">
                        <c:v>2</c:v>
                      </c:pt>
                      <c:pt idx="221">
                        <c:v>70</c:v>
                      </c:pt>
                      <c:pt idx="222">
                        <c:v>84</c:v>
                      </c:pt>
                      <c:pt idx="223">
                        <c:v>70</c:v>
                      </c:pt>
                      <c:pt idx="224">
                        <c:v>3</c:v>
                      </c:pt>
                      <c:pt idx="225">
                        <c:v>44</c:v>
                      </c:pt>
                      <c:pt idx="226">
                        <c:v>2</c:v>
                      </c:pt>
                      <c:pt idx="227">
                        <c:v>2</c:v>
                      </c:pt>
                      <c:pt idx="228">
                        <c:v>3</c:v>
                      </c:pt>
                      <c:pt idx="229">
                        <c:v>2</c:v>
                      </c:pt>
                      <c:pt idx="230">
                        <c:v>2</c:v>
                      </c:pt>
                      <c:pt idx="231">
                        <c:v>6</c:v>
                      </c:pt>
                      <c:pt idx="232">
                        <c:v>6</c:v>
                      </c:pt>
                      <c:pt idx="233">
                        <c:v>3</c:v>
                      </c:pt>
                      <c:pt idx="234">
                        <c:v>2</c:v>
                      </c:pt>
                      <c:pt idx="235">
                        <c:v>7</c:v>
                      </c:pt>
                      <c:pt idx="236">
                        <c:v>4</c:v>
                      </c:pt>
                      <c:pt idx="237">
                        <c:v>5</c:v>
                      </c:pt>
                      <c:pt idx="238">
                        <c:v>2</c:v>
                      </c:pt>
                      <c:pt idx="239">
                        <c:v>2</c:v>
                      </c:pt>
                      <c:pt idx="240">
                        <c:v>2</c:v>
                      </c:pt>
                      <c:pt idx="241">
                        <c:v>11</c:v>
                      </c:pt>
                      <c:pt idx="242">
                        <c:v>17</c:v>
                      </c:pt>
                      <c:pt idx="243">
                        <c:v>2</c:v>
                      </c:pt>
                      <c:pt idx="244">
                        <c:v>6</c:v>
                      </c:pt>
                      <c:pt idx="245">
                        <c:v>4</c:v>
                      </c:pt>
                      <c:pt idx="246">
                        <c:v>2</c:v>
                      </c:pt>
                      <c:pt idx="247">
                        <c:v>6</c:v>
                      </c:pt>
                      <c:pt idx="248">
                        <c:v>3</c:v>
                      </c:pt>
                      <c:pt idx="249">
                        <c:v>25</c:v>
                      </c:pt>
                      <c:pt idx="250">
                        <c:v>21</c:v>
                      </c:pt>
                      <c:pt idx="251">
                        <c:v>25</c:v>
                      </c:pt>
                      <c:pt idx="252">
                        <c:v>2</c:v>
                      </c:pt>
                      <c:pt idx="253">
                        <c:v>2</c:v>
                      </c:pt>
                      <c:pt idx="254">
                        <c:v>2</c:v>
                      </c:pt>
                      <c:pt idx="255">
                        <c:v>3</c:v>
                      </c:pt>
                      <c:pt idx="256">
                        <c:v>3</c:v>
                      </c:pt>
                      <c:pt idx="257">
                        <c:v>3</c:v>
                      </c:pt>
                      <c:pt idx="258">
                        <c:v>28</c:v>
                      </c:pt>
                      <c:pt idx="259">
                        <c:v>3</c:v>
                      </c:pt>
                      <c:pt idx="260">
                        <c:v>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A5F3-417B-AA11-EF80BE2D0526}"/>
                  </c:ext>
                </c:extLst>
              </c15:ser>
            </c15:filteredScatterSeries>
            <c15:filteredScatterSeries>
              <c15:ser>
                <c:idx val="34"/>
                <c:order val="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(1)'!$AJ$1</c15:sqref>
                        </c15:formulaRef>
                      </c:ext>
                    </c:extLst>
                    <c:strCache>
                      <c:ptCount val="1"/>
                      <c:pt idx="0">
                        <c:v>tree_process_name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(1)'!$AJ$2:$AJ$263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2</c:v>
                      </c:pt>
                      <c:pt idx="5">
                        <c:v>1</c:v>
                      </c:pt>
                      <c:pt idx="6">
                        <c:v>2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2</c:v>
                      </c:pt>
                      <c:pt idx="12">
                        <c:v>1</c:v>
                      </c:pt>
                      <c:pt idx="13">
                        <c:v>2</c:v>
                      </c:pt>
                      <c:pt idx="14">
                        <c:v>2</c:v>
                      </c:pt>
                      <c:pt idx="15">
                        <c:v>2</c:v>
                      </c:pt>
                      <c:pt idx="16">
                        <c:v>1</c:v>
                      </c:pt>
                      <c:pt idx="17">
                        <c:v>2</c:v>
                      </c:pt>
                      <c:pt idx="18">
                        <c:v>1</c:v>
                      </c:pt>
                      <c:pt idx="19">
                        <c:v>2</c:v>
                      </c:pt>
                      <c:pt idx="20">
                        <c:v>2</c:v>
                      </c:pt>
                      <c:pt idx="21">
                        <c:v>1</c:v>
                      </c:pt>
                      <c:pt idx="22">
                        <c:v>2</c:v>
                      </c:pt>
                      <c:pt idx="23">
                        <c:v>2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2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2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0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2</c:v>
                      </c:pt>
                      <c:pt idx="47">
                        <c:v>1</c:v>
                      </c:pt>
                      <c:pt idx="48">
                        <c:v>2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2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2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2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3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1</c:v>
                      </c:pt>
                      <c:pt idx="92">
                        <c:v>0</c:v>
                      </c:pt>
                      <c:pt idx="93">
                        <c:v>1</c:v>
                      </c:pt>
                      <c:pt idx="94">
                        <c:v>1</c:v>
                      </c:pt>
                      <c:pt idx="95">
                        <c:v>1</c:v>
                      </c:pt>
                      <c:pt idx="96">
                        <c:v>0</c:v>
                      </c:pt>
                      <c:pt idx="97">
                        <c:v>1</c:v>
                      </c:pt>
                      <c:pt idx="98">
                        <c:v>1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1</c:v>
                      </c:pt>
                      <c:pt idx="110">
                        <c:v>1</c:v>
                      </c:pt>
                      <c:pt idx="111">
                        <c:v>2</c:v>
                      </c:pt>
                      <c:pt idx="112">
                        <c:v>1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1</c:v>
                      </c:pt>
                      <c:pt idx="116">
                        <c:v>1</c:v>
                      </c:pt>
                      <c:pt idx="117">
                        <c:v>1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1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2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1</c:v>
                      </c:pt>
                      <c:pt idx="132">
                        <c:v>2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1</c:v>
                      </c:pt>
                      <c:pt idx="156">
                        <c:v>1</c:v>
                      </c:pt>
                      <c:pt idx="157">
                        <c:v>0</c:v>
                      </c:pt>
                      <c:pt idx="158">
                        <c:v>1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1</c:v>
                      </c:pt>
                      <c:pt idx="162">
                        <c:v>1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1</c:v>
                      </c:pt>
                      <c:pt idx="166">
                        <c:v>1</c:v>
                      </c:pt>
                      <c:pt idx="167">
                        <c:v>1</c:v>
                      </c:pt>
                      <c:pt idx="168">
                        <c:v>1</c:v>
                      </c:pt>
                      <c:pt idx="169">
                        <c:v>1</c:v>
                      </c:pt>
                      <c:pt idx="170">
                        <c:v>1</c:v>
                      </c:pt>
                      <c:pt idx="171">
                        <c:v>0</c:v>
                      </c:pt>
                      <c:pt idx="172">
                        <c:v>1</c:v>
                      </c:pt>
                      <c:pt idx="173">
                        <c:v>1</c:v>
                      </c:pt>
                      <c:pt idx="174">
                        <c:v>1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3</c:v>
                      </c:pt>
                      <c:pt idx="178">
                        <c:v>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1</c:v>
                      </c:pt>
                      <c:pt idx="182">
                        <c:v>1</c:v>
                      </c:pt>
                      <c:pt idx="183">
                        <c:v>1</c:v>
                      </c:pt>
                      <c:pt idx="184">
                        <c:v>0</c:v>
                      </c:pt>
                      <c:pt idx="185">
                        <c:v>1</c:v>
                      </c:pt>
                      <c:pt idx="186">
                        <c:v>1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1</c:v>
                      </c:pt>
                      <c:pt idx="190">
                        <c:v>0</c:v>
                      </c:pt>
                      <c:pt idx="191">
                        <c:v>1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1</c:v>
                      </c:pt>
                      <c:pt idx="195">
                        <c:v>1</c:v>
                      </c:pt>
                      <c:pt idx="196">
                        <c:v>1</c:v>
                      </c:pt>
                      <c:pt idx="197">
                        <c:v>1</c:v>
                      </c:pt>
                      <c:pt idx="198">
                        <c:v>1</c:v>
                      </c:pt>
                      <c:pt idx="199">
                        <c:v>1</c:v>
                      </c:pt>
                      <c:pt idx="200">
                        <c:v>1</c:v>
                      </c:pt>
                      <c:pt idx="201">
                        <c:v>1</c:v>
                      </c:pt>
                      <c:pt idx="202">
                        <c:v>1</c:v>
                      </c:pt>
                      <c:pt idx="203">
                        <c:v>1</c:v>
                      </c:pt>
                      <c:pt idx="204">
                        <c:v>2</c:v>
                      </c:pt>
                      <c:pt idx="205">
                        <c:v>6</c:v>
                      </c:pt>
                      <c:pt idx="206">
                        <c:v>2</c:v>
                      </c:pt>
                      <c:pt idx="207">
                        <c:v>2</c:v>
                      </c:pt>
                      <c:pt idx="208">
                        <c:v>2</c:v>
                      </c:pt>
                      <c:pt idx="209">
                        <c:v>2</c:v>
                      </c:pt>
                      <c:pt idx="210">
                        <c:v>2</c:v>
                      </c:pt>
                      <c:pt idx="211">
                        <c:v>4</c:v>
                      </c:pt>
                      <c:pt idx="212">
                        <c:v>4</c:v>
                      </c:pt>
                      <c:pt idx="213">
                        <c:v>2</c:v>
                      </c:pt>
                      <c:pt idx="214">
                        <c:v>2</c:v>
                      </c:pt>
                      <c:pt idx="215">
                        <c:v>2</c:v>
                      </c:pt>
                      <c:pt idx="216">
                        <c:v>2</c:v>
                      </c:pt>
                      <c:pt idx="217">
                        <c:v>2</c:v>
                      </c:pt>
                      <c:pt idx="218">
                        <c:v>4</c:v>
                      </c:pt>
                      <c:pt idx="219">
                        <c:v>2</c:v>
                      </c:pt>
                      <c:pt idx="220">
                        <c:v>2</c:v>
                      </c:pt>
                      <c:pt idx="221">
                        <c:v>56</c:v>
                      </c:pt>
                      <c:pt idx="222">
                        <c:v>3</c:v>
                      </c:pt>
                      <c:pt idx="223">
                        <c:v>53</c:v>
                      </c:pt>
                      <c:pt idx="224">
                        <c:v>3</c:v>
                      </c:pt>
                      <c:pt idx="225">
                        <c:v>22</c:v>
                      </c:pt>
                      <c:pt idx="226">
                        <c:v>2</c:v>
                      </c:pt>
                      <c:pt idx="227">
                        <c:v>2</c:v>
                      </c:pt>
                      <c:pt idx="228">
                        <c:v>3</c:v>
                      </c:pt>
                      <c:pt idx="229">
                        <c:v>2</c:v>
                      </c:pt>
                      <c:pt idx="230">
                        <c:v>2</c:v>
                      </c:pt>
                      <c:pt idx="231">
                        <c:v>2</c:v>
                      </c:pt>
                      <c:pt idx="232">
                        <c:v>2</c:v>
                      </c:pt>
                      <c:pt idx="233">
                        <c:v>2</c:v>
                      </c:pt>
                      <c:pt idx="234">
                        <c:v>2</c:v>
                      </c:pt>
                      <c:pt idx="235">
                        <c:v>3</c:v>
                      </c:pt>
                      <c:pt idx="236">
                        <c:v>3</c:v>
                      </c:pt>
                      <c:pt idx="237">
                        <c:v>2</c:v>
                      </c:pt>
                      <c:pt idx="238">
                        <c:v>2</c:v>
                      </c:pt>
                      <c:pt idx="239">
                        <c:v>2</c:v>
                      </c:pt>
                      <c:pt idx="240">
                        <c:v>2</c:v>
                      </c:pt>
                      <c:pt idx="241">
                        <c:v>11</c:v>
                      </c:pt>
                      <c:pt idx="242">
                        <c:v>8</c:v>
                      </c:pt>
                      <c:pt idx="243">
                        <c:v>2</c:v>
                      </c:pt>
                      <c:pt idx="244">
                        <c:v>2</c:v>
                      </c:pt>
                      <c:pt idx="245">
                        <c:v>2</c:v>
                      </c:pt>
                      <c:pt idx="246">
                        <c:v>2</c:v>
                      </c:pt>
                      <c:pt idx="247">
                        <c:v>2</c:v>
                      </c:pt>
                      <c:pt idx="248">
                        <c:v>2</c:v>
                      </c:pt>
                      <c:pt idx="249">
                        <c:v>4</c:v>
                      </c:pt>
                      <c:pt idx="250">
                        <c:v>4</c:v>
                      </c:pt>
                      <c:pt idx="251">
                        <c:v>4</c:v>
                      </c:pt>
                      <c:pt idx="252">
                        <c:v>2</c:v>
                      </c:pt>
                      <c:pt idx="253">
                        <c:v>2</c:v>
                      </c:pt>
                      <c:pt idx="254">
                        <c:v>2</c:v>
                      </c:pt>
                      <c:pt idx="255">
                        <c:v>2</c:v>
                      </c:pt>
                      <c:pt idx="256">
                        <c:v>2</c:v>
                      </c:pt>
                      <c:pt idx="257">
                        <c:v>2</c:v>
                      </c:pt>
                      <c:pt idx="258">
                        <c:v>17</c:v>
                      </c:pt>
                      <c:pt idx="259">
                        <c:v>2</c:v>
                      </c:pt>
                      <c:pt idx="260">
                        <c:v>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A5F3-417B-AA11-EF80BE2D0526}"/>
                  </c:ext>
                </c:extLst>
              </c15:ser>
            </c15:filteredScatterSeries>
            <c15:filteredScatterSeries>
              <c15:ser>
                <c:idx val="35"/>
                <c:order val="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(1)'!$AK$1</c15:sqref>
                        </c15:formulaRef>
                      </c:ext>
                    </c:extLst>
                    <c:strCache>
                      <c:ptCount val="1"/>
                      <c:pt idx="0">
                        <c:v>tree_command_line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(1)'!$AK$2:$AK$263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2</c:v>
                      </c:pt>
                      <c:pt idx="5">
                        <c:v>1</c:v>
                      </c:pt>
                      <c:pt idx="6">
                        <c:v>2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2</c:v>
                      </c:pt>
                      <c:pt idx="12">
                        <c:v>1</c:v>
                      </c:pt>
                      <c:pt idx="13">
                        <c:v>2</c:v>
                      </c:pt>
                      <c:pt idx="14">
                        <c:v>2</c:v>
                      </c:pt>
                      <c:pt idx="15">
                        <c:v>2</c:v>
                      </c:pt>
                      <c:pt idx="16">
                        <c:v>1</c:v>
                      </c:pt>
                      <c:pt idx="17">
                        <c:v>2</c:v>
                      </c:pt>
                      <c:pt idx="18">
                        <c:v>1</c:v>
                      </c:pt>
                      <c:pt idx="19">
                        <c:v>2</c:v>
                      </c:pt>
                      <c:pt idx="20">
                        <c:v>2</c:v>
                      </c:pt>
                      <c:pt idx="21">
                        <c:v>1</c:v>
                      </c:pt>
                      <c:pt idx="22">
                        <c:v>2</c:v>
                      </c:pt>
                      <c:pt idx="23">
                        <c:v>2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2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2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0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2</c:v>
                      </c:pt>
                      <c:pt idx="47">
                        <c:v>1</c:v>
                      </c:pt>
                      <c:pt idx="48">
                        <c:v>2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2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2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2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3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2</c:v>
                      </c:pt>
                      <c:pt idx="85">
                        <c:v>2</c:v>
                      </c:pt>
                      <c:pt idx="86">
                        <c:v>2</c:v>
                      </c:pt>
                      <c:pt idx="87">
                        <c:v>2</c:v>
                      </c:pt>
                      <c:pt idx="88">
                        <c:v>2</c:v>
                      </c:pt>
                      <c:pt idx="89">
                        <c:v>2</c:v>
                      </c:pt>
                      <c:pt idx="90">
                        <c:v>2</c:v>
                      </c:pt>
                      <c:pt idx="91">
                        <c:v>2</c:v>
                      </c:pt>
                      <c:pt idx="92">
                        <c:v>2</c:v>
                      </c:pt>
                      <c:pt idx="93">
                        <c:v>4</c:v>
                      </c:pt>
                      <c:pt idx="94">
                        <c:v>4</c:v>
                      </c:pt>
                      <c:pt idx="95">
                        <c:v>4</c:v>
                      </c:pt>
                      <c:pt idx="96">
                        <c:v>2</c:v>
                      </c:pt>
                      <c:pt idx="97">
                        <c:v>2</c:v>
                      </c:pt>
                      <c:pt idx="98">
                        <c:v>2</c:v>
                      </c:pt>
                      <c:pt idx="99">
                        <c:v>3</c:v>
                      </c:pt>
                      <c:pt idx="100">
                        <c:v>1</c:v>
                      </c:pt>
                      <c:pt idx="101">
                        <c:v>2</c:v>
                      </c:pt>
                      <c:pt idx="102">
                        <c:v>1</c:v>
                      </c:pt>
                      <c:pt idx="103">
                        <c:v>1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2</c:v>
                      </c:pt>
                      <c:pt idx="109">
                        <c:v>2</c:v>
                      </c:pt>
                      <c:pt idx="110">
                        <c:v>2</c:v>
                      </c:pt>
                      <c:pt idx="111">
                        <c:v>2</c:v>
                      </c:pt>
                      <c:pt idx="112">
                        <c:v>2</c:v>
                      </c:pt>
                      <c:pt idx="113">
                        <c:v>2</c:v>
                      </c:pt>
                      <c:pt idx="114">
                        <c:v>2</c:v>
                      </c:pt>
                      <c:pt idx="115">
                        <c:v>2</c:v>
                      </c:pt>
                      <c:pt idx="116">
                        <c:v>2</c:v>
                      </c:pt>
                      <c:pt idx="117">
                        <c:v>2</c:v>
                      </c:pt>
                      <c:pt idx="118">
                        <c:v>2</c:v>
                      </c:pt>
                      <c:pt idx="119">
                        <c:v>2</c:v>
                      </c:pt>
                      <c:pt idx="120">
                        <c:v>1</c:v>
                      </c:pt>
                      <c:pt idx="121">
                        <c:v>2</c:v>
                      </c:pt>
                      <c:pt idx="122">
                        <c:v>2</c:v>
                      </c:pt>
                      <c:pt idx="123">
                        <c:v>2</c:v>
                      </c:pt>
                      <c:pt idx="124">
                        <c:v>2</c:v>
                      </c:pt>
                      <c:pt idx="125">
                        <c:v>2</c:v>
                      </c:pt>
                      <c:pt idx="126">
                        <c:v>2</c:v>
                      </c:pt>
                      <c:pt idx="127">
                        <c:v>4</c:v>
                      </c:pt>
                      <c:pt idx="128">
                        <c:v>2</c:v>
                      </c:pt>
                      <c:pt idx="129">
                        <c:v>2</c:v>
                      </c:pt>
                      <c:pt idx="130">
                        <c:v>2</c:v>
                      </c:pt>
                      <c:pt idx="131">
                        <c:v>2</c:v>
                      </c:pt>
                      <c:pt idx="132">
                        <c:v>3</c:v>
                      </c:pt>
                      <c:pt idx="133">
                        <c:v>2</c:v>
                      </c:pt>
                      <c:pt idx="134">
                        <c:v>2</c:v>
                      </c:pt>
                      <c:pt idx="135">
                        <c:v>1</c:v>
                      </c:pt>
                      <c:pt idx="136">
                        <c:v>2</c:v>
                      </c:pt>
                      <c:pt idx="137">
                        <c:v>2</c:v>
                      </c:pt>
                      <c:pt idx="138">
                        <c:v>2</c:v>
                      </c:pt>
                      <c:pt idx="139">
                        <c:v>2</c:v>
                      </c:pt>
                      <c:pt idx="140">
                        <c:v>2</c:v>
                      </c:pt>
                      <c:pt idx="141">
                        <c:v>2</c:v>
                      </c:pt>
                      <c:pt idx="142">
                        <c:v>2</c:v>
                      </c:pt>
                      <c:pt idx="143">
                        <c:v>2</c:v>
                      </c:pt>
                      <c:pt idx="144">
                        <c:v>2</c:v>
                      </c:pt>
                      <c:pt idx="145">
                        <c:v>2</c:v>
                      </c:pt>
                      <c:pt idx="146">
                        <c:v>2</c:v>
                      </c:pt>
                      <c:pt idx="147">
                        <c:v>2</c:v>
                      </c:pt>
                      <c:pt idx="148">
                        <c:v>2</c:v>
                      </c:pt>
                      <c:pt idx="149">
                        <c:v>2</c:v>
                      </c:pt>
                      <c:pt idx="150">
                        <c:v>2</c:v>
                      </c:pt>
                      <c:pt idx="151">
                        <c:v>2</c:v>
                      </c:pt>
                      <c:pt idx="152">
                        <c:v>2</c:v>
                      </c:pt>
                      <c:pt idx="153">
                        <c:v>2</c:v>
                      </c:pt>
                      <c:pt idx="154">
                        <c:v>2</c:v>
                      </c:pt>
                      <c:pt idx="155">
                        <c:v>2</c:v>
                      </c:pt>
                      <c:pt idx="156">
                        <c:v>2</c:v>
                      </c:pt>
                      <c:pt idx="157">
                        <c:v>2</c:v>
                      </c:pt>
                      <c:pt idx="158">
                        <c:v>2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3</c:v>
                      </c:pt>
                      <c:pt idx="162">
                        <c:v>3</c:v>
                      </c:pt>
                      <c:pt idx="163">
                        <c:v>2</c:v>
                      </c:pt>
                      <c:pt idx="164">
                        <c:v>2</c:v>
                      </c:pt>
                      <c:pt idx="165">
                        <c:v>2</c:v>
                      </c:pt>
                      <c:pt idx="166">
                        <c:v>2</c:v>
                      </c:pt>
                      <c:pt idx="167">
                        <c:v>2</c:v>
                      </c:pt>
                      <c:pt idx="168">
                        <c:v>2</c:v>
                      </c:pt>
                      <c:pt idx="169">
                        <c:v>2</c:v>
                      </c:pt>
                      <c:pt idx="170">
                        <c:v>2</c:v>
                      </c:pt>
                      <c:pt idx="171">
                        <c:v>2</c:v>
                      </c:pt>
                      <c:pt idx="172">
                        <c:v>2</c:v>
                      </c:pt>
                      <c:pt idx="173">
                        <c:v>2</c:v>
                      </c:pt>
                      <c:pt idx="174">
                        <c:v>2</c:v>
                      </c:pt>
                      <c:pt idx="175">
                        <c:v>3</c:v>
                      </c:pt>
                      <c:pt idx="176">
                        <c:v>2</c:v>
                      </c:pt>
                      <c:pt idx="177">
                        <c:v>4</c:v>
                      </c:pt>
                      <c:pt idx="178">
                        <c:v>4</c:v>
                      </c:pt>
                      <c:pt idx="179">
                        <c:v>2</c:v>
                      </c:pt>
                      <c:pt idx="180">
                        <c:v>2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2</c:v>
                      </c:pt>
                      <c:pt idx="184">
                        <c:v>1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1</c:v>
                      </c:pt>
                      <c:pt idx="188">
                        <c:v>1</c:v>
                      </c:pt>
                      <c:pt idx="189">
                        <c:v>2</c:v>
                      </c:pt>
                      <c:pt idx="190">
                        <c:v>1</c:v>
                      </c:pt>
                      <c:pt idx="191">
                        <c:v>2</c:v>
                      </c:pt>
                      <c:pt idx="192">
                        <c:v>1</c:v>
                      </c:pt>
                      <c:pt idx="193">
                        <c:v>1</c:v>
                      </c:pt>
                      <c:pt idx="194">
                        <c:v>2</c:v>
                      </c:pt>
                      <c:pt idx="195">
                        <c:v>3</c:v>
                      </c:pt>
                      <c:pt idx="196">
                        <c:v>2</c:v>
                      </c:pt>
                      <c:pt idx="197">
                        <c:v>3</c:v>
                      </c:pt>
                      <c:pt idx="198">
                        <c:v>2</c:v>
                      </c:pt>
                      <c:pt idx="199">
                        <c:v>2</c:v>
                      </c:pt>
                      <c:pt idx="200">
                        <c:v>2</c:v>
                      </c:pt>
                      <c:pt idx="201">
                        <c:v>2</c:v>
                      </c:pt>
                      <c:pt idx="202">
                        <c:v>2</c:v>
                      </c:pt>
                      <c:pt idx="203">
                        <c:v>2</c:v>
                      </c:pt>
                      <c:pt idx="204">
                        <c:v>2</c:v>
                      </c:pt>
                      <c:pt idx="205">
                        <c:v>6</c:v>
                      </c:pt>
                      <c:pt idx="206">
                        <c:v>2</c:v>
                      </c:pt>
                      <c:pt idx="207">
                        <c:v>2</c:v>
                      </c:pt>
                      <c:pt idx="208">
                        <c:v>2</c:v>
                      </c:pt>
                      <c:pt idx="209">
                        <c:v>2</c:v>
                      </c:pt>
                      <c:pt idx="210">
                        <c:v>2</c:v>
                      </c:pt>
                      <c:pt idx="211">
                        <c:v>4</c:v>
                      </c:pt>
                      <c:pt idx="212">
                        <c:v>4</c:v>
                      </c:pt>
                      <c:pt idx="213">
                        <c:v>2</c:v>
                      </c:pt>
                      <c:pt idx="214">
                        <c:v>2</c:v>
                      </c:pt>
                      <c:pt idx="215">
                        <c:v>2</c:v>
                      </c:pt>
                      <c:pt idx="216">
                        <c:v>2</c:v>
                      </c:pt>
                      <c:pt idx="217">
                        <c:v>2</c:v>
                      </c:pt>
                      <c:pt idx="218">
                        <c:v>4</c:v>
                      </c:pt>
                      <c:pt idx="219">
                        <c:v>2</c:v>
                      </c:pt>
                      <c:pt idx="220">
                        <c:v>2</c:v>
                      </c:pt>
                      <c:pt idx="221">
                        <c:v>56</c:v>
                      </c:pt>
                      <c:pt idx="222">
                        <c:v>3</c:v>
                      </c:pt>
                      <c:pt idx="223">
                        <c:v>53</c:v>
                      </c:pt>
                      <c:pt idx="224">
                        <c:v>3</c:v>
                      </c:pt>
                      <c:pt idx="225">
                        <c:v>22</c:v>
                      </c:pt>
                      <c:pt idx="226">
                        <c:v>2</c:v>
                      </c:pt>
                      <c:pt idx="227">
                        <c:v>2</c:v>
                      </c:pt>
                      <c:pt idx="228">
                        <c:v>3</c:v>
                      </c:pt>
                      <c:pt idx="229">
                        <c:v>2</c:v>
                      </c:pt>
                      <c:pt idx="230">
                        <c:v>2</c:v>
                      </c:pt>
                      <c:pt idx="231">
                        <c:v>2</c:v>
                      </c:pt>
                      <c:pt idx="232">
                        <c:v>2</c:v>
                      </c:pt>
                      <c:pt idx="233">
                        <c:v>2</c:v>
                      </c:pt>
                      <c:pt idx="234">
                        <c:v>2</c:v>
                      </c:pt>
                      <c:pt idx="235">
                        <c:v>3</c:v>
                      </c:pt>
                      <c:pt idx="236">
                        <c:v>3</c:v>
                      </c:pt>
                      <c:pt idx="237">
                        <c:v>2</c:v>
                      </c:pt>
                      <c:pt idx="238">
                        <c:v>2</c:v>
                      </c:pt>
                      <c:pt idx="239">
                        <c:v>2</c:v>
                      </c:pt>
                      <c:pt idx="240">
                        <c:v>2</c:v>
                      </c:pt>
                      <c:pt idx="241">
                        <c:v>11</c:v>
                      </c:pt>
                      <c:pt idx="242">
                        <c:v>8</c:v>
                      </c:pt>
                      <c:pt idx="243">
                        <c:v>2</c:v>
                      </c:pt>
                      <c:pt idx="244">
                        <c:v>2</c:v>
                      </c:pt>
                      <c:pt idx="245">
                        <c:v>2</c:v>
                      </c:pt>
                      <c:pt idx="246">
                        <c:v>2</c:v>
                      </c:pt>
                      <c:pt idx="247">
                        <c:v>2</c:v>
                      </c:pt>
                      <c:pt idx="248">
                        <c:v>2</c:v>
                      </c:pt>
                      <c:pt idx="249">
                        <c:v>4</c:v>
                      </c:pt>
                      <c:pt idx="250">
                        <c:v>4</c:v>
                      </c:pt>
                      <c:pt idx="251">
                        <c:v>4</c:v>
                      </c:pt>
                      <c:pt idx="252">
                        <c:v>2</c:v>
                      </c:pt>
                      <c:pt idx="253">
                        <c:v>2</c:v>
                      </c:pt>
                      <c:pt idx="254">
                        <c:v>2</c:v>
                      </c:pt>
                      <c:pt idx="255">
                        <c:v>2</c:v>
                      </c:pt>
                      <c:pt idx="256">
                        <c:v>2</c:v>
                      </c:pt>
                      <c:pt idx="257">
                        <c:v>2</c:v>
                      </c:pt>
                      <c:pt idx="258">
                        <c:v>17</c:v>
                      </c:pt>
                      <c:pt idx="259">
                        <c:v>2</c:v>
                      </c:pt>
                      <c:pt idx="260">
                        <c:v>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A5F3-417B-AA11-EF80BE2D0526}"/>
                  </c:ext>
                </c:extLst>
              </c15:ser>
            </c15:filteredScatterSeries>
            <c15:filteredScatterSeries>
              <c15:ser>
                <c:idx val="36"/>
                <c:order val="3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(1)'!$AL$1</c15:sqref>
                        </c15:formulaRef>
                      </c:ext>
                    </c:extLst>
                    <c:strCache>
                      <c:ptCount val="1"/>
                      <c:pt idx="0">
                        <c:v>children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(1)'!$AL$2:$AL$263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2</c:v>
                      </c:pt>
                      <c:pt idx="85">
                        <c:v>2</c:v>
                      </c:pt>
                      <c:pt idx="86">
                        <c:v>2</c:v>
                      </c:pt>
                      <c:pt idx="87">
                        <c:v>2</c:v>
                      </c:pt>
                      <c:pt idx="88">
                        <c:v>2</c:v>
                      </c:pt>
                      <c:pt idx="89">
                        <c:v>2</c:v>
                      </c:pt>
                      <c:pt idx="90">
                        <c:v>2</c:v>
                      </c:pt>
                      <c:pt idx="91">
                        <c:v>2</c:v>
                      </c:pt>
                      <c:pt idx="92">
                        <c:v>2</c:v>
                      </c:pt>
                      <c:pt idx="93">
                        <c:v>4</c:v>
                      </c:pt>
                      <c:pt idx="94">
                        <c:v>4</c:v>
                      </c:pt>
                      <c:pt idx="95">
                        <c:v>4</c:v>
                      </c:pt>
                      <c:pt idx="96">
                        <c:v>2</c:v>
                      </c:pt>
                      <c:pt idx="97">
                        <c:v>2</c:v>
                      </c:pt>
                      <c:pt idx="98">
                        <c:v>2</c:v>
                      </c:pt>
                      <c:pt idx="99">
                        <c:v>3</c:v>
                      </c:pt>
                      <c:pt idx="100">
                        <c:v>1</c:v>
                      </c:pt>
                      <c:pt idx="101">
                        <c:v>2</c:v>
                      </c:pt>
                      <c:pt idx="102">
                        <c:v>1</c:v>
                      </c:pt>
                      <c:pt idx="103">
                        <c:v>1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2</c:v>
                      </c:pt>
                      <c:pt idx="109">
                        <c:v>2</c:v>
                      </c:pt>
                      <c:pt idx="110">
                        <c:v>2</c:v>
                      </c:pt>
                      <c:pt idx="111">
                        <c:v>2</c:v>
                      </c:pt>
                      <c:pt idx="112">
                        <c:v>2</c:v>
                      </c:pt>
                      <c:pt idx="113">
                        <c:v>2</c:v>
                      </c:pt>
                      <c:pt idx="114">
                        <c:v>2</c:v>
                      </c:pt>
                      <c:pt idx="115">
                        <c:v>2</c:v>
                      </c:pt>
                      <c:pt idx="116">
                        <c:v>2</c:v>
                      </c:pt>
                      <c:pt idx="117">
                        <c:v>2</c:v>
                      </c:pt>
                      <c:pt idx="118">
                        <c:v>2</c:v>
                      </c:pt>
                      <c:pt idx="119">
                        <c:v>2</c:v>
                      </c:pt>
                      <c:pt idx="120">
                        <c:v>1</c:v>
                      </c:pt>
                      <c:pt idx="121">
                        <c:v>2</c:v>
                      </c:pt>
                      <c:pt idx="122">
                        <c:v>2</c:v>
                      </c:pt>
                      <c:pt idx="123">
                        <c:v>2</c:v>
                      </c:pt>
                      <c:pt idx="124">
                        <c:v>2</c:v>
                      </c:pt>
                      <c:pt idx="125">
                        <c:v>2</c:v>
                      </c:pt>
                      <c:pt idx="126">
                        <c:v>2</c:v>
                      </c:pt>
                      <c:pt idx="127">
                        <c:v>4</c:v>
                      </c:pt>
                      <c:pt idx="128">
                        <c:v>2</c:v>
                      </c:pt>
                      <c:pt idx="129">
                        <c:v>2</c:v>
                      </c:pt>
                      <c:pt idx="130">
                        <c:v>2</c:v>
                      </c:pt>
                      <c:pt idx="131">
                        <c:v>2</c:v>
                      </c:pt>
                      <c:pt idx="132">
                        <c:v>3</c:v>
                      </c:pt>
                      <c:pt idx="133">
                        <c:v>2</c:v>
                      </c:pt>
                      <c:pt idx="134">
                        <c:v>2</c:v>
                      </c:pt>
                      <c:pt idx="135">
                        <c:v>1</c:v>
                      </c:pt>
                      <c:pt idx="136">
                        <c:v>2</c:v>
                      </c:pt>
                      <c:pt idx="137">
                        <c:v>2</c:v>
                      </c:pt>
                      <c:pt idx="138">
                        <c:v>2</c:v>
                      </c:pt>
                      <c:pt idx="139">
                        <c:v>2</c:v>
                      </c:pt>
                      <c:pt idx="140">
                        <c:v>2</c:v>
                      </c:pt>
                      <c:pt idx="141">
                        <c:v>2</c:v>
                      </c:pt>
                      <c:pt idx="142">
                        <c:v>2</c:v>
                      </c:pt>
                      <c:pt idx="143">
                        <c:v>2</c:v>
                      </c:pt>
                      <c:pt idx="144">
                        <c:v>2</c:v>
                      </c:pt>
                      <c:pt idx="145">
                        <c:v>2</c:v>
                      </c:pt>
                      <c:pt idx="146">
                        <c:v>2</c:v>
                      </c:pt>
                      <c:pt idx="147">
                        <c:v>2</c:v>
                      </c:pt>
                      <c:pt idx="148">
                        <c:v>2</c:v>
                      </c:pt>
                      <c:pt idx="149">
                        <c:v>2</c:v>
                      </c:pt>
                      <c:pt idx="150">
                        <c:v>2</c:v>
                      </c:pt>
                      <c:pt idx="151">
                        <c:v>2</c:v>
                      </c:pt>
                      <c:pt idx="152">
                        <c:v>2</c:v>
                      </c:pt>
                      <c:pt idx="153">
                        <c:v>2</c:v>
                      </c:pt>
                      <c:pt idx="154">
                        <c:v>2</c:v>
                      </c:pt>
                      <c:pt idx="155">
                        <c:v>2</c:v>
                      </c:pt>
                      <c:pt idx="156">
                        <c:v>2</c:v>
                      </c:pt>
                      <c:pt idx="157">
                        <c:v>2</c:v>
                      </c:pt>
                      <c:pt idx="158">
                        <c:v>2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3</c:v>
                      </c:pt>
                      <c:pt idx="162">
                        <c:v>3</c:v>
                      </c:pt>
                      <c:pt idx="163">
                        <c:v>2</c:v>
                      </c:pt>
                      <c:pt idx="164">
                        <c:v>2</c:v>
                      </c:pt>
                      <c:pt idx="165">
                        <c:v>2</c:v>
                      </c:pt>
                      <c:pt idx="166">
                        <c:v>2</c:v>
                      </c:pt>
                      <c:pt idx="167">
                        <c:v>2</c:v>
                      </c:pt>
                      <c:pt idx="168">
                        <c:v>2</c:v>
                      </c:pt>
                      <c:pt idx="169">
                        <c:v>2</c:v>
                      </c:pt>
                      <c:pt idx="170">
                        <c:v>2</c:v>
                      </c:pt>
                      <c:pt idx="171">
                        <c:v>2</c:v>
                      </c:pt>
                      <c:pt idx="172">
                        <c:v>2</c:v>
                      </c:pt>
                      <c:pt idx="173">
                        <c:v>2</c:v>
                      </c:pt>
                      <c:pt idx="174">
                        <c:v>2</c:v>
                      </c:pt>
                      <c:pt idx="175">
                        <c:v>3</c:v>
                      </c:pt>
                      <c:pt idx="176">
                        <c:v>2</c:v>
                      </c:pt>
                      <c:pt idx="177">
                        <c:v>4</c:v>
                      </c:pt>
                      <c:pt idx="178">
                        <c:v>4</c:v>
                      </c:pt>
                      <c:pt idx="179">
                        <c:v>2</c:v>
                      </c:pt>
                      <c:pt idx="180">
                        <c:v>2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2</c:v>
                      </c:pt>
                      <c:pt idx="184">
                        <c:v>1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1</c:v>
                      </c:pt>
                      <c:pt idx="188">
                        <c:v>1</c:v>
                      </c:pt>
                      <c:pt idx="189">
                        <c:v>2</c:v>
                      </c:pt>
                      <c:pt idx="190">
                        <c:v>1</c:v>
                      </c:pt>
                      <c:pt idx="191">
                        <c:v>2</c:v>
                      </c:pt>
                      <c:pt idx="192">
                        <c:v>1</c:v>
                      </c:pt>
                      <c:pt idx="193">
                        <c:v>1</c:v>
                      </c:pt>
                      <c:pt idx="194">
                        <c:v>2</c:v>
                      </c:pt>
                      <c:pt idx="195">
                        <c:v>3</c:v>
                      </c:pt>
                      <c:pt idx="196">
                        <c:v>2</c:v>
                      </c:pt>
                      <c:pt idx="197">
                        <c:v>3</c:v>
                      </c:pt>
                      <c:pt idx="198">
                        <c:v>2</c:v>
                      </c:pt>
                      <c:pt idx="199">
                        <c:v>2</c:v>
                      </c:pt>
                      <c:pt idx="200">
                        <c:v>2</c:v>
                      </c:pt>
                      <c:pt idx="201">
                        <c:v>2</c:v>
                      </c:pt>
                      <c:pt idx="202">
                        <c:v>2</c:v>
                      </c:pt>
                      <c:pt idx="203">
                        <c:v>2</c:v>
                      </c:pt>
                      <c:pt idx="204">
                        <c:v>1</c:v>
                      </c:pt>
                      <c:pt idx="205">
                        <c:v>4</c:v>
                      </c:pt>
                      <c:pt idx="206">
                        <c:v>0</c:v>
                      </c:pt>
                      <c:pt idx="207">
                        <c:v>14</c:v>
                      </c:pt>
                      <c:pt idx="208">
                        <c:v>0</c:v>
                      </c:pt>
                      <c:pt idx="209">
                        <c:v>1</c:v>
                      </c:pt>
                      <c:pt idx="210">
                        <c:v>1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1</c:v>
                      </c:pt>
                      <c:pt idx="214">
                        <c:v>0</c:v>
                      </c:pt>
                      <c:pt idx="215">
                        <c:v>1</c:v>
                      </c:pt>
                      <c:pt idx="216">
                        <c:v>0</c:v>
                      </c:pt>
                      <c:pt idx="217">
                        <c:v>1</c:v>
                      </c:pt>
                      <c:pt idx="218">
                        <c:v>1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10</c:v>
                      </c:pt>
                      <c:pt idx="222">
                        <c:v>81</c:v>
                      </c:pt>
                      <c:pt idx="223">
                        <c:v>10</c:v>
                      </c:pt>
                      <c:pt idx="224">
                        <c:v>0</c:v>
                      </c:pt>
                      <c:pt idx="225">
                        <c:v>20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1</c:v>
                      </c:pt>
                      <c:pt idx="232">
                        <c:v>4</c:v>
                      </c:pt>
                      <c:pt idx="233">
                        <c:v>1</c:v>
                      </c:pt>
                      <c:pt idx="234">
                        <c:v>0</c:v>
                      </c:pt>
                      <c:pt idx="235">
                        <c:v>4</c:v>
                      </c:pt>
                      <c:pt idx="236">
                        <c:v>1</c:v>
                      </c:pt>
                      <c:pt idx="237">
                        <c:v>3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9</c:v>
                      </c:pt>
                      <c:pt idx="243">
                        <c:v>0</c:v>
                      </c:pt>
                      <c:pt idx="244">
                        <c:v>1</c:v>
                      </c:pt>
                      <c:pt idx="245">
                        <c:v>1</c:v>
                      </c:pt>
                      <c:pt idx="246">
                        <c:v>0</c:v>
                      </c:pt>
                      <c:pt idx="247">
                        <c:v>2</c:v>
                      </c:pt>
                      <c:pt idx="248">
                        <c:v>1</c:v>
                      </c:pt>
                      <c:pt idx="249">
                        <c:v>17</c:v>
                      </c:pt>
                      <c:pt idx="250">
                        <c:v>16</c:v>
                      </c:pt>
                      <c:pt idx="251">
                        <c:v>17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1</c:v>
                      </c:pt>
                      <c:pt idx="256">
                        <c:v>1</c:v>
                      </c:pt>
                      <c:pt idx="257">
                        <c:v>1</c:v>
                      </c:pt>
                      <c:pt idx="258">
                        <c:v>7</c:v>
                      </c:pt>
                      <c:pt idx="259">
                        <c:v>1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4-A5F3-417B-AA11-EF80BE2D0526}"/>
                  </c:ext>
                </c:extLst>
              </c15:ser>
            </c15:filteredScatterSeries>
            <c15:filteredScatterSeries>
              <c15:ser>
                <c:idx val="37"/>
                <c:order val="3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(1)'!$AM$1</c15:sqref>
                        </c15:formulaRef>
                      </c:ext>
                    </c:extLst>
                    <c:strCache>
                      <c:ptCount val="1"/>
                      <c:pt idx="0">
                        <c:v>file_read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(1)'!$AM$2:$AM$263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2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1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1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7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32</c:v>
                      </c:pt>
                      <c:pt idx="85">
                        <c:v>2</c:v>
                      </c:pt>
                      <c:pt idx="86">
                        <c:v>2</c:v>
                      </c:pt>
                      <c:pt idx="87">
                        <c:v>2</c:v>
                      </c:pt>
                      <c:pt idx="88">
                        <c:v>0</c:v>
                      </c:pt>
                      <c:pt idx="89">
                        <c:v>2</c:v>
                      </c:pt>
                      <c:pt idx="90">
                        <c:v>1</c:v>
                      </c:pt>
                      <c:pt idx="91">
                        <c:v>1</c:v>
                      </c:pt>
                      <c:pt idx="92">
                        <c:v>2</c:v>
                      </c:pt>
                      <c:pt idx="93">
                        <c:v>110</c:v>
                      </c:pt>
                      <c:pt idx="94">
                        <c:v>110</c:v>
                      </c:pt>
                      <c:pt idx="95">
                        <c:v>110</c:v>
                      </c:pt>
                      <c:pt idx="96">
                        <c:v>1</c:v>
                      </c:pt>
                      <c:pt idx="97">
                        <c:v>3</c:v>
                      </c:pt>
                      <c:pt idx="98">
                        <c:v>7</c:v>
                      </c:pt>
                      <c:pt idx="99">
                        <c:v>3</c:v>
                      </c:pt>
                      <c:pt idx="100">
                        <c:v>0</c:v>
                      </c:pt>
                      <c:pt idx="101">
                        <c:v>2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22</c:v>
                      </c:pt>
                      <c:pt idx="109">
                        <c:v>38</c:v>
                      </c:pt>
                      <c:pt idx="110">
                        <c:v>1</c:v>
                      </c:pt>
                      <c:pt idx="111">
                        <c:v>26</c:v>
                      </c:pt>
                      <c:pt idx="112">
                        <c:v>4</c:v>
                      </c:pt>
                      <c:pt idx="113">
                        <c:v>1</c:v>
                      </c:pt>
                      <c:pt idx="114">
                        <c:v>4</c:v>
                      </c:pt>
                      <c:pt idx="115">
                        <c:v>1</c:v>
                      </c:pt>
                      <c:pt idx="116">
                        <c:v>8</c:v>
                      </c:pt>
                      <c:pt idx="117">
                        <c:v>16</c:v>
                      </c:pt>
                      <c:pt idx="118">
                        <c:v>3</c:v>
                      </c:pt>
                      <c:pt idx="119">
                        <c:v>1</c:v>
                      </c:pt>
                      <c:pt idx="120">
                        <c:v>0</c:v>
                      </c:pt>
                      <c:pt idx="121">
                        <c:v>12</c:v>
                      </c:pt>
                      <c:pt idx="122">
                        <c:v>26</c:v>
                      </c:pt>
                      <c:pt idx="123">
                        <c:v>11</c:v>
                      </c:pt>
                      <c:pt idx="124">
                        <c:v>1</c:v>
                      </c:pt>
                      <c:pt idx="125">
                        <c:v>10</c:v>
                      </c:pt>
                      <c:pt idx="126">
                        <c:v>9</c:v>
                      </c:pt>
                      <c:pt idx="127">
                        <c:v>103</c:v>
                      </c:pt>
                      <c:pt idx="128">
                        <c:v>2</c:v>
                      </c:pt>
                      <c:pt idx="129">
                        <c:v>13</c:v>
                      </c:pt>
                      <c:pt idx="130">
                        <c:v>14</c:v>
                      </c:pt>
                      <c:pt idx="131">
                        <c:v>3</c:v>
                      </c:pt>
                      <c:pt idx="132">
                        <c:v>74</c:v>
                      </c:pt>
                      <c:pt idx="133">
                        <c:v>29</c:v>
                      </c:pt>
                      <c:pt idx="134">
                        <c:v>29</c:v>
                      </c:pt>
                      <c:pt idx="135">
                        <c:v>0</c:v>
                      </c:pt>
                      <c:pt idx="136">
                        <c:v>29</c:v>
                      </c:pt>
                      <c:pt idx="137">
                        <c:v>29</c:v>
                      </c:pt>
                      <c:pt idx="138">
                        <c:v>29</c:v>
                      </c:pt>
                      <c:pt idx="139">
                        <c:v>29</c:v>
                      </c:pt>
                      <c:pt idx="140">
                        <c:v>29</c:v>
                      </c:pt>
                      <c:pt idx="141">
                        <c:v>29</c:v>
                      </c:pt>
                      <c:pt idx="142">
                        <c:v>29</c:v>
                      </c:pt>
                      <c:pt idx="143">
                        <c:v>29</c:v>
                      </c:pt>
                      <c:pt idx="144">
                        <c:v>29</c:v>
                      </c:pt>
                      <c:pt idx="145">
                        <c:v>29</c:v>
                      </c:pt>
                      <c:pt idx="146">
                        <c:v>29</c:v>
                      </c:pt>
                      <c:pt idx="147">
                        <c:v>29</c:v>
                      </c:pt>
                      <c:pt idx="148">
                        <c:v>29</c:v>
                      </c:pt>
                      <c:pt idx="149">
                        <c:v>29</c:v>
                      </c:pt>
                      <c:pt idx="150">
                        <c:v>29</c:v>
                      </c:pt>
                      <c:pt idx="151">
                        <c:v>29</c:v>
                      </c:pt>
                      <c:pt idx="152">
                        <c:v>29</c:v>
                      </c:pt>
                      <c:pt idx="153">
                        <c:v>29</c:v>
                      </c:pt>
                      <c:pt idx="154">
                        <c:v>0</c:v>
                      </c:pt>
                      <c:pt idx="155">
                        <c:v>1</c:v>
                      </c:pt>
                      <c:pt idx="156">
                        <c:v>1</c:v>
                      </c:pt>
                      <c:pt idx="157">
                        <c:v>22</c:v>
                      </c:pt>
                      <c:pt idx="158">
                        <c:v>31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11</c:v>
                      </c:pt>
                      <c:pt idx="162">
                        <c:v>11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5</c:v>
                      </c:pt>
                      <c:pt idx="166">
                        <c:v>2</c:v>
                      </c:pt>
                      <c:pt idx="167">
                        <c:v>46</c:v>
                      </c:pt>
                      <c:pt idx="168">
                        <c:v>11</c:v>
                      </c:pt>
                      <c:pt idx="169">
                        <c:v>1</c:v>
                      </c:pt>
                      <c:pt idx="170">
                        <c:v>1</c:v>
                      </c:pt>
                      <c:pt idx="171">
                        <c:v>13</c:v>
                      </c:pt>
                      <c:pt idx="172">
                        <c:v>28</c:v>
                      </c:pt>
                      <c:pt idx="173">
                        <c:v>1</c:v>
                      </c:pt>
                      <c:pt idx="174">
                        <c:v>40</c:v>
                      </c:pt>
                      <c:pt idx="175">
                        <c:v>50</c:v>
                      </c:pt>
                      <c:pt idx="176">
                        <c:v>4</c:v>
                      </c:pt>
                      <c:pt idx="177">
                        <c:v>93</c:v>
                      </c:pt>
                      <c:pt idx="178">
                        <c:v>103</c:v>
                      </c:pt>
                      <c:pt idx="179">
                        <c:v>26</c:v>
                      </c:pt>
                      <c:pt idx="180">
                        <c:v>13</c:v>
                      </c:pt>
                      <c:pt idx="181">
                        <c:v>1</c:v>
                      </c:pt>
                      <c:pt idx="182">
                        <c:v>1</c:v>
                      </c:pt>
                      <c:pt idx="183">
                        <c:v>1</c:v>
                      </c:pt>
                      <c:pt idx="184">
                        <c:v>0</c:v>
                      </c:pt>
                      <c:pt idx="185">
                        <c:v>1</c:v>
                      </c:pt>
                      <c:pt idx="186">
                        <c:v>1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1</c:v>
                      </c:pt>
                      <c:pt idx="190">
                        <c:v>0</c:v>
                      </c:pt>
                      <c:pt idx="191">
                        <c:v>1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1</c:v>
                      </c:pt>
                      <c:pt idx="195">
                        <c:v>40</c:v>
                      </c:pt>
                      <c:pt idx="196">
                        <c:v>40</c:v>
                      </c:pt>
                      <c:pt idx="197">
                        <c:v>40</c:v>
                      </c:pt>
                      <c:pt idx="198">
                        <c:v>40</c:v>
                      </c:pt>
                      <c:pt idx="199">
                        <c:v>40</c:v>
                      </c:pt>
                      <c:pt idx="200">
                        <c:v>40</c:v>
                      </c:pt>
                      <c:pt idx="201">
                        <c:v>40</c:v>
                      </c:pt>
                      <c:pt idx="202">
                        <c:v>40</c:v>
                      </c:pt>
                      <c:pt idx="203">
                        <c:v>10</c:v>
                      </c:pt>
                      <c:pt idx="204">
                        <c:v>111</c:v>
                      </c:pt>
                      <c:pt idx="205">
                        <c:v>624</c:v>
                      </c:pt>
                      <c:pt idx="206">
                        <c:v>27</c:v>
                      </c:pt>
                      <c:pt idx="207">
                        <c:v>4</c:v>
                      </c:pt>
                      <c:pt idx="208">
                        <c:v>264</c:v>
                      </c:pt>
                      <c:pt idx="209">
                        <c:v>50</c:v>
                      </c:pt>
                      <c:pt idx="210">
                        <c:v>51</c:v>
                      </c:pt>
                      <c:pt idx="211">
                        <c:v>89</c:v>
                      </c:pt>
                      <c:pt idx="212">
                        <c:v>89</c:v>
                      </c:pt>
                      <c:pt idx="213">
                        <c:v>1</c:v>
                      </c:pt>
                      <c:pt idx="214">
                        <c:v>4</c:v>
                      </c:pt>
                      <c:pt idx="215">
                        <c:v>65</c:v>
                      </c:pt>
                      <c:pt idx="216">
                        <c:v>6</c:v>
                      </c:pt>
                      <c:pt idx="217">
                        <c:v>5</c:v>
                      </c:pt>
                      <c:pt idx="218">
                        <c:v>51</c:v>
                      </c:pt>
                      <c:pt idx="219">
                        <c:v>0</c:v>
                      </c:pt>
                      <c:pt idx="220">
                        <c:v>5</c:v>
                      </c:pt>
                      <c:pt idx="221">
                        <c:v>197</c:v>
                      </c:pt>
                      <c:pt idx="222">
                        <c:v>3</c:v>
                      </c:pt>
                      <c:pt idx="223">
                        <c:v>197</c:v>
                      </c:pt>
                      <c:pt idx="224">
                        <c:v>67</c:v>
                      </c:pt>
                      <c:pt idx="225">
                        <c:v>249</c:v>
                      </c:pt>
                      <c:pt idx="226">
                        <c:v>4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12</c:v>
                      </c:pt>
                      <c:pt idx="230">
                        <c:v>0</c:v>
                      </c:pt>
                      <c:pt idx="231">
                        <c:v>104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42</c:v>
                      </c:pt>
                      <c:pt idx="236">
                        <c:v>19</c:v>
                      </c:pt>
                      <c:pt idx="237">
                        <c:v>7</c:v>
                      </c:pt>
                      <c:pt idx="238">
                        <c:v>12</c:v>
                      </c:pt>
                      <c:pt idx="239">
                        <c:v>66</c:v>
                      </c:pt>
                      <c:pt idx="240">
                        <c:v>0</c:v>
                      </c:pt>
                      <c:pt idx="241">
                        <c:v>26</c:v>
                      </c:pt>
                      <c:pt idx="242">
                        <c:v>8</c:v>
                      </c:pt>
                      <c:pt idx="243">
                        <c:v>28</c:v>
                      </c:pt>
                      <c:pt idx="244">
                        <c:v>427</c:v>
                      </c:pt>
                      <c:pt idx="245">
                        <c:v>425</c:v>
                      </c:pt>
                      <c:pt idx="246">
                        <c:v>4</c:v>
                      </c:pt>
                      <c:pt idx="247">
                        <c:v>0</c:v>
                      </c:pt>
                      <c:pt idx="248">
                        <c:v>3</c:v>
                      </c:pt>
                      <c:pt idx="249">
                        <c:v>1316</c:v>
                      </c:pt>
                      <c:pt idx="250">
                        <c:v>1114</c:v>
                      </c:pt>
                      <c:pt idx="251">
                        <c:v>1325</c:v>
                      </c:pt>
                      <c:pt idx="252">
                        <c:v>12</c:v>
                      </c:pt>
                      <c:pt idx="253">
                        <c:v>12</c:v>
                      </c:pt>
                      <c:pt idx="254">
                        <c:v>12</c:v>
                      </c:pt>
                      <c:pt idx="255">
                        <c:v>3</c:v>
                      </c:pt>
                      <c:pt idx="256">
                        <c:v>3</c:v>
                      </c:pt>
                      <c:pt idx="257">
                        <c:v>3</c:v>
                      </c:pt>
                      <c:pt idx="258">
                        <c:v>542</c:v>
                      </c:pt>
                      <c:pt idx="259">
                        <c:v>0</c:v>
                      </c:pt>
                      <c:pt idx="260">
                        <c:v>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5-A5F3-417B-AA11-EF80BE2D0526}"/>
                  </c:ext>
                </c:extLst>
              </c15:ser>
            </c15:filteredScatterSeries>
            <c15:filteredScatterSeries>
              <c15:ser>
                <c:idx val="38"/>
                <c:order val="3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(1)'!$AN$1</c15:sqref>
                        </c15:formulaRef>
                      </c:ext>
                    </c:extLst>
                    <c:strCache>
                      <c:ptCount val="1"/>
                      <c:pt idx="0">
                        <c:v>wmi_query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(1)'!$AN$2:$AN$263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1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10</c:v>
                      </c:pt>
                      <c:pt idx="94">
                        <c:v>10</c:v>
                      </c:pt>
                      <c:pt idx="95">
                        <c:v>10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6</c:v>
                      </c:pt>
                      <c:pt idx="99">
                        <c:v>1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1</c:v>
                      </c:pt>
                      <c:pt idx="109">
                        <c:v>98</c:v>
                      </c:pt>
                      <c:pt idx="110">
                        <c:v>0</c:v>
                      </c:pt>
                      <c:pt idx="111">
                        <c:v>9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1</c:v>
                      </c:pt>
                      <c:pt idx="117">
                        <c:v>4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2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10</c:v>
                      </c:pt>
                      <c:pt idx="128">
                        <c:v>1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2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14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3</c:v>
                      </c:pt>
                      <c:pt idx="162">
                        <c:v>3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5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3</c:v>
                      </c:pt>
                      <c:pt idx="172">
                        <c:v>2</c:v>
                      </c:pt>
                      <c:pt idx="173">
                        <c:v>0</c:v>
                      </c:pt>
                      <c:pt idx="174">
                        <c:v>2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35</c:v>
                      </c:pt>
                      <c:pt idx="178">
                        <c:v>3</c:v>
                      </c:pt>
                      <c:pt idx="179">
                        <c:v>0</c:v>
                      </c:pt>
                      <c:pt idx="180">
                        <c:v>1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3</c:v>
                      </c:pt>
                      <c:pt idx="196">
                        <c:v>3</c:v>
                      </c:pt>
                      <c:pt idx="197">
                        <c:v>3</c:v>
                      </c:pt>
                      <c:pt idx="198">
                        <c:v>3</c:v>
                      </c:pt>
                      <c:pt idx="199">
                        <c:v>3</c:v>
                      </c:pt>
                      <c:pt idx="200">
                        <c:v>3</c:v>
                      </c:pt>
                      <c:pt idx="201">
                        <c:v>3</c:v>
                      </c:pt>
                      <c:pt idx="202">
                        <c:v>3</c:v>
                      </c:pt>
                      <c:pt idx="203">
                        <c:v>0</c:v>
                      </c:pt>
                      <c:pt idx="204">
                        <c:v>60</c:v>
                      </c:pt>
                      <c:pt idx="205">
                        <c:v>111</c:v>
                      </c:pt>
                      <c:pt idx="206">
                        <c:v>18</c:v>
                      </c:pt>
                      <c:pt idx="207">
                        <c:v>5</c:v>
                      </c:pt>
                      <c:pt idx="208">
                        <c:v>45</c:v>
                      </c:pt>
                      <c:pt idx="209">
                        <c:v>22</c:v>
                      </c:pt>
                      <c:pt idx="210">
                        <c:v>36</c:v>
                      </c:pt>
                      <c:pt idx="211">
                        <c:v>70</c:v>
                      </c:pt>
                      <c:pt idx="212">
                        <c:v>70</c:v>
                      </c:pt>
                      <c:pt idx="213">
                        <c:v>9</c:v>
                      </c:pt>
                      <c:pt idx="214">
                        <c:v>18</c:v>
                      </c:pt>
                      <c:pt idx="215">
                        <c:v>38</c:v>
                      </c:pt>
                      <c:pt idx="216">
                        <c:v>2</c:v>
                      </c:pt>
                      <c:pt idx="217">
                        <c:v>5</c:v>
                      </c:pt>
                      <c:pt idx="218">
                        <c:v>28</c:v>
                      </c:pt>
                      <c:pt idx="219">
                        <c:v>0</c:v>
                      </c:pt>
                      <c:pt idx="220">
                        <c:v>5</c:v>
                      </c:pt>
                      <c:pt idx="221">
                        <c:v>85</c:v>
                      </c:pt>
                      <c:pt idx="222">
                        <c:v>3</c:v>
                      </c:pt>
                      <c:pt idx="223">
                        <c:v>85</c:v>
                      </c:pt>
                      <c:pt idx="224">
                        <c:v>34</c:v>
                      </c:pt>
                      <c:pt idx="225">
                        <c:v>62</c:v>
                      </c:pt>
                      <c:pt idx="226">
                        <c:v>5</c:v>
                      </c:pt>
                      <c:pt idx="227">
                        <c:v>0</c:v>
                      </c:pt>
                      <c:pt idx="228">
                        <c:v>4</c:v>
                      </c:pt>
                      <c:pt idx="229">
                        <c:v>4</c:v>
                      </c:pt>
                      <c:pt idx="230">
                        <c:v>0</c:v>
                      </c:pt>
                      <c:pt idx="231">
                        <c:v>60</c:v>
                      </c:pt>
                      <c:pt idx="232">
                        <c:v>6</c:v>
                      </c:pt>
                      <c:pt idx="233">
                        <c:v>1</c:v>
                      </c:pt>
                      <c:pt idx="234">
                        <c:v>3</c:v>
                      </c:pt>
                      <c:pt idx="235">
                        <c:v>43</c:v>
                      </c:pt>
                      <c:pt idx="236">
                        <c:v>13</c:v>
                      </c:pt>
                      <c:pt idx="237">
                        <c:v>26</c:v>
                      </c:pt>
                      <c:pt idx="238">
                        <c:v>4</c:v>
                      </c:pt>
                      <c:pt idx="239">
                        <c:v>36</c:v>
                      </c:pt>
                      <c:pt idx="240">
                        <c:v>10</c:v>
                      </c:pt>
                      <c:pt idx="241">
                        <c:v>11</c:v>
                      </c:pt>
                      <c:pt idx="242">
                        <c:v>28</c:v>
                      </c:pt>
                      <c:pt idx="243">
                        <c:v>15</c:v>
                      </c:pt>
                      <c:pt idx="244">
                        <c:v>29</c:v>
                      </c:pt>
                      <c:pt idx="245">
                        <c:v>29</c:v>
                      </c:pt>
                      <c:pt idx="246">
                        <c:v>0</c:v>
                      </c:pt>
                      <c:pt idx="247">
                        <c:v>13</c:v>
                      </c:pt>
                      <c:pt idx="248">
                        <c:v>18</c:v>
                      </c:pt>
                      <c:pt idx="249">
                        <c:v>96</c:v>
                      </c:pt>
                      <c:pt idx="250">
                        <c:v>90</c:v>
                      </c:pt>
                      <c:pt idx="251">
                        <c:v>95</c:v>
                      </c:pt>
                      <c:pt idx="252">
                        <c:v>4</c:v>
                      </c:pt>
                      <c:pt idx="253">
                        <c:v>4</c:v>
                      </c:pt>
                      <c:pt idx="254">
                        <c:v>4</c:v>
                      </c:pt>
                      <c:pt idx="255">
                        <c:v>2</c:v>
                      </c:pt>
                      <c:pt idx="256">
                        <c:v>2</c:v>
                      </c:pt>
                      <c:pt idx="257">
                        <c:v>2</c:v>
                      </c:pt>
                      <c:pt idx="258">
                        <c:v>64</c:v>
                      </c:pt>
                      <c:pt idx="259">
                        <c:v>1</c:v>
                      </c:pt>
                      <c:pt idx="260">
                        <c:v>32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6-A5F3-417B-AA11-EF80BE2D0526}"/>
                  </c:ext>
                </c:extLst>
              </c15:ser>
            </c15:filteredScatterSeries>
            <c15:filteredScatterSeries>
              <c15:ser>
                <c:idx val="39"/>
                <c:order val="3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(1)'!$AO$1</c15:sqref>
                        </c15:formulaRef>
                      </c:ext>
                    </c:extLst>
                    <c:strCache>
                      <c:ptCount val="1"/>
                      <c:pt idx="0">
                        <c:v>file_created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(1)'!$AO$2:$AO$263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2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1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6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3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1</c:v>
                      </c:pt>
                      <c:pt idx="92">
                        <c:v>0</c:v>
                      </c:pt>
                      <c:pt idx="93">
                        <c:v>3</c:v>
                      </c:pt>
                      <c:pt idx="94">
                        <c:v>3</c:v>
                      </c:pt>
                      <c:pt idx="95">
                        <c:v>3</c:v>
                      </c:pt>
                      <c:pt idx="96">
                        <c:v>0</c:v>
                      </c:pt>
                      <c:pt idx="97">
                        <c:v>1</c:v>
                      </c:pt>
                      <c:pt idx="98">
                        <c:v>3</c:v>
                      </c:pt>
                      <c:pt idx="99">
                        <c:v>1</c:v>
                      </c:pt>
                      <c:pt idx="100">
                        <c:v>0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2</c:v>
                      </c:pt>
                      <c:pt idx="110">
                        <c:v>1</c:v>
                      </c:pt>
                      <c:pt idx="111">
                        <c:v>6</c:v>
                      </c:pt>
                      <c:pt idx="112">
                        <c:v>1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1</c:v>
                      </c:pt>
                      <c:pt idx="116">
                        <c:v>1</c:v>
                      </c:pt>
                      <c:pt idx="117">
                        <c:v>3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2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4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1</c:v>
                      </c:pt>
                      <c:pt idx="132">
                        <c:v>3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1</c:v>
                      </c:pt>
                      <c:pt idx="156">
                        <c:v>1</c:v>
                      </c:pt>
                      <c:pt idx="157">
                        <c:v>0</c:v>
                      </c:pt>
                      <c:pt idx="158">
                        <c:v>3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2</c:v>
                      </c:pt>
                      <c:pt idx="162">
                        <c:v>2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1</c:v>
                      </c:pt>
                      <c:pt idx="166">
                        <c:v>1</c:v>
                      </c:pt>
                      <c:pt idx="167">
                        <c:v>1</c:v>
                      </c:pt>
                      <c:pt idx="168">
                        <c:v>1</c:v>
                      </c:pt>
                      <c:pt idx="169">
                        <c:v>1</c:v>
                      </c:pt>
                      <c:pt idx="170">
                        <c:v>1</c:v>
                      </c:pt>
                      <c:pt idx="171">
                        <c:v>1</c:v>
                      </c:pt>
                      <c:pt idx="172">
                        <c:v>3</c:v>
                      </c:pt>
                      <c:pt idx="173">
                        <c:v>1</c:v>
                      </c:pt>
                      <c:pt idx="174">
                        <c:v>4</c:v>
                      </c:pt>
                      <c:pt idx="175">
                        <c:v>1</c:v>
                      </c:pt>
                      <c:pt idx="176">
                        <c:v>0</c:v>
                      </c:pt>
                      <c:pt idx="177">
                        <c:v>6</c:v>
                      </c:pt>
                      <c:pt idx="178">
                        <c:v>4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1</c:v>
                      </c:pt>
                      <c:pt idx="182">
                        <c:v>1</c:v>
                      </c:pt>
                      <c:pt idx="183">
                        <c:v>1</c:v>
                      </c:pt>
                      <c:pt idx="184">
                        <c:v>0</c:v>
                      </c:pt>
                      <c:pt idx="185">
                        <c:v>1</c:v>
                      </c:pt>
                      <c:pt idx="186">
                        <c:v>1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1</c:v>
                      </c:pt>
                      <c:pt idx="190">
                        <c:v>0</c:v>
                      </c:pt>
                      <c:pt idx="191">
                        <c:v>1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1</c:v>
                      </c:pt>
                      <c:pt idx="195">
                        <c:v>3</c:v>
                      </c:pt>
                      <c:pt idx="196">
                        <c:v>3</c:v>
                      </c:pt>
                      <c:pt idx="197">
                        <c:v>3</c:v>
                      </c:pt>
                      <c:pt idx="198">
                        <c:v>3</c:v>
                      </c:pt>
                      <c:pt idx="199">
                        <c:v>3</c:v>
                      </c:pt>
                      <c:pt idx="200">
                        <c:v>3</c:v>
                      </c:pt>
                      <c:pt idx="201">
                        <c:v>3</c:v>
                      </c:pt>
                      <c:pt idx="202">
                        <c:v>3</c:v>
                      </c:pt>
                      <c:pt idx="203">
                        <c:v>2</c:v>
                      </c:pt>
                      <c:pt idx="204">
                        <c:v>4</c:v>
                      </c:pt>
                      <c:pt idx="205">
                        <c:v>21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4133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4126</c:v>
                      </c:pt>
                      <c:pt idx="216">
                        <c:v>0</c:v>
                      </c:pt>
                      <c:pt idx="217">
                        <c:v>1</c:v>
                      </c:pt>
                      <c:pt idx="218">
                        <c:v>468</c:v>
                      </c:pt>
                      <c:pt idx="219">
                        <c:v>0</c:v>
                      </c:pt>
                      <c:pt idx="220">
                        <c:v>2</c:v>
                      </c:pt>
                      <c:pt idx="221">
                        <c:v>5</c:v>
                      </c:pt>
                      <c:pt idx="222">
                        <c:v>0</c:v>
                      </c:pt>
                      <c:pt idx="223">
                        <c:v>5</c:v>
                      </c:pt>
                      <c:pt idx="224">
                        <c:v>725</c:v>
                      </c:pt>
                      <c:pt idx="225">
                        <c:v>31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4</c:v>
                      </c:pt>
                      <c:pt idx="232">
                        <c:v>1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1</c:v>
                      </c:pt>
                      <c:pt idx="237">
                        <c:v>23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1</c:v>
                      </c:pt>
                      <c:pt idx="243">
                        <c:v>0</c:v>
                      </c:pt>
                      <c:pt idx="244">
                        <c:v>1</c:v>
                      </c:pt>
                      <c:pt idx="245">
                        <c:v>1</c:v>
                      </c:pt>
                      <c:pt idx="246">
                        <c:v>0</c:v>
                      </c:pt>
                      <c:pt idx="247">
                        <c:v>119</c:v>
                      </c:pt>
                      <c:pt idx="248">
                        <c:v>0</c:v>
                      </c:pt>
                      <c:pt idx="249">
                        <c:v>720</c:v>
                      </c:pt>
                      <c:pt idx="250">
                        <c:v>116</c:v>
                      </c:pt>
                      <c:pt idx="251">
                        <c:v>720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986</c:v>
                      </c:pt>
                      <c:pt idx="259">
                        <c:v>0</c:v>
                      </c:pt>
                      <c:pt idx="260">
                        <c:v>696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7-A5F3-417B-AA11-EF80BE2D0526}"/>
                  </c:ext>
                </c:extLst>
              </c15:ser>
            </c15:filteredScatterSeries>
            <c15:filteredScatterSeries>
              <c15:ser>
                <c:idx val="40"/>
                <c:order val="4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(1)'!$AP$1</c15:sqref>
                        </c15:formulaRef>
                      </c:ext>
                    </c:extLst>
                    <c:strCache>
                      <c:ptCount val="1"/>
                      <c:pt idx="0">
                        <c:v>directory_enumerated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(1)'!$AP$2:$AP$263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5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3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11</c:v>
                      </c:pt>
                      <c:pt idx="86">
                        <c:v>3</c:v>
                      </c:pt>
                      <c:pt idx="87">
                        <c:v>9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2</c:v>
                      </c:pt>
                      <c:pt idx="99">
                        <c:v>7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28268</c:v>
                      </c:pt>
                      <c:pt idx="109">
                        <c:v>2</c:v>
                      </c:pt>
                      <c:pt idx="110">
                        <c:v>5</c:v>
                      </c:pt>
                      <c:pt idx="111">
                        <c:v>6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10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4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5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25</c:v>
                      </c:pt>
                      <c:pt idx="133">
                        <c:v>5</c:v>
                      </c:pt>
                      <c:pt idx="134">
                        <c:v>5</c:v>
                      </c:pt>
                      <c:pt idx="135">
                        <c:v>0</c:v>
                      </c:pt>
                      <c:pt idx="136">
                        <c:v>5</c:v>
                      </c:pt>
                      <c:pt idx="137">
                        <c:v>5</c:v>
                      </c:pt>
                      <c:pt idx="138">
                        <c:v>5</c:v>
                      </c:pt>
                      <c:pt idx="139">
                        <c:v>5</c:v>
                      </c:pt>
                      <c:pt idx="140">
                        <c:v>5</c:v>
                      </c:pt>
                      <c:pt idx="141">
                        <c:v>5</c:v>
                      </c:pt>
                      <c:pt idx="142">
                        <c:v>5</c:v>
                      </c:pt>
                      <c:pt idx="143">
                        <c:v>5</c:v>
                      </c:pt>
                      <c:pt idx="144">
                        <c:v>5</c:v>
                      </c:pt>
                      <c:pt idx="145">
                        <c:v>5</c:v>
                      </c:pt>
                      <c:pt idx="146">
                        <c:v>5</c:v>
                      </c:pt>
                      <c:pt idx="147">
                        <c:v>5</c:v>
                      </c:pt>
                      <c:pt idx="148">
                        <c:v>5</c:v>
                      </c:pt>
                      <c:pt idx="149">
                        <c:v>5</c:v>
                      </c:pt>
                      <c:pt idx="150">
                        <c:v>5</c:v>
                      </c:pt>
                      <c:pt idx="151">
                        <c:v>5</c:v>
                      </c:pt>
                      <c:pt idx="152">
                        <c:v>5</c:v>
                      </c:pt>
                      <c:pt idx="153">
                        <c:v>5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5</c:v>
                      </c:pt>
                      <c:pt idx="158">
                        <c:v>20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1</c:v>
                      </c:pt>
                      <c:pt idx="166">
                        <c:v>0</c:v>
                      </c:pt>
                      <c:pt idx="167">
                        <c:v>18</c:v>
                      </c:pt>
                      <c:pt idx="168">
                        <c:v>9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7</c:v>
                      </c:pt>
                      <c:pt idx="172">
                        <c:v>5</c:v>
                      </c:pt>
                      <c:pt idx="173">
                        <c:v>0</c:v>
                      </c:pt>
                      <c:pt idx="174">
                        <c:v>10</c:v>
                      </c:pt>
                      <c:pt idx="175">
                        <c:v>18</c:v>
                      </c:pt>
                      <c:pt idx="176">
                        <c:v>0</c:v>
                      </c:pt>
                      <c:pt idx="177">
                        <c:v>39</c:v>
                      </c:pt>
                      <c:pt idx="178">
                        <c:v>33</c:v>
                      </c:pt>
                      <c:pt idx="179">
                        <c:v>5</c:v>
                      </c:pt>
                      <c:pt idx="180">
                        <c:v>11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23</c:v>
                      </c:pt>
                      <c:pt idx="196">
                        <c:v>23</c:v>
                      </c:pt>
                      <c:pt idx="197">
                        <c:v>23</c:v>
                      </c:pt>
                      <c:pt idx="198">
                        <c:v>23</c:v>
                      </c:pt>
                      <c:pt idx="199">
                        <c:v>23</c:v>
                      </c:pt>
                      <c:pt idx="200">
                        <c:v>23</c:v>
                      </c:pt>
                      <c:pt idx="201">
                        <c:v>23</c:v>
                      </c:pt>
                      <c:pt idx="202">
                        <c:v>23</c:v>
                      </c:pt>
                      <c:pt idx="203">
                        <c:v>0</c:v>
                      </c:pt>
                      <c:pt idx="204">
                        <c:v>4</c:v>
                      </c:pt>
                      <c:pt idx="205">
                        <c:v>36</c:v>
                      </c:pt>
                      <c:pt idx="206">
                        <c:v>1</c:v>
                      </c:pt>
                      <c:pt idx="207">
                        <c:v>1</c:v>
                      </c:pt>
                      <c:pt idx="208">
                        <c:v>4161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1</c:v>
                      </c:pt>
                      <c:pt idx="212">
                        <c:v>1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4150</c:v>
                      </c:pt>
                      <c:pt idx="216">
                        <c:v>0</c:v>
                      </c:pt>
                      <c:pt idx="217">
                        <c:v>2</c:v>
                      </c:pt>
                      <c:pt idx="218">
                        <c:v>3554</c:v>
                      </c:pt>
                      <c:pt idx="219">
                        <c:v>0</c:v>
                      </c:pt>
                      <c:pt idx="220">
                        <c:v>1</c:v>
                      </c:pt>
                      <c:pt idx="221">
                        <c:v>3145</c:v>
                      </c:pt>
                      <c:pt idx="222">
                        <c:v>2</c:v>
                      </c:pt>
                      <c:pt idx="223">
                        <c:v>3328</c:v>
                      </c:pt>
                      <c:pt idx="224">
                        <c:v>723</c:v>
                      </c:pt>
                      <c:pt idx="225">
                        <c:v>16</c:v>
                      </c:pt>
                      <c:pt idx="226">
                        <c:v>1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4</c:v>
                      </c:pt>
                      <c:pt idx="232">
                        <c:v>1</c:v>
                      </c:pt>
                      <c:pt idx="233">
                        <c:v>1</c:v>
                      </c:pt>
                      <c:pt idx="234">
                        <c:v>1</c:v>
                      </c:pt>
                      <c:pt idx="235">
                        <c:v>1</c:v>
                      </c:pt>
                      <c:pt idx="236">
                        <c:v>1</c:v>
                      </c:pt>
                      <c:pt idx="237">
                        <c:v>20</c:v>
                      </c:pt>
                      <c:pt idx="238">
                        <c:v>0</c:v>
                      </c:pt>
                      <c:pt idx="239">
                        <c:v>4</c:v>
                      </c:pt>
                      <c:pt idx="240">
                        <c:v>1</c:v>
                      </c:pt>
                      <c:pt idx="241">
                        <c:v>1</c:v>
                      </c:pt>
                      <c:pt idx="242">
                        <c:v>3596</c:v>
                      </c:pt>
                      <c:pt idx="243">
                        <c:v>1</c:v>
                      </c:pt>
                      <c:pt idx="244">
                        <c:v>17</c:v>
                      </c:pt>
                      <c:pt idx="245">
                        <c:v>17</c:v>
                      </c:pt>
                      <c:pt idx="246">
                        <c:v>1</c:v>
                      </c:pt>
                      <c:pt idx="247">
                        <c:v>32</c:v>
                      </c:pt>
                      <c:pt idx="248">
                        <c:v>1</c:v>
                      </c:pt>
                      <c:pt idx="249">
                        <c:v>2233</c:v>
                      </c:pt>
                      <c:pt idx="250">
                        <c:v>2214</c:v>
                      </c:pt>
                      <c:pt idx="251">
                        <c:v>2232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1</c:v>
                      </c:pt>
                      <c:pt idx="256">
                        <c:v>1</c:v>
                      </c:pt>
                      <c:pt idx="257">
                        <c:v>1</c:v>
                      </c:pt>
                      <c:pt idx="258">
                        <c:v>552</c:v>
                      </c:pt>
                      <c:pt idx="259">
                        <c:v>1</c:v>
                      </c:pt>
                      <c:pt idx="260">
                        <c:v>3272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8-A5F3-417B-AA11-EF80BE2D0526}"/>
                  </c:ext>
                </c:extLst>
              </c15:ser>
            </c15:filteredScatterSeries>
            <c15:filteredScatterSeries>
              <c15:ser>
                <c:idx val="41"/>
                <c:order val="4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(1)'!$AQ$1</c15:sqref>
                        </c15:formulaRef>
                      </c:ext>
                    </c:extLst>
                    <c:strCache>
                      <c:ptCount val="1"/>
                      <c:pt idx="0">
                        <c:v>regkey_read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(1)'!$AQ$2:$AQ$263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8</c:v>
                      </c:pt>
                      <c:pt idx="12">
                        <c:v>0</c:v>
                      </c:pt>
                      <c:pt idx="13">
                        <c:v>6</c:v>
                      </c:pt>
                      <c:pt idx="14">
                        <c:v>1</c:v>
                      </c:pt>
                      <c:pt idx="15">
                        <c:v>9</c:v>
                      </c:pt>
                      <c:pt idx="16">
                        <c:v>0</c:v>
                      </c:pt>
                      <c:pt idx="17">
                        <c:v>8</c:v>
                      </c:pt>
                      <c:pt idx="18">
                        <c:v>0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0</c:v>
                      </c:pt>
                      <c:pt idx="22">
                        <c:v>8</c:v>
                      </c:pt>
                      <c:pt idx="23">
                        <c:v>6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5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5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0</c:v>
                      </c:pt>
                      <c:pt idx="48">
                        <c:v>17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5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3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337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186</c:v>
                      </c:pt>
                      <c:pt idx="205">
                        <c:v>762</c:v>
                      </c:pt>
                      <c:pt idx="206">
                        <c:v>38</c:v>
                      </c:pt>
                      <c:pt idx="207">
                        <c:v>26</c:v>
                      </c:pt>
                      <c:pt idx="208">
                        <c:v>628</c:v>
                      </c:pt>
                      <c:pt idx="209">
                        <c:v>246</c:v>
                      </c:pt>
                      <c:pt idx="210">
                        <c:v>240</c:v>
                      </c:pt>
                      <c:pt idx="211">
                        <c:v>336</c:v>
                      </c:pt>
                      <c:pt idx="212">
                        <c:v>336</c:v>
                      </c:pt>
                      <c:pt idx="213">
                        <c:v>7</c:v>
                      </c:pt>
                      <c:pt idx="214">
                        <c:v>12</c:v>
                      </c:pt>
                      <c:pt idx="215">
                        <c:v>651</c:v>
                      </c:pt>
                      <c:pt idx="216">
                        <c:v>2</c:v>
                      </c:pt>
                      <c:pt idx="217">
                        <c:v>9</c:v>
                      </c:pt>
                      <c:pt idx="218">
                        <c:v>79</c:v>
                      </c:pt>
                      <c:pt idx="219">
                        <c:v>1</c:v>
                      </c:pt>
                      <c:pt idx="220">
                        <c:v>4</c:v>
                      </c:pt>
                      <c:pt idx="221">
                        <c:v>1170</c:v>
                      </c:pt>
                      <c:pt idx="222">
                        <c:v>26</c:v>
                      </c:pt>
                      <c:pt idx="223">
                        <c:v>1170</c:v>
                      </c:pt>
                      <c:pt idx="224">
                        <c:v>177</c:v>
                      </c:pt>
                      <c:pt idx="225">
                        <c:v>375</c:v>
                      </c:pt>
                      <c:pt idx="226">
                        <c:v>22</c:v>
                      </c:pt>
                      <c:pt idx="227">
                        <c:v>1</c:v>
                      </c:pt>
                      <c:pt idx="228">
                        <c:v>1</c:v>
                      </c:pt>
                      <c:pt idx="229">
                        <c:v>6</c:v>
                      </c:pt>
                      <c:pt idx="230">
                        <c:v>0</c:v>
                      </c:pt>
                      <c:pt idx="231">
                        <c:v>183</c:v>
                      </c:pt>
                      <c:pt idx="232">
                        <c:v>24</c:v>
                      </c:pt>
                      <c:pt idx="233">
                        <c:v>1</c:v>
                      </c:pt>
                      <c:pt idx="234">
                        <c:v>0</c:v>
                      </c:pt>
                      <c:pt idx="235">
                        <c:v>176</c:v>
                      </c:pt>
                      <c:pt idx="236">
                        <c:v>97</c:v>
                      </c:pt>
                      <c:pt idx="237">
                        <c:v>8</c:v>
                      </c:pt>
                      <c:pt idx="238">
                        <c:v>6</c:v>
                      </c:pt>
                      <c:pt idx="239">
                        <c:v>154</c:v>
                      </c:pt>
                      <c:pt idx="240">
                        <c:v>35</c:v>
                      </c:pt>
                      <c:pt idx="241">
                        <c:v>37</c:v>
                      </c:pt>
                      <c:pt idx="242">
                        <c:v>59</c:v>
                      </c:pt>
                      <c:pt idx="243">
                        <c:v>45</c:v>
                      </c:pt>
                      <c:pt idx="244">
                        <c:v>2329</c:v>
                      </c:pt>
                      <c:pt idx="245">
                        <c:v>2329</c:v>
                      </c:pt>
                      <c:pt idx="246">
                        <c:v>5</c:v>
                      </c:pt>
                      <c:pt idx="247">
                        <c:v>35</c:v>
                      </c:pt>
                      <c:pt idx="248">
                        <c:v>2</c:v>
                      </c:pt>
                      <c:pt idx="249">
                        <c:v>3606</c:v>
                      </c:pt>
                      <c:pt idx="250">
                        <c:v>3255</c:v>
                      </c:pt>
                      <c:pt idx="251">
                        <c:v>3611</c:v>
                      </c:pt>
                      <c:pt idx="252">
                        <c:v>6</c:v>
                      </c:pt>
                      <c:pt idx="253">
                        <c:v>6</c:v>
                      </c:pt>
                      <c:pt idx="254">
                        <c:v>6</c:v>
                      </c:pt>
                      <c:pt idx="255">
                        <c:v>26</c:v>
                      </c:pt>
                      <c:pt idx="256">
                        <c:v>26</c:v>
                      </c:pt>
                      <c:pt idx="257">
                        <c:v>26</c:v>
                      </c:pt>
                      <c:pt idx="258">
                        <c:v>2785</c:v>
                      </c:pt>
                      <c:pt idx="259">
                        <c:v>1</c:v>
                      </c:pt>
                      <c:pt idx="260">
                        <c:v>30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9-A5F3-417B-AA11-EF80BE2D0526}"/>
                  </c:ext>
                </c:extLst>
              </c15:ser>
            </c15:filteredScatterSeries>
            <c15:filteredScatterSeries>
              <c15:ser>
                <c:idx val="42"/>
                <c:order val="4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(1)'!$AR$1</c15:sqref>
                        </c15:formulaRef>
                      </c:ext>
                    </c:extLst>
                    <c:strCache>
                      <c:ptCount val="1"/>
                      <c:pt idx="0">
                        <c:v>command_line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(1)'!$AR$2:$AR$263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1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103</c:v>
                      </c:pt>
                      <c:pt idx="85">
                        <c:v>25</c:v>
                      </c:pt>
                      <c:pt idx="86">
                        <c:v>25</c:v>
                      </c:pt>
                      <c:pt idx="87">
                        <c:v>26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3</c:v>
                      </c:pt>
                      <c:pt idx="91">
                        <c:v>1</c:v>
                      </c:pt>
                      <c:pt idx="92">
                        <c:v>3</c:v>
                      </c:pt>
                      <c:pt idx="93">
                        <c:v>3800</c:v>
                      </c:pt>
                      <c:pt idx="94">
                        <c:v>3800</c:v>
                      </c:pt>
                      <c:pt idx="95">
                        <c:v>3800</c:v>
                      </c:pt>
                      <c:pt idx="96">
                        <c:v>3</c:v>
                      </c:pt>
                      <c:pt idx="97">
                        <c:v>1</c:v>
                      </c:pt>
                      <c:pt idx="98">
                        <c:v>9</c:v>
                      </c:pt>
                      <c:pt idx="99">
                        <c:v>26</c:v>
                      </c:pt>
                      <c:pt idx="100">
                        <c:v>0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557</c:v>
                      </c:pt>
                      <c:pt idx="109">
                        <c:v>483</c:v>
                      </c:pt>
                      <c:pt idx="110">
                        <c:v>18</c:v>
                      </c:pt>
                      <c:pt idx="111">
                        <c:v>2277</c:v>
                      </c:pt>
                      <c:pt idx="112">
                        <c:v>1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3</c:v>
                      </c:pt>
                      <c:pt idx="116">
                        <c:v>1</c:v>
                      </c:pt>
                      <c:pt idx="117">
                        <c:v>20</c:v>
                      </c:pt>
                      <c:pt idx="118">
                        <c:v>3</c:v>
                      </c:pt>
                      <c:pt idx="119">
                        <c:v>4</c:v>
                      </c:pt>
                      <c:pt idx="120">
                        <c:v>0</c:v>
                      </c:pt>
                      <c:pt idx="121">
                        <c:v>1</c:v>
                      </c:pt>
                      <c:pt idx="122">
                        <c:v>2297</c:v>
                      </c:pt>
                      <c:pt idx="123">
                        <c:v>1</c:v>
                      </c:pt>
                      <c:pt idx="124">
                        <c:v>3</c:v>
                      </c:pt>
                      <c:pt idx="125">
                        <c:v>1</c:v>
                      </c:pt>
                      <c:pt idx="126">
                        <c:v>1</c:v>
                      </c:pt>
                      <c:pt idx="127">
                        <c:v>3866</c:v>
                      </c:pt>
                      <c:pt idx="128">
                        <c:v>0</c:v>
                      </c:pt>
                      <c:pt idx="129">
                        <c:v>1</c:v>
                      </c:pt>
                      <c:pt idx="130">
                        <c:v>1</c:v>
                      </c:pt>
                      <c:pt idx="131">
                        <c:v>13</c:v>
                      </c:pt>
                      <c:pt idx="132">
                        <c:v>371</c:v>
                      </c:pt>
                      <c:pt idx="133">
                        <c:v>39</c:v>
                      </c:pt>
                      <c:pt idx="134">
                        <c:v>39</c:v>
                      </c:pt>
                      <c:pt idx="135">
                        <c:v>0</c:v>
                      </c:pt>
                      <c:pt idx="136">
                        <c:v>39</c:v>
                      </c:pt>
                      <c:pt idx="137">
                        <c:v>39</c:v>
                      </c:pt>
                      <c:pt idx="138">
                        <c:v>39</c:v>
                      </c:pt>
                      <c:pt idx="139">
                        <c:v>39</c:v>
                      </c:pt>
                      <c:pt idx="140">
                        <c:v>39</c:v>
                      </c:pt>
                      <c:pt idx="141">
                        <c:v>39</c:v>
                      </c:pt>
                      <c:pt idx="142">
                        <c:v>39</c:v>
                      </c:pt>
                      <c:pt idx="143">
                        <c:v>39</c:v>
                      </c:pt>
                      <c:pt idx="144">
                        <c:v>39</c:v>
                      </c:pt>
                      <c:pt idx="145">
                        <c:v>39</c:v>
                      </c:pt>
                      <c:pt idx="146">
                        <c:v>39</c:v>
                      </c:pt>
                      <c:pt idx="147">
                        <c:v>39</c:v>
                      </c:pt>
                      <c:pt idx="148">
                        <c:v>39</c:v>
                      </c:pt>
                      <c:pt idx="149">
                        <c:v>39</c:v>
                      </c:pt>
                      <c:pt idx="150">
                        <c:v>39</c:v>
                      </c:pt>
                      <c:pt idx="151">
                        <c:v>39</c:v>
                      </c:pt>
                      <c:pt idx="152">
                        <c:v>39</c:v>
                      </c:pt>
                      <c:pt idx="153">
                        <c:v>39</c:v>
                      </c:pt>
                      <c:pt idx="154">
                        <c:v>0</c:v>
                      </c:pt>
                      <c:pt idx="155">
                        <c:v>2</c:v>
                      </c:pt>
                      <c:pt idx="156">
                        <c:v>2</c:v>
                      </c:pt>
                      <c:pt idx="157">
                        <c:v>32</c:v>
                      </c:pt>
                      <c:pt idx="158">
                        <c:v>2261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12</c:v>
                      </c:pt>
                      <c:pt idx="162">
                        <c:v>12</c:v>
                      </c:pt>
                      <c:pt idx="163">
                        <c:v>1</c:v>
                      </c:pt>
                      <c:pt idx="164">
                        <c:v>1</c:v>
                      </c:pt>
                      <c:pt idx="165">
                        <c:v>18</c:v>
                      </c:pt>
                      <c:pt idx="166">
                        <c:v>13</c:v>
                      </c:pt>
                      <c:pt idx="167">
                        <c:v>2498</c:v>
                      </c:pt>
                      <c:pt idx="168">
                        <c:v>2</c:v>
                      </c:pt>
                      <c:pt idx="169">
                        <c:v>1</c:v>
                      </c:pt>
                      <c:pt idx="170">
                        <c:v>2</c:v>
                      </c:pt>
                      <c:pt idx="171">
                        <c:v>5</c:v>
                      </c:pt>
                      <c:pt idx="172">
                        <c:v>2300</c:v>
                      </c:pt>
                      <c:pt idx="173">
                        <c:v>4</c:v>
                      </c:pt>
                      <c:pt idx="174">
                        <c:v>2322</c:v>
                      </c:pt>
                      <c:pt idx="175">
                        <c:v>278</c:v>
                      </c:pt>
                      <c:pt idx="176">
                        <c:v>2</c:v>
                      </c:pt>
                      <c:pt idx="177">
                        <c:v>3650</c:v>
                      </c:pt>
                      <c:pt idx="178">
                        <c:v>1488</c:v>
                      </c:pt>
                      <c:pt idx="179">
                        <c:v>35</c:v>
                      </c:pt>
                      <c:pt idx="180">
                        <c:v>2217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2</c:v>
                      </c:pt>
                      <c:pt idx="184">
                        <c:v>0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2</c:v>
                      </c:pt>
                      <c:pt idx="190">
                        <c:v>0</c:v>
                      </c:pt>
                      <c:pt idx="191">
                        <c:v>2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4</c:v>
                      </c:pt>
                      <c:pt idx="195">
                        <c:v>324</c:v>
                      </c:pt>
                      <c:pt idx="196">
                        <c:v>324</c:v>
                      </c:pt>
                      <c:pt idx="197">
                        <c:v>324</c:v>
                      </c:pt>
                      <c:pt idx="198">
                        <c:v>324</c:v>
                      </c:pt>
                      <c:pt idx="199">
                        <c:v>324</c:v>
                      </c:pt>
                      <c:pt idx="200">
                        <c:v>324</c:v>
                      </c:pt>
                      <c:pt idx="201">
                        <c:v>324</c:v>
                      </c:pt>
                      <c:pt idx="202">
                        <c:v>324</c:v>
                      </c:pt>
                      <c:pt idx="203">
                        <c:v>7</c:v>
                      </c:pt>
                      <c:pt idx="204">
                        <c:v>184</c:v>
                      </c:pt>
                      <c:pt idx="205">
                        <c:v>236</c:v>
                      </c:pt>
                      <c:pt idx="206">
                        <c:v>13</c:v>
                      </c:pt>
                      <c:pt idx="207">
                        <c:v>21</c:v>
                      </c:pt>
                      <c:pt idx="208">
                        <c:v>938</c:v>
                      </c:pt>
                      <c:pt idx="209">
                        <c:v>0</c:v>
                      </c:pt>
                      <c:pt idx="210">
                        <c:v>5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947</c:v>
                      </c:pt>
                      <c:pt idx="216">
                        <c:v>2</c:v>
                      </c:pt>
                      <c:pt idx="217">
                        <c:v>4</c:v>
                      </c:pt>
                      <c:pt idx="218">
                        <c:v>254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12</c:v>
                      </c:pt>
                      <c:pt idx="222">
                        <c:v>16</c:v>
                      </c:pt>
                      <c:pt idx="223">
                        <c:v>12</c:v>
                      </c:pt>
                      <c:pt idx="224">
                        <c:v>0</c:v>
                      </c:pt>
                      <c:pt idx="225">
                        <c:v>44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765</c:v>
                      </c:pt>
                      <c:pt idx="232">
                        <c:v>1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24</c:v>
                      </c:pt>
                      <c:pt idx="236">
                        <c:v>31</c:v>
                      </c:pt>
                      <c:pt idx="237">
                        <c:v>36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1</c:v>
                      </c:pt>
                      <c:pt idx="242">
                        <c:v>9</c:v>
                      </c:pt>
                      <c:pt idx="243">
                        <c:v>0</c:v>
                      </c:pt>
                      <c:pt idx="244">
                        <c:v>15</c:v>
                      </c:pt>
                      <c:pt idx="245">
                        <c:v>15</c:v>
                      </c:pt>
                      <c:pt idx="246">
                        <c:v>0</c:v>
                      </c:pt>
                      <c:pt idx="247">
                        <c:v>13</c:v>
                      </c:pt>
                      <c:pt idx="248">
                        <c:v>0</c:v>
                      </c:pt>
                      <c:pt idx="249">
                        <c:v>590</c:v>
                      </c:pt>
                      <c:pt idx="250">
                        <c:v>14084</c:v>
                      </c:pt>
                      <c:pt idx="251">
                        <c:v>590</c:v>
                      </c:pt>
                      <c:pt idx="252">
                        <c:v>3</c:v>
                      </c:pt>
                      <c:pt idx="253">
                        <c:v>0</c:v>
                      </c:pt>
                      <c:pt idx="254">
                        <c:v>3</c:v>
                      </c:pt>
                      <c:pt idx="255">
                        <c:v>11</c:v>
                      </c:pt>
                      <c:pt idx="256">
                        <c:v>11</c:v>
                      </c:pt>
                      <c:pt idx="257">
                        <c:v>11</c:v>
                      </c:pt>
                      <c:pt idx="258">
                        <c:v>546</c:v>
                      </c:pt>
                      <c:pt idx="259">
                        <c:v>0</c:v>
                      </c:pt>
                      <c:pt idx="260">
                        <c:v>819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A-A5F3-417B-AA11-EF80BE2D0526}"/>
                  </c:ext>
                </c:extLst>
              </c15:ser>
            </c15:filteredScatterSeries>
            <c15:filteredScatterSeries>
              <c15:ser>
                <c:idx val="43"/>
                <c:order val="4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(1)'!$AS$1</c15:sqref>
                        </c15:formulaRef>
                      </c:ext>
                    </c:extLst>
                    <c:strCache>
                      <c:ptCount val="1"/>
                      <c:pt idx="0">
                        <c:v>dll_loaded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(1)'!$AS$2:$AS$263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4</c:v>
                      </c:pt>
                      <c:pt idx="12">
                        <c:v>0</c:v>
                      </c:pt>
                      <c:pt idx="13">
                        <c:v>4</c:v>
                      </c:pt>
                      <c:pt idx="14">
                        <c:v>0</c:v>
                      </c:pt>
                      <c:pt idx="15">
                        <c:v>8</c:v>
                      </c:pt>
                      <c:pt idx="16">
                        <c:v>0</c:v>
                      </c:pt>
                      <c:pt idx="17">
                        <c:v>2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19</c:v>
                      </c:pt>
                      <c:pt idx="23">
                        <c:v>4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3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3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7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82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1</c:v>
                      </c:pt>
                      <c:pt idx="91">
                        <c:v>1</c:v>
                      </c:pt>
                      <c:pt idx="92">
                        <c:v>0</c:v>
                      </c:pt>
                      <c:pt idx="93">
                        <c:v>44</c:v>
                      </c:pt>
                      <c:pt idx="94">
                        <c:v>44</c:v>
                      </c:pt>
                      <c:pt idx="95">
                        <c:v>44</c:v>
                      </c:pt>
                      <c:pt idx="96">
                        <c:v>0</c:v>
                      </c:pt>
                      <c:pt idx="97">
                        <c:v>1</c:v>
                      </c:pt>
                      <c:pt idx="98">
                        <c:v>3</c:v>
                      </c:pt>
                      <c:pt idx="99">
                        <c:v>1</c:v>
                      </c:pt>
                      <c:pt idx="100">
                        <c:v>0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354</c:v>
                      </c:pt>
                      <c:pt idx="109">
                        <c:v>8</c:v>
                      </c:pt>
                      <c:pt idx="110">
                        <c:v>0</c:v>
                      </c:pt>
                      <c:pt idx="111">
                        <c:v>20</c:v>
                      </c:pt>
                      <c:pt idx="112">
                        <c:v>1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1</c:v>
                      </c:pt>
                      <c:pt idx="116">
                        <c:v>0</c:v>
                      </c:pt>
                      <c:pt idx="117">
                        <c:v>2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13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44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1</c:v>
                      </c:pt>
                      <c:pt idx="132">
                        <c:v>2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1</c:v>
                      </c:pt>
                      <c:pt idx="156">
                        <c:v>1</c:v>
                      </c:pt>
                      <c:pt idx="157">
                        <c:v>0</c:v>
                      </c:pt>
                      <c:pt idx="158">
                        <c:v>18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1</c:v>
                      </c:pt>
                      <c:pt idx="162">
                        <c:v>1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1</c:v>
                      </c:pt>
                      <c:pt idx="166">
                        <c:v>1</c:v>
                      </c:pt>
                      <c:pt idx="167">
                        <c:v>18</c:v>
                      </c:pt>
                      <c:pt idx="168">
                        <c:v>1</c:v>
                      </c:pt>
                      <c:pt idx="169">
                        <c:v>1</c:v>
                      </c:pt>
                      <c:pt idx="170">
                        <c:v>1</c:v>
                      </c:pt>
                      <c:pt idx="171">
                        <c:v>1</c:v>
                      </c:pt>
                      <c:pt idx="172">
                        <c:v>14</c:v>
                      </c:pt>
                      <c:pt idx="173">
                        <c:v>1</c:v>
                      </c:pt>
                      <c:pt idx="174">
                        <c:v>14</c:v>
                      </c:pt>
                      <c:pt idx="175">
                        <c:v>1</c:v>
                      </c:pt>
                      <c:pt idx="176">
                        <c:v>0</c:v>
                      </c:pt>
                      <c:pt idx="177">
                        <c:v>58</c:v>
                      </c:pt>
                      <c:pt idx="178">
                        <c:v>26</c:v>
                      </c:pt>
                      <c:pt idx="179">
                        <c:v>0</c:v>
                      </c:pt>
                      <c:pt idx="180">
                        <c:v>14</c:v>
                      </c:pt>
                      <c:pt idx="181">
                        <c:v>1</c:v>
                      </c:pt>
                      <c:pt idx="182">
                        <c:v>1</c:v>
                      </c:pt>
                      <c:pt idx="183">
                        <c:v>1</c:v>
                      </c:pt>
                      <c:pt idx="184">
                        <c:v>0</c:v>
                      </c:pt>
                      <c:pt idx="185">
                        <c:v>1</c:v>
                      </c:pt>
                      <c:pt idx="186">
                        <c:v>1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1</c:v>
                      </c:pt>
                      <c:pt idx="190">
                        <c:v>0</c:v>
                      </c:pt>
                      <c:pt idx="191">
                        <c:v>1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1</c:v>
                      </c:pt>
                      <c:pt idx="195">
                        <c:v>3</c:v>
                      </c:pt>
                      <c:pt idx="196">
                        <c:v>3</c:v>
                      </c:pt>
                      <c:pt idx="197">
                        <c:v>3</c:v>
                      </c:pt>
                      <c:pt idx="198">
                        <c:v>3</c:v>
                      </c:pt>
                      <c:pt idx="199">
                        <c:v>3</c:v>
                      </c:pt>
                      <c:pt idx="200">
                        <c:v>3</c:v>
                      </c:pt>
                      <c:pt idx="201">
                        <c:v>3</c:v>
                      </c:pt>
                      <c:pt idx="202">
                        <c:v>3</c:v>
                      </c:pt>
                      <c:pt idx="203">
                        <c:v>0</c:v>
                      </c:pt>
                      <c:pt idx="204">
                        <c:v>3</c:v>
                      </c:pt>
                      <c:pt idx="205">
                        <c:v>48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5</c:v>
                      </c:pt>
                      <c:pt idx="209">
                        <c:v>1</c:v>
                      </c:pt>
                      <c:pt idx="210">
                        <c:v>16</c:v>
                      </c:pt>
                      <c:pt idx="211">
                        <c:v>16</c:v>
                      </c:pt>
                      <c:pt idx="212">
                        <c:v>16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5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2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23</c:v>
                      </c:pt>
                      <c:pt idx="222">
                        <c:v>0</c:v>
                      </c:pt>
                      <c:pt idx="223">
                        <c:v>23</c:v>
                      </c:pt>
                      <c:pt idx="224">
                        <c:v>1</c:v>
                      </c:pt>
                      <c:pt idx="225">
                        <c:v>39</c:v>
                      </c:pt>
                      <c:pt idx="226">
                        <c:v>6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22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2</c:v>
                      </c:pt>
                      <c:pt idx="242">
                        <c:v>1</c:v>
                      </c:pt>
                      <c:pt idx="243">
                        <c:v>0</c:v>
                      </c:pt>
                      <c:pt idx="244">
                        <c:v>5</c:v>
                      </c:pt>
                      <c:pt idx="245">
                        <c:v>5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86</c:v>
                      </c:pt>
                      <c:pt idx="250">
                        <c:v>80</c:v>
                      </c:pt>
                      <c:pt idx="251">
                        <c:v>86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21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B-A5F3-417B-AA11-EF80BE2D0526}"/>
                  </c:ext>
                </c:extLst>
              </c15:ser>
            </c15:filteredScatterSeries>
            <c15:filteredScatterSeries>
              <c15:ser>
                <c:idx val="44"/>
                <c:order val="4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(1)'!$AT$1</c15:sqref>
                        </c15:formulaRef>
                      </c:ext>
                    </c:extLst>
                    <c:strCache>
                      <c:ptCount val="1"/>
                      <c:pt idx="0">
                        <c:v>regkey_written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(1)'!$AT$2:$AT$263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2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6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6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53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3</c:v>
                      </c:pt>
                      <c:pt idx="91">
                        <c:v>0</c:v>
                      </c:pt>
                      <c:pt idx="92">
                        <c:v>1</c:v>
                      </c:pt>
                      <c:pt idx="93">
                        <c:v>165</c:v>
                      </c:pt>
                      <c:pt idx="94">
                        <c:v>165</c:v>
                      </c:pt>
                      <c:pt idx="95">
                        <c:v>165</c:v>
                      </c:pt>
                      <c:pt idx="96">
                        <c:v>1</c:v>
                      </c:pt>
                      <c:pt idx="97">
                        <c:v>1</c:v>
                      </c:pt>
                      <c:pt idx="98">
                        <c:v>13</c:v>
                      </c:pt>
                      <c:pt idx="99">
                        <c:v>3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741</c:v>
                      </c:pt>
                      <c:pt idx="109">
                        <c:v>4752</c:v>
                      </c:pt>
                      <c:pt idx="110">
                        <c:v>8</c:v>
                      </c:pt>
                      <c:pt idx="111">
                        <c:v>306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3</c:v>
                      </c:pt>
                      <c:pt idx="116">
                        <c:v>1</c:v>
                      </c:pt>
                      <c:pt idx="117">
                        <c:v>14</c:v>
                      </c:pt>
                      <c:pt idx="118">
                        <c:v>1</c:v>
                      </c:pt>
                      <c:pt idx="119">
                        <c:v>1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31</c:v>
                      </c:pt>
                      <c:pt idx="123">
                        <c:v>0</c:v>
                      </c:pt>
                      <c:pt idx="124">
                        <c:v>1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764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5</c:v>
                      </c:pt>
                      <c:pt idx="132">
                        <c:v>99</c:v>
                      </c:pt>
                      <c:pt idx="133">
                        <c:v>37</c:v>
                      </c:pt>
                      <c:pt idx="134">
                        <c:v>37</c:v>
                      </c:pt>
                      <c:pt idx="135">
                        <c:v>0</c:v>
                      </c:pt>
                      <c:pt idx="136">
                        <c:v>37</c:v>
                      </c:pt>
                      <c:pt idx="137">
                        <c:v>37</c:v>
                      </c:pt>
                      <c:pt idx="138">
                        <c:v>37</c:v>
                      </c:pt>
                      <c:pt idx="139">
                        <c:v>37</c:v>
                      </c:pt>
                      <c:pt idx="140">
                        <c:v>37</c:v>
                      </c:pt>
                      <c:pt idx="141">
                        <c:v>37</c:v>
                      </c:pt>
                      <c:pt idx="142">
                        <c:v>37</c:v>
                      </c:pt>
                      <c:pt idx="143">
                        <c:v>37</c:v>
                      </c:pt>
                      <c:pt idx="144">
                        <c:v>37</c:v>
                      </c:pt>
                      <c:pt idx="145">
                        <c:v>37</c:v>
                      </c:pt>
                      <c:pt idx="146">
                        <c:v>37</c:v>
                      </c:pt>
                      <c:pt idx="147">
                        <c:v>37</c:v>
                      </c:pt>
                      <c:pt idx="148">
                        <c:v>37</c:v>
                      </c:pt>
                      <c:pt idx="149">
                        <c:v>37</c:v>
                      </c:pt>
                      <c:pt idx="150">
                        <c:v>37</c:v>
                      </c:pt>
                      <c:pt idx="151">
                        <c:v>37</c:v>
                      </c:pt>
                      <c:pt idx="152">
                        <c:v>37</c:v>
                      </c:pt>
                      <c:pt idx="153">
                        <c:v>37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4</c:v>
                      </c:pt>
                      <c:pt idx="158">
                        <c:v>299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8</c:v>
                      </c:pt>
                      <c:pt idx="162">
                        <c:v>8</c:v>
                      </c:pt>
                      <c:pt idx="163">
                        <c:v>1</c:v>
                      </c:pt>
                      <c:pt idx="164">
                        <c:v>1</c:v>
                      </c:pt>
                      <c:pt idx="165">
                        <c:v>5</c:v>
                      </c:pt>
                      <c:pt idx="166">
                        <c:v>3</c:v>
                      </c:pt>
                      <c:pt idx="167">
                        <c:v>493</c:v>
                      </c:pt>
                      <c:pt idx="168">
                        <c:v>2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1</c:v>
                      </c:pt>
                      <c:pt idx="172">
                        <c:v>53</c:v>
                      </c:pt>
                      <c:pt idx="173">
                        <c:v>3</c:v>
                      </c:pt>
                      <c:pt idx="174">
                        <c:v>51</c:v>
                      </c:pt>
                      <c:pt idx="175">
                        <c:v>154</c:v>
                      </c:pt>
                      <c:pt idx="176">
                        <c:v>0</c:v>
                      </c:pt>
                      <c:pt idx="177">
                        <c:v>1226</c:v>
                      </c:pt>
                      <c:pt idx="178">
                        <c:v>462</c:v>
                      </c:pt>
                      <c:pt idx="179">
                        <c:v>4</c:v>
                      </c:pt>
                      <c:pt idx="180">
                        <c:v>272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3</c:v>
                      </c:pt>
                      <c:pt idx="195">
                        <c:v>210</c:v>
                      </c:pt>
                      <c:pt idx="196">
                        <c:v>210</c:v>
                      </c:pt>
                      <c:pt idx="197">
                        <c:v>210</c:v>
                      </c:pt>
                      <c:pt idx="198">
                        <c:v>210</c:v>
                      </c:pt>
                      <c:pt idx="199">
                        <c:v>210</c:v>
                      </c:pt>
                      <c:pt idx="200">
                        <c:v>210</c:v>
                      </c:pt>
                      <c:pt idx="201">
                        <c:v>210</c:v>
                      </c:pt>
                      <c:pt idx="202">
                        <c:v>210</c:v>
                      </c:pt>
                      <c:pt idx="203">
                        <c:v>2</c:v>
                      </c:pt>
                      <c:pt idx="204">
                        <c:v>8</c:v>
                      </c:pt>
                      <c:pt idx="205">
                        <c:v>9</c:v>
                      </c:pt>
                      <c:pt idx="206">
                        <c:v>0</c:v>
                      </c:pt>
                      <c:pt idx="207">
                        <c:v>14</c:v>
                      </c:pt>
                      <c:pt idx="208">
                        <c:v>5</c:v>
                      </c:pt>
                      <c:pt idx="209">
                        <c:v>2</c:v>
                      </c:pt>
                      <c:pt idx="210">
                        <c:v>2</c:v>
                      </c:pt>
                      <c:pt idx="211">
                        <c:v>3</c:v>
                      </c:pt>
                      <c:pt idx="212">
                        <c:v>3</c:v>
                      </c:pt>
                      <c:pt idx="213">
                        <c:v>2</c:v>
                      </c:pt>
                      <c:pt idx="214">
                        <c:v>0</c:v>
                      </c:pt>
                      <c:pt idx="215">
                        <c:v>7</c:v>
                      </c:pt>
                      <c:pt idx="216">
                        <c:v>0</c:v>
                      </c:pt>
                      <c:pt idx="217">
                        <c:v>1</c:v>
                      </c:pt>
                      <c:pt idx="218">
                        <c:v>5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67</c:v>
                      </c:pt>
                      <c:pt idx="222">
                        <c:v>2</c:v>
                      </c:pt>
                      <c:pt idx="223">
                        <c:v>67</c:v>
                      </c:pt>
                      <c:pt idx="224">
                        <c:v>2</c:v>
                      </c:pt>
                      <c:pt idx="225">
                        <c:v>22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2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4</c:v>
                      </c:pt>
                      <c:pt idx="232">
                        <c:v>4</c:v>
                      </c:pt>
                      <c:pt idx="233">
                        <c:v>1</c:v>
                      </c:pt>
                      <c:pt idx="234">
                        <c:v>0</c:v>
                      </c:pt>
                      <c:pt idx="235">
                        <c:v>6</c:v>
                      </c:pt>
                      <c:pt idx="236">
                        <c:v>4</c:v>
                      </c:pt>
                      <c:pt idx="237">
                        <c:v>3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3</c:v>
                      </c:pt>
                      <c:pt idx="242">
                        <c:v>15</c:v>
                      </c:pt>
                      <c:pt idx="243">
                        <c:v>0</c:v>
                      </c:pt>
                      <c:pt idx="244">
                        <c:v>6</c:v>
                      </c:pt>
                      <c:pt idx="245">
                        <c:v>5</c:v>
                      </c:pt>
                      <c:pt idx="246">
                        <c:v>0</c:v>
                      </c:pt>
                      <c:pt idx="247">
                        <c:v>4</c:v>
                      </c:pt>
                      <c:pt idx="248">
                        <c:v>1</c:v>
                      </c:pt>
                      <c:pt idx="249">
                        <c:v>25</c:v>
                      </c:pt>
                      <c:pt idx="250">
                        <c:v>20</c:v>
                      </c:pt>
                      <c:pt idx="251">
                        <c:v>25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1</c:v>
                      </c:pt>
                      <c:pt idx="256">
                        <c:v>1</c:v>
                      </c:pt>
                      <c:pt idx="257">
                        <c:v>1</c:v>
                      </c:pt>
                      <c:pt idx="258">
                        <c:v>16</c:v>
                      </c:pt>
                      <c:pt idx="259">
                        <c:v>1</c:v>
                      </c:pt>
                      <c:pt idx="260">
                        <c:v>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C-A5F3-417B-AA11-EF80BE2D0526}"/>
                  </c:ext>
                </c:extLst>
              </c15:ser>
            </c15:filteredScatterSeries>
            <c15:filteredScatterSeries>
              <c15:ser>
                <c:idx val="45"/>
                <c:order val="4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(1)'!$AU$1</c15:sqref>
                        </c15:formulaRef>
                      </c:ext>
                    </c:extLst>
                    <c:strCache>
                      <c:ptCount val="1"/>
                      <c:pt idx="0">
                        <c:v>regkey_opened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(1)'!$AU$2:$AU$263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7</c:v>
                      </c:pt>
                      <c:pt idx="12">
                        <c:v>0</c:v>
                      </c:pt>
                      <c:pt idx="13">
                        <c:v>12</c:v>
                      </c:pt>
                      <c:pt idx="14">
                        <c:v>0</c:v>
                      </c:pt>
                      <c:pt idx="15">
                        <c:v>5</c:v>
                      </c:pt>
                      <c:pt idx="16">
                        <c:v>0</c:v>
                      </c:pt>
                      <c:pt idx="17">
                        <c:v>2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12</c:v>
                      </c:pt>
                      <c:pt idx="23">
                        <c:v>12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3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9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71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4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35</c:v>
                      </c:pt>
                      <c:pt idx="94">
                        <c:v>35</c:v>
                      </c:pt>
                      <c:pt idx="95">
                        <c:v>35</c:v>
                      </c:pt>
                      <c:pt idx="96">
                        <c:v>0</c:v>
                      </c:pt>
                      <c:pt idx="97">
                        <c:v>3</c:v>
                      </c:pt>
                      <c:pt idx="98">
                        <c:v>8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14</c:v>
                      </c:pt>
                      <c:pt idx="109">
                        <c:v>15</c:v>
                      </c:pt>
                      <c:pt idx="110">
                        <c:v>3</c:v>
                      </c:pt>
                      <c:pt idx="111">
                        <c:v>4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1</c:v>
                      </c:pt>
                      <c:pt idx="117">
                        <c:v>6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112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13</c:v>
                      </c:pt>
                      <c:pt idx="133">
                        <c:v>12</c:v>
                      </c:pt>
                      <c:pt idx="134">
                        <c:v>12</c:v>
                      </c:pt>
                      <c:pt idx="135">
                        <c:v>0</c:v>
                      </c:pt>
                      <c:pt idx="136">
                        <c:v>12</c:v>
                      </c:pt>
                      <c:pt idx="137">
                        <c:v>12</c:v>
                      </c:pt>
                      <c:pt idx="138">
                        <c:v>12</c:v>
                      </c:pt>
                      <c:pt idx="139">
                        <c:v>12</c:v>
                      </c:pt>
                      <c:pt idx="140">
                        <c:v>12</c:v>
                      </c:pt>
                      <c:pt idx="141">
                        <c:v>12</c:v>
                      </c:pt>
                      <c:pt idx="142">
                        <c:v>12</c:v>
                      </c:pt>
                      <c:pt idx="143">
                        <c:v>12</c:v>
                      </c:pt>
                      <c:pt idx="144">
                        <c:v>12</c:v>
                      </c:pt>
                      <c:pt idx="145">
                        <c:v>12</c:v>
                      </c:pt>
                      <c:pt idx="146">
                        <c:v>12</c:v>
                      </c:pt>
                      <c:pt idx="147">
                        <c:v>12</c:v>
                      </c:pt>
                      <c:pt idx="148">
                        <c:v>12</c:v>
                      </c:pt>
                      <c:pt idx="149">
                        <c:v>12</c:v>
                      </c:pt>
                      <c:pt idx="150">
                        <c:v>12</c:v>
                      </c:pt>
                      <c:pt idx="151">
                        <c:v>12</c:v>
                      </c:pt>
                      <c:pt idx="152">
                        <c:v>12</c:v>
                      </c:pt>
                      <c:pt idx="153">
                        <c:v>12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12</c:v>
                      </c:pt>
                      <c:pt idx="158">
                        <c:v>13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22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1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12</c:v>
                      </c:pt>
                      <c:pt idx="175">
                        <c:v>19</c:v>
                      </c:pt>
                      <c:pt idx="176">
                        <c:v>0</c:v>
                      </c:pt>
                      <c:pt idx="177">
                        <c:v>80</c:v>
                      </c:pt>
                      <c:pt idx="178">
                        <c:v>38</c:v>
                      </c:pt>
                      <c:pt idx="179">
                        <c:v>12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34</c:v>
                      </c:pt>
                      <c:pt idx="196">
                        <c:v>34</c:v>
                      </c:pt>
                      <c:pt idx="197">
                        <c:v>34</c:v>
                      </c:pt>
                      <c:pt idx="198">
                        <c:v>34</c:v>
                      </c:pt>
                      <c:pt idx="199">
                        <c:v>34</c:v>
                      </c:pt>
                      <c:pt idx="200">
                        <c:v>34</c:v>
                      </c:pt>
                      <c:pt idx="201">
                        <c:v>34</c:v>
                      </c:pt>
                      <c:pt idx="202">
                        <c:v>34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2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1</c:v>
                      </c:pt>
                      <c:pt idx="212">
                        <c:v>1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1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1</c:v>
                      </c:pt>
                      <c:pt idx="222">
                        <c:v>0</c:v>
                      </c:pt>
                      <c:pt idx="223">
                        <c:v>1</c:v>
                      </c:pt>
                      <c:pt idx="224">
                        <c:v>0</c:v>
                      </c:pt>
                      <c:pt idx="225">
                        <c:v>14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1</c:v>
                      </c:pt>
                      <c:pt idx="236">
                        <c:v>1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1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1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1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D-A5F3-417B-AA11-EF80BE2D0526}"/>
                  </c:ext>
                </c:extLst>
              </c15:ser>
            </c15:filteredScatterSeries>
            <c15:filteredScatterSeries>
              <c15:ser>
                <c:idx val="46"/>
                <c:order val="4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(1)'!$AV$1</c15:sqref>
                        </c15:formulaRef>
                      </c:ext>
                    </c:extLst>
                    <c:strCache>
                      <c:ptCount val="1"/>
                      <c:pt idx="0">
                        <c:v>apistats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(1)'!$AV$2:$AV$263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13</c:v>
                      </c:pt>
                      <c:pt idx="5">
                        <c:v>0</c:v>
                      </c:pt>
                      <c:pt idx="6">
                        <c:v>11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38</c:v>
                      </c:pt>
                      <c:pt idx="12">
                        <c:v>0</c:v>
                      </c:pt>
                      <c:pt idx="13">
                        <c:v>32</c:v>
                      </c:pt>
                      <c:pt idx="14">
                        <c:v>10</c:v>
                      </c:pt>
                      <c:pt idx="15">
                        <c:v>38</c:v>
                      </c:pt>
                      <c:pt idx="16">
                        <c:v>0</c:v>
                      </c:pt>
                      <c:pt idx="17">
                        <c:v>18</c:v>
                      </c:pt>
                      <c:pt idx="18">
                        <c:v>0</c:v>
                      </c:pt>
                      <c:pt idx="19">
                        <c:v>9</c:v>
                      </c:pt>
                      <c:pt idx="20">
                        <c:v>13</c:v>
                      </c:pt>
                      <c:pt idx="21">
                        <c:v>0</c:v>
                      </c:pt>
                      <c:pt idx="22">
                        <c:v>42</c:v>
                      </c:pt>
                      <c:pt idx="23">
                        <c:v>30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22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22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9</c:v>
                      </c:pt>
                      <c:pt idx="47">
                        <c:v>0</c:v>
                      </c:pt>
                      <c:pt idx="48">
                        <c:v>29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15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16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184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75</c:v>
                      </c:pt>
                      <c:pt idx="85">
                        <c:v>29</c:v>
                      </c:pt>
                      <c:pt idx="86">
                        <c:v>28</c:v>
                      </c:pt>
                      <c:pt idx="87">
                        <c:v>82</c:v>
                      </c:pt>
                      <c:pt idx="88">
                        <c:v>2</c:v>
                      </c:pt>
                      <c:pt idx="89">
                        <c:v>9</c:v>
                      </c:pt>
                      <c:pt idx="90">
                        <c:v>29</c:v>
                      </c:pt>
                      <c:pt idx="91">
                        <c:v>33</c:v>
                      </c:pt>
                      <c:pt idx="92">
                        <c:v>26</c:v>
                      </c:pt>
                      <c:pt idx="93">
                        <c:v>346</c:v>
                      </c:pt>
                      <c:pt idx="94">
                        <c:v>346</c:v>
                      </c:pt>
                      <c:pt idx="95">
                        <c:v>346</c:v>
                      </c:pt>
                      <c:pt idx="96">
                        <c:v>27</c:v>
                      </c:pt>
                      <c:pt idx="97">
                        <c:v>46</c:v>
                      </c:pt>
                      <c:pt idx="98">
                        <c:v>112</c:v>
                      </c:pt>
                      <c:pt idx="99">
                        <c:v>61</c:v>
                      </c:pt>
                      <c:pt idx="100">
                        <c:v>0</c:v>
                      </c:pt>
                      <c:pt idx="101">
                        <c:v>32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71</c:v>
                      </c:pt>
                      <c:pt idx="109">
                        <c:v>114</c:v>
                      </c:pt>
                      <c:pt idx="110">
                        <c:v>43</c:v>
                      </c:pt>
                      <c:pt idx="111">
                        <c:v>196</c:v>
                      </c:pt>
                      <c:pt idx="112">
                        <c:v>35</c:v>
                      </c:pt>
                      <c:pt idx="113">
                        <c:v>34</c:v>
                      </c:pt>
                      <c:pt idx="114">
                        <c:v>34</c:v>
                      </c:pt>
                      <c:pt idx="115">
                        <c:v>38</c:v>
                      </c:pt>
                      <c:pt idx="116">
                        <c:v>57</c:v>
                      </c:pt>
                      <c:pt idx="117">
                        <c:v>116</c:v>
                      </c:pt>
                      <c:pt idx="118">
                        <c:v>25</c:v>
                      </c:pt>
                      <c:pt idx="119">
                        <c:v>20</c:v>
                      </c:pt>
                      <c:pt idx="120">
                        <c:v>0</c:v>
                      </c:pt>
                      <c:pt idx="121">
                        <c:v>16</c:v>
                      </c:pt>
                      <c:pt idx="122">
                        <c:v>100</c:v>
                      </c:pt>
                      <c:pt idx="123">
                        <c:v>16</c:v>
                      </c:pt>
                      <c:pt idx="124">
                        <c:v>27</c:v>
                      </c:pt>
                      <c:pt idx="125">
                        <c:v>15</c:v>
                      </c:pt>
                      <c:pt idx="126">
                        <c:v>15</c:v>
                      </c:pt>
                      <c:pt idx="127">
                        <c:v>382</c:v>
                      </c:pt>
                      <c:pt idx="128">
                        <c:v>26</c:v>
                      </c:pt>
                      <c:pt idx="129">
                        <c:v>15</c:v>
                      </c:pt>
                      <c:pt idx="130">
                        <c:v>16</c:v>
                      </c:pt>
                      <c:pt idx="131">
                        <c:v>45</c:v>
                      </c:pt>
                      <c:pt idx="132">
                        <c:v>358</c:v>
                      </c:pt>
                      <c:pt idx="133">
                        <c:v>57</c:v>
                      </c:pt>
                      <c:pt idx="134">
                        <c:v>57</c:v>
                      </c:pt>
                      <c:pt idx="135">
                        <c:v>0</c:v>
                      </c:pt>
                      <c:pt idx="136">
                        <c:v>57</c:v>
                      </c:pt>
                      <c:pt idx="137">
                        <c:v>57</c:v>
                      </c:pt>
                      <c:pt idx="138">
                        <c:v>57</c:v>
                      </c:pt>
                      <c:pt idx="139">
                        <c:v>57</c:v>
                      </c:pt>
                      <c:pt idx="140">
                        <c:v>57</c:v>
                      </c:pt>
                      <c:pt idx="141">
                        <c:v>57</c:v>
                      </c:pt>
                      <c:pt idx="142">
                        <c:v>57</c:v>
                      </c:pt>
                      <c:pt idx="143">
                        <c:v>57</c:v>
                      </c:pt>
                      <c:pt idx="144">
                        <c:v>57</c:v>
                      </c:pt>
                      <c:pt idx="145">
                        <c:v>57</c:v>
                      </c:pt>
                      <c:pt idx="146">
                        <c:v>57</c:v>
                      </c:pt>
                      <c:pt idx="147">
                        <c:v>57</c:v>
                      </c:pt>
                      <c:pt idx="148">
                        <c:v>57</c:v>
                      </c:pt>
                      <c:pt idx="149">
                        <c:v>57</c:v>
                      </c:pt>
                      <c:pt idx="150">
                        <c:v>57</c:v>
                      </c:pt>
                      <c:pt idx="151">
                        <c:v>57</c:v>
                      </c:pt>
                      <c:pt idx="152">
                        <c:v>57</c:v>
                      </c:pt>
                      <c:pt idx="153">
                        <c:v>57</c:v>
                      </c:pt>
                      <c:pt idx="154">
                        <c:v>2</c:v>
                      </c:pt>
                      <c:pt idx="155">
                        <c:v>34</c:v>
                      </c:pt>
                      <c:pt idx="156">
                        <c:v>35</c:v>
                      </c:pt>
                      <c:pt idx="157">
                        <c:v>44</c:v>
                      </c:pt>
                      <c:pt idx="158">
                        <c:v>160</c:v>
                      </c:pt>
                      <c:pt idx="159">
                        <c:v>6</c:v>
                      </c:pt>
                      <c:pt idx="160">
                        <c:v>6</c:v>
                      </c:pt>
                      <c:pt idx="161">
                        <c:v>120</c:v>
                      </c:pt>
                      <c:pt idx="162">
                        <c:v>120</c:v>
                      </c:pt>
                      <c:pt idx="163">
                        <c:v>18</c:v>
                      </c:pt>
                      <c:pt idx="164">
                        <c:v>18</c:v>
                      </c:pt>
                      <c:pt idx="165">
                        <c:v>54</c:v>
                      </c:pt>
                      <c:pt idx="166">
                        <c:v>39</c:v>
                      </c:pt>
                      <c:pt idx="167">
                        <c:v>164</c:v>
                      </c:pt>
                      <c:pt idx="168">
                        <c:v>50</c:v>
                      </c:pt>
                      <c:pt idx="169">
                        <c:v>33</c:v>
                      </c:pt>
                      <c:pt idx="170">
                        <c:v>37</c:v>
                      </c:pt>
                      <c:pt idx="171">
                        <c:v>42</c:v>
                      </c:pt>
                      <c:pt idx="172">
                        <c:v>135</c:v>
                      </c:pt>
                      <c:pt idx="173">
                        <c:v>38</c:v>
                      </c:pt>
                      <c:pt idx="174">
                        <c:v>170</c:v>
                      </c:pt>
                      <c:pt idx="175">
                        <c:v>118</c:v>
                      </c:pt>
                      <c:pt idx="176">
                        <c:v>25</c:v>
                      </c:pt>
                      <c:pt idx="177">
                        <c:v>565</c:v>
                      </c:pt>
                      <c:pt idx="178">
                        <c:v>338</c:v>
                      </c:pt>
                      <c:pt idx="179">
                        <c:v>54</c:v>
                      </c:pt>
                      <c:pt idx="180">
                        <c:v>52</c:v>
                      </c:pt>
                      <c:pt idx="181">
                        <c:v>34</c:v>
                      </c:pt>
                      <c:pt idx="182">
                        <c:v>34</c:v>
                      </c:pt>
                      <c:pt idx="183">
                        <c:v>34</c:v>
                      </c:pt>
                      <c:pt idx="184">
                        <c:v>0</c:v>
                      </c:pt>
                      <c:pt idx="185">
                        <c:v>34</c:v>
                      </c:pt>
                      <c:pt idx="186">
                        <c:v>34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34</c:v>
                      </c:pt>
                      <c:pt idx="190">
                        <c:v>0</c:v>
                      </c:pt>
                      <c:pt idx="191">
                        <c:v>34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38</c:v>
                      </c:pt>
                      <c:pt idx="195">
                        <c:v>194</c:v>
                      </c:pt>
                      <c:pt idx="196">
                        <c:v>194</c:v>
                      </c:pt>
                      <c:pt idx="197">
                        <c:v>194</c:v>
                      </c:pt>
                      <c:pt idx="198">
                        <c:v>194</c:v>
                      </c:pt>
                      <c:pt idx="199">
                        <c:v>194</c:v>
                      </c:pt>
                      <c:pt idx="200">
                        <c:v>194</c:v>
                      </c:pt>
                      <c:pt idx="201">
                        <c:v>194</c:v>
                      </c:pt>
                      <c:pt idx="202">
                        <c:v>194</c:v>
                      </c:pt>
                      <c:pt idx="203">
                        <c:v>52</c:v>
                      </c:pt>
                      <c:pt idx="204">
                        <c:v>253</c:v>
                      </c:pt>
                      <c:pt idx="205">
                        <c:v>499</c:v>
                      </c:pt>
                      <c:pt idx="206">
                        <c:v>55</c:v>
                      </c:pt>
                      <c:pt idx="207">
                        <c:v>426</c:v>
                      </c:pt>
                      <c:pt idx="208">
                        <c:v>94</c:v>
                      </c:pt>
                      <c:pt idx="209">
                        <c:v>122</c:v>
                      </c:pt>
                      <c:pt idx="210">
                        <c:v>165</c:v>
                      </c:pt>
                      <c:pt idx="211">
                        <c:v>217</c:v>
                      </c:pt>
                      <c:pt idx="212">
                        <c:v>217</c:v>
                      </c:pt>
                      <c:pt idx="213">
                        <c:v>57</c:v>
                      </c:pt>
                      <c:pt idx="214">
                        <c:v>30</c:v>
                      </c:pt>
                      <c:pt idx="215">
                        <c:v>138</c:v>
                      </c:pt>
                      <c:pt idx="216">
                        <c:v>31</c:v>
                      </c:pt>
                      <c:pt idx="217">
                        <c:v>61</c:v>
                      </c:pt>
                      <c:pt idx="218">
                        <c:v>156</c:v>
                      </c:pt>
                      <c:pt idx="219">
                        <c:v>12</c:v>
                      </c:pt>
                      <c:pt idx="220">
                        <c:v>33</c:v>
                      </c:pt>
                      <c:pt idx="221">
                        <c:v>1550</c:v>
                      </c:pt>
                      <c:pt idx="222">
                        <c:v>1693</c:v>
                      </c:pt>
                      <c:pt idx="223">
                        <c:v>1551</c:v>
                      </c:pt>
                      <c:pt idx="224">
                        <c:v>137</c:v>
                      </c:pt>
                      <c:pt idx="225">
                        <c:v>1380</c:v>
                      </c:pt>
                      <c:pt idx="226">
                        <c:v>48</c:v>
                      </c:pt>
                      <c:pt idx="227">
                        <c:v>11</c:v>
                      </c:pt>
                      <c:pt idx="228">
                        <c:v>35</c:v>
                      </c:pt>
                      <c:pt idx="229">
                        <c:v>32</c:v>
                      </c:pt>
                      <c:pt idx="230">
                        <c:v>6</c:v>
                      </c:pt>
                      <c:pt idx="231">
                        <c:v>154</c:v>
                      </c:pt>
                      <c:pt idx="232">
                        <c:v>129</c:v>
                      </c:pt>
                      <c:pt idx="233">
                        <c:v>33</c:v>
                      </c:pt>
                      <c:pt idx="234">
                        <c:v>18</c:v>
                      </c:pt>
                      <c:pt idx="235">
                        <c:v>244</c:v>
                      </c:pt>
                      <c:pt idx="236">
                        <c:v>111</c:v>
                      </c:pt>
                      <c:pt idx="237">
                        <c:v>114</c:v>
                      </c:pt>
                      <c:pt idx="238">
                        <c:v>32</c:v>
                      </c:pt>
                      <c:pt idx="239">
                        <c:v>69</c:v>
                      </c:pt>
                      <c:pt idx="240">
                        <c:v>49</c:v>
                      </c:pt>
                      <c:pt idx="241">
                        <c:v>201</c:v>
                      </c:pt>
                      <c:pt idx="242">
                        <c:v>414</c:v>
                      </c:pt>
                      <c:pt idx="243">
                        <c:v>56</c:v>
                      </c:pt>
                      <c:pt idx="244">
                        <c:v>220</c:v>
                      </c:pt>
                      <c:pt idx="245">
                        <c:v>196</c:v>
                      </c:pt>
                      <c:pt idx="246">
                        <c:v>33</c:v>
                      </c:pt>
                      <c:pt idx="247">
                        <c:v>132</c:v>
                      </c:pt>
                      <c:pt idx="248">
                        <c:v>45</c:v>
                      </c:pt>
                      <c:pt idx="249">
                        <c:v>2463</c:v>
                      </c:pt>
                      <c:pt idx="250">
                        <c:v>1713</c:v>
                      </c:pt>
                      <c:pt idx="251">
                        <c:v>2457</c:v>
                      </c:pt>
                      <c:pt idx="252">
                        <c:v>30</c:v>
                      </c:pt>
                      <c:pt idx="253">
                        <c:v>32</c:v>
                      </c:pt>
                      <c:pt idx="254">
                        <c:v>30</c:v>
                      </c:pt>
                      <c:pt idx="255">
                        <c:v>46</c:v>
                      </c:pt>
                      <c:pt idx="256">
                        <c:v>46</c:v>
                      </c:pt>
                      <c:pt idx="257">
                        <c:v>46</c:v>
                      </c:pt>
                      <c:pt idx="258">
                        <c:v>805</c:v>
                      </c:pt>
                      <c:pt idx="259">
                        <c:v>32</c:v>
                      </c:pt>
                      <c:pt idx="260">
                        <c:v>96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E-A5F3-417B-AA11-EF80BE2D0526}"/>
                  </c:ext>
                </c:extLst>
              </c15:ser>
            </c15:filteredScatterSeries>
            <c15:filteredScatterSeries>
              <c15:ser>
                <c:idx val="47"/>
                <c:order val="4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(1)'!$AW$1</c15:sqref>
                        </c15:formulaRef>
                      </c:ext>
                    </c:extLst>
                    <c:strCache>
                      <c:ptCount val="1"/>
                      <c:pt idx="0">
                        <c:v>log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(1)'!$AW$2:$AW$263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17</c:v>
                      </c:pt>
                      <c:pt idx="1">
                        <c:v>17</c:v>
                      </c:pt>
                      <c:pt idx="2">
                        <c:v>14</c:v>
                      </c:pt>
                      <c:pt idx="3">
                        <c:v>17</c:v>
                      </c:pt>
                      <c:pt idx="4">
                        <c:v>19</c:v>
                      </c:pt>
                      <c:pt idx="5">
                        <c:v>17</c:v>
                      </c:pt>
                      <c:pt idx="6">
                        <c:v>19</c:v>
                      </c:pt>
                      <c:pt idx="7">
                        <c:v>17</c:v>
                      </c:pt>
                      <c:pt idx="8">
                        <c:v>17</c:v>
                      </c:pt>
                      <c:pt idx="9">
                        <c:v>14</c:v>
                      </c:pt>
                      <c:pt idx="10">
                        <c:v>17</c:v>
                      </c:pt>
                      <c:pt idx="11">
                        <c:v>22</c:v>
                      </c:pt>
                      <c:pt idx="12">
                        <c:v>13</c:v>
                      </c:pt>
                      <c:pt idx="13">
                        <c:v>19</c:v>
                      </c:pt>
                      <c:pt idx="14">
                        <c:v>19</c:v>
                      </c:pt>
                      <c:pt idx="15">
                        <c:v>19</c:v>
                      </c:pt>
                      <c:pt idx="16">
                        <c:v>17</c:v>
                      </c:pt>
                      <c:pt idx="17">
                        <c:v>20</c:v>
                      </c:pt>
                      <c:pt idx="18">
                        <c:v>17</c:v>
                      </c:pt>
                      <c:pt idx="19">
                        <c:v>19</c:v>
                      </c:pt>
                      <c:pt idx="20">
                        <c:v>19</c:v>
                      </c:pt>
                      <c:pt idx="21">
                        <c:v>14</c:v>
                      </c:pt>
                      <c:pt idx="22">
                        <c:v>20</c:v>
                      </c:pt>
                      <c:pt idx="23">
                        <c:v>19</c:v>
                      </c:pt>
                      <c:pt idx="24">
                        <c:v>13</c:v>
                      </c:pt>
                      <c:pt idx="25">
                        <c:v>17</c:v>
                      </c:pt>
                      <c:pt idx="26">
                        <c:v>20</c:v>
                      </c:pt>
                      <c:pt idx="27">
                        <c:v>14</c:v>
                      </c:pt>
                      <c:pt idx="28">
                        <c:v>17</c:v>
                      </c:pt>
                      <c:pt idx="29">
                        <c:v>17</c:v>
                      </c:pt>
                      <c:pt idx="30">
                        <c:v>17</c:v>
                      </c:pt>
                      <c:pt idx="31">
                        <c:v>17</c:v>
                      </c:pt>
                      <c:pt idx="32">
                        <c:v>13</c:v>
                      </c:pt>
                      <c:pt idx="33">
                        <c:v>17</c:v>
                      </c:pt>
                      <c:pt idx="34">
                        <c:v>17</c:v>
                      </c:pt>
                      <c:pt idx="35">
                        <c:v>14</c:v>
                      </c:pt>
                      <c:pt idx="36">
                        <c:v>14</c:v>
                      </c:pt>
                      <c:pt idx="37">
                        <c:v>20</c:v>
                      </c:pt>
                      <c:pt idx="38">
                        <c:v>17</c:v>
                      </c:pt>
                      <c:pt idx="39">
                        <c:v>17</c:v>
                      </c:pt>
                      <c:pt idx="40">
                        <c:v>13</c:v>
                      </c:pt>
                      <c:pt idx="41">
                        <c:v>13</c:v>
                      </c:pt>
                      <c:pt idx="42">
                        <c:v>13</c:v>
                      </c:pt>
                      <c:pt idx="43">
                        <c:v>14</c:v>
                      </c:pt>
                      <c:pt idx="44">
                        <c:v>19</c:v>
                      </c:pt>
                      <c:pt idx="45">
                        <c:v>17</c:v>
                      </c:pt>
                      <c:pt idx="46">
                        <c:v>19</c:v>
                      </c:pt>
                      <c:pt idx="47">
                        <c:v>13</c:v>
                      </c:pt>
                      <c:pt idx="48">
                        <c:v>18</c:v>
                      </c:pt>
                      <c:pt idx="49">
                        <c:v>13</c:v>
                      </c:pt>
                      <c:pt idx="50">
                        <c:v>17</c:v>
                      </c:pt>
                      <c:pt idx="51">
                        <c:v>13</c:v>
                      </c:pt>
                      <c:pt idx="52">
                        <c:v>20</c:v>
                      </c:pt>
                      <c:pt idx="53">
                        <c:v>17</c:v>
                      </c:pt>
                      <c:pt idx="54">
                        <c:v>14</c:v>
                      </c:pt>
                      <c:pt idx="55">
                        <c:v>17</c:v>
                      </c:pt>
                      <c:pt idx="56">
                        <c:v>14</c:v>
                      </c:pt>
                      <c:pt idx="57">
                        <c:v>17</c:v>
                      </c:pt>
                      <c:pt idx="58">
                        <c:v>14</c:v>
                      </c:pt>
                      <c:pt idx="59">
                        <c:v>17</c:v>
                      </c:pt>
                      <c:pt idx="60">
                        <c:v>13</c:v>
                      </c:pt>
                      <c:pt idx="61">
                        <c:v>17</c:v>
                      </c:pt>
                      <c:pt idx="62">
                        <c:v>17</c:v>
                      </c:pt>
                      <c:pt idx="63">
                        <c:v>17</c:v>
                      </c:pt>
                      <c:pt idx="64">
                        <c:v>17</c:v>
                      </c:pt>
                      <c:pt idx="65">
                        <c:v>17</c:v>
                      </c:pt>
                      <c:pt idx="66">
                        <c:v>13</c:v>
                      </c:pt>
                      <c:pt idx="67">
                        <c:v>17</c:v>
                      </c:pt>
                      <c:pt idx="68">
                        <c:v>19</c:v>
                      </c:pt>
                      <c:pt idx="69">
                        <c:v>13</c:v>
                      </c:pt>
                      <c:pt idx="70">
                        <c:v>17</c:v>
                      </c:pt>
                      <c:pt idx="71">
                        <c:v>17</c:v>
                      </c:pt>
                      <c:pt idx="72">
                        <c:v>17</c:v>
                      </c:pt>
                      <c:pt idx="73">
                        <c:v>19</c:v>
                      </c:pt>
                      <c:pt idx="74">
                        <c:v>17</c:v>
                      </c:pt>
                      <c:pt idx="75">
                        <c:v>14</c:v>
                      </c:pt>
                      <c:pt idx="76">
                        <c:v>17</c:v>
                      </c:pt>
                      <c:pt idx="77">
                        <c:v>24</c:v>
                      </c:pt>
                      <c:pt idx="78">
                        <c:v>14</c:v>
                      </c:pt>
                      <c:pt idx="79">
                        <c:v>17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67</c:v>
                      </c:pt>
                      <c:pt idx="205">
                        <c:v>157</c:v>
                      </c:pt>
                      <c:pt idx="206">
                        <c:v>20</c:v>
                      </c:pt>
                      <c:pt idx="207">
                        <c:v>669</c:v>
                      </c:pt>
                      <c:pt idx="208">
                        <c:v>8428</c:v>
                      </c:pt>
                      <c:pt idx="209">
                        <c:v>25</c:v>
                      </c:pt>
                      <c:pt idx="210">
                        <c:v>25</c:v>
                      </c:pt>
                      <c:pt idx="211">
                        <c:v>26</c:v>
                      </c:pt>
                      <c:pt idx="212">
                        <c:v>26</c:v>
                      </c:pt>
                      <c:pt idx="213">
                        <c:v>27</c:v>
                      </c:pt>
                      <c:pt idx="214">
                        <c:v>15</c:v>
                      </c:pt>
                      <c:pt idx="215">
                        <c:v>8454</c:v>
                      </c:pt>
                      <c:pt idx="216">
                        <c:v>19</c:v>
                      </c:pt>
                      <c:pt idx="217">
                        <c:v>21</c:v>
                      </c:pt>
                      <c:pt idx="218">
                        <c:v>7369</c:v>
                      </c:pt>
                      <c:pt idx="219">
                        <c:v>19</c:v>
                      </c:pt>
                      <c:pt idx="220">
                        <c:v>21</c:v>
                      </c:pt>
                      <c:pt idx="221">
                        <c:v>3733</c:v>
                      </c:pt>
                      <c:pt idx="222">
                        <c:v>12073</c:v>
                      </c:pt>
                      <c:pt idx="223">
                        <c:v>3734</c:v>
                      </c:pt>
                      <c:pt idx="224">
                        <c:v>750</c:v>
                      </c:pt>
                      <c:pt idx="225">
                        <c:v>7358</c:v>
                      </c:pt>
                      <c:pt idx="226">
                        <c:v>20</c:v>
                      </c:pt>
                      <c:pt idx="227">
                        <c:v>19</c:v>
                      </c:pt>
                      <c:pt idx="228">
                        <c:v>27</c:v>
                      </c:pt>
                      <c:pt idx="229">
                        <c:v>19</c:v>
                      </c:pt>
                      <c:pt idx="230">
                        <c:v>18</c:v>
                      </c:pt>
                      <c:pt idx="231">
                        <c:v>51</c:v>
                      </c:pt>
                      <c:pt idx="232">
                        <c:v>36</c:v>
                      </c:pt>
                      <c:pt idx="233">
                        <c:v>24</c:v>
                      </c:pt>
                      <c:pt idx="234">
                        <c:v>16</c:v>
                      </c:pt>
                      <c:pt idx="235">
                        <c:v>8874</c:v>
                      </c:pt>
                      <c:pt idx="236">
                        <c:v>33</c:v>
                      </c:pt>
                      <c:pt idx="237">
                        <c:v>62</c:v>
                      </c:pt>
                      <c:pt idx="238">
                        <c:v>19</c:v>
                      </c:pt>
                      <c:pt idx="239">
                        <c:v>18</c:v>
                      </c:pt>
                      <c:pt idx="240">
                        <c:v>21</c:v>
                      </c:pt>
                      <c:pt idx="241">
                        <c:v>58</c:v>
                      </c:pt>
                      <c:pt idx="242">
                        <c:v>4152</c:v>
                      </c:pt>
                      <c:pt idx="243">
                        <c:v>19</c:v>
                      </c:pt>
                      <c:pt idx="244">
                        <c:v>42</c:v>
                      </c:pt>
                      <c:pt idx="245">
                        <c:v>34</c:v>
                      </c:pt>
                      <c:pt idx="246">
                        <c:v>21</c:v>
                      </c:pt>
                      <c:pt idx="247">
                        <c:v>181</c:v>
                      </c:pt>
                      <c:pt idx="248">
                        <c:v>22</c:v>
                      </c:pt>
                      <c:pt idx="249">
                        <c:v>4311</c:v>
                      </c:pt>
                      <c:pt idx="250">
                        <c:v>2718</c:v>
                      </c:pt>
                      <c:pt idx="251">
                        <c:v>4320</c:v>
                      </c:pt>
                      <c:pt idx="252">
                        <c:v>19</c:v>
                      </c:pt>
                      <c:pt idx="253">
                        <c:v>19</c:v>
                      </c:pt>
                      <c:pt idx="254">
                        <c:v>19</c:v>
                      </c:pt>
                      <c:pt idx="255">
                        <c:v>196</c:v>
                      </c:pt>
                      <c:pt idx="256">
                        <c:v>194</c:v>
                      </c:pt>
                      <c:pt idx="257">
                        <c:v>197</c:v>
                      </c:pt>
                      <c:pt idx="258">
                        <c:v>781</c:v>
                      </c:pt>
                      <c:pt idx="259">
                        <c:v>24</c:v>
                      </c:pt>
                      <c:pt idx="260">
                        <c:v>4694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F-A5F3-417B-AA11-EF80BE2D0526}"/>
                  </c:ext>
                </c:extLst>
              </c15:ser>
            </c15:filteredScatterSeries>
            <c15:filteredScatterSeries>
              <c15:ser>
                <c:idx val="48"/>
                <c:order val="4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(1)'!$AX$1</c15:sqref>
                        </c15:formulaRef>
                      </c:ext>
                    </c:extLst>
                    <c:strCache>
                      <c:ptCount val="1"/>
                      <c:pt idx="0">
                        <c:v>action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(1)'!$AX$2:$AX$263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1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1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1</c:v>
                      </c:pt>
                      <c:pt idx="250">
                        <c:v>1</c:v>
                      </c:pt>
                      <c:pt idx="251">
                        <c:v>1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1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0-A5F3-417B-AA11-EF80BE2D0526}"/>
                  </c:ext>
                </c:extLst>
              </c15:ser>
            </c15:filteredScatterSeries>
            <c15:filteredScatterSeries>
              <c15:ser>
                <c:idx val="49"/>
                <c:order val="4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(1)'!$AY$1</c15:sqref>
                        </c15:formulaRef>
                      </c:ext>
                    </c:extLst>
                    <c:strCache>
                      <c:ptCount val="1"/>
                      <c:pt idx="0">
                        <c:v>errors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(1)'!$AY$2:$AY$263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17</c:v>
                      </c:pt>
                      <c:pt idx="81">
                        <c:v>17</c:v>
                      </c:pt>
                      <c:pt idx="82">
                        <c:v>17</c:v>
                      </c:pt>
                      <c:pt idx="83">
                        <c:v>17</c:v>
                      </c:pt>
                      <c:pt idx="84">
                        <c:v>75</c:v>
                      </c:pt>
                      <c:pt idx="85">
                        <c:v>22</c:v>
                      </c:pt>
                      <c:pt idx="86">
                        <c:v>22</c:v>
                      </c:pt>
                      <c:pt idx="87">
                        <c:v>34</c:v>
                      </c:pt>
                      <c:pt idx="88">
                        <c:v>19</c:v>
                      </c:pt>
                      <c:pt idx="89">
                        <c:v>19</c:v>
                      </c:pt>
                      <c:pt idx="90">
                        <c:v>20</c:v>
                      </c:pt>
                      <c:pt idx="91">
                        <c:v>24</c:v>
                      </c:pt>
                      <c:pt idx="92">
                        <c:v>20</c:v>
                      </c:pt>
                      <c:pt idx="93">
                        <c:v>46</c:v>
                      </c:pt>
                      <c:pt idx="94">
                        <c:v>46</c:v>
                      </c:pt>
                      <c:pt idx="95">
                        <c:v>46</c:v>
                      </c:pt>
                      <c:pt idx="96">
                        <c:v>19</c:v>
                      </c:pt>
                      <c:pt idx="97">
                        <c:v>24</c:v>
                      </c:pt>
                      <c:pt idx="98">
                        <c:v>41</c:v>
                      </c:pt>
                      <c:pt idx="99">
                        <c:v>26</c:v>
                      </c:pt>
                      <c:pt idx="100">
                        <c:v>14</c:v>
                      </c:pt>
                      <c:pt idx="101">
                        <c:v>24</c:v>
                      </c:pt>
                      <c:pt idx="102">
                        <c:v>14</c:v>
                      </c:pt>
                      <c:pt idx="103">
                        <c:v>18</c:v>
                      </c:pt>
                      <c:pt idx="104">
                        <c:v>18</c:v>
                      </c:pt>
                      <c:pt idx="105">
                        <c:v>18</c:v>
                      </c:pt>
                      <c:pt idx="106">
                        <c:v>18</c:v>
                      </c:pt>
                      <c:pt idx="107">
                        <c:v>18</c:v>
                      </c:pt>
                      <c:pt idx="108">
                        <c:v>18</c:v>
                      </c:pt>
                      <c:pt idx="109">
                        <c:v>207</c:v>
                      </c:pt>
                      <c:pt idx="110">
                        <c:v>23</c:v>
                      </c:pt>
                      <c:pt idx="111">
                        <c:v>41</c:v>
                      </c:pt>
                      <c:pt idx="112">
                        <c:v>24</c:v>
                      </c:pt>
                      <c:pt idx="113">
                        <c:v>24</c:v>
                      </c:pt>
                      <c:pt idx="114">
                        <c:v>24</c:v>
                      </c:pt>
                      <c:pt idx="115">
                        <c:v>24</c:v>
                      </c:pt>
                      <c:pt idx="116">
                        <c:v>30</c:v>
                      </c:pt>
                      <c:pt idx="117">
                        <c:v>87</c:v>
                      </c:pt>
                      <c:pt idx="118">
                        <c:v>18</c:v>
                      </c:pt>
                      <c:pt idx="119">
                        <c:v>20</c:v>
                      </c:pt>
                      <c:pt idx="120">
                        <c:v>14</c:v>
                      </c:pt>
                      <c:pt idx="121">
                        <c:v>19</c:v>
                      </c:pt>
                      <c:pt idx="122">
                        <c:v>24</c:v>
                      </c:pt>
                      <c:pt idx="123">
                        <c:v>19</c:v>
                      </c:pt>
                      <c:pt idx="124">
                        <c:v>19</c:v>
                      </c:pt>
                      <c:pt idx="125">
                        <c:v>19</c:v>
                      </c:pt>
                      <c:pt idx="126">
                        <c:v>19</c:v>
                      </c:pt>
                      <c:pt idx="127">
                        <c:v>46</c:v>
                      </c:pt>
                      <c:pt idx="128">
                        <c:v>19</c:v>
                      </c:pt>
                      <c:pt idx="129">
                        <c:v>19</c:v>
                      </c:pt>
                      <c:pt idx="130">
                        <c:v>19</c:v>
                      </c:pt>
                      <c:pt idx="131">
                        <c:v>24</c:v>
                      </c:pt>
                      <c:pt idx="132">
                        <c:v>30</c:v>
                      </c:pt>
                      <c:pt idx="133">
                        <c:v>19</c:v>
                      </c:pt>
                      <c:pt idx="134">
                        <c:v>19</c:v>
                      </c:pt>
                      <c:pt idx="135">
                        <c:v>14</c:v>
                      </c:pt>
                      <c:pt idx="136">
                        <c:v>19</c:v>
                      </c:pt>
                      <c:pt idx="137">
                        <c:v>19</c:v>
                      </c:pt>
                      <c:pt idx="138">
                        <c:v>19</c:v>
                      </c:pt>
                      <c:pt idx="139">
                        <c:v>19</c:v>
                      </c:pt>
                      <c:pt idx="140">
                        <c:v>19</c:v>
                      </c:pt>
                      <c:pt idx="141">
                        <c:v>19</c:v>
                      </c:pt>
                      <c:pt idx="142">
                        <c:v>19</c:v>
                      </c:pt>
                      <c:pt idx="143">
                        <c:v>19</c:v>
                      </c:pt>
                      <c:pt idx="144">
                        <c:v>19</c:v>
                      </c:pt>
                      <c:pt idx="145">
                        <c:v>19</c:v>
                      </c:pt>
                      <c:pt idx="146">
                        <c:v>19</c:v>
                      </c:pt>
                      <c:pt idx="147">
                        <c:v>19</c:v>
                      </c:pt>
                      <c:pt idx="148">
                        <c:v>19</c:v>
                      </c:pt>
                      <c:pt idx="149">
                        <c:v>19</c:v>
                      </c:pt>
                      <c:pt idx="150">
                        <c:v>19</c:v>
                      </c:pt>
                      <c:pt idx="151">
                        <c:v>19</c:v>
                      </c:pt>
                      <c:pt idx="152">
                        <c:v>19</c:v>
                      </c:pt>
                      <c:pt idx="153">
                        <c:v>19</c:v>
                      </c:pt>
                      <c:pt idx="154">
                        <c:v>19</c:v>
                      </c:pt>
                      <c:pt idx="155">
                        <c:v>24</c:v>
                      </c:pt>
                      <c:pt idx="156">
                        <c:v>24</c:v>
                      </c:pt>
                      <c:pt idx="157">
                        <c:v>18</c:v>
                      </c:pt>
                      <c:pt idx="158">
                        <c:v>45</c:v>
                      </c:pt>
                      <c:pt idx="159">
                        <c:v>19</c:v>
                      </c:pt>
                      <c:pt idx="160">
                        <c:v>19</c:v>
                      </c:pt>
                      <c:pt idx="161">
                        <c:v>32</c:v>
                      </c:pt>
                      <c:pt idx="162">
                        <c:v>32</c:v>
                      </c:pt>
                      <c:pt idx="163">
                        <c:v>18</c:v>
                      </c:pt>
                      <c:pt idx="164">
                        <c:v>18</c:v>
                      </c:pt>
                      <c:pt idx="165">
                        <c:v>24</c:v>
                      </c:pt>
                      <c:pt idx="166">
                        <c:v>24</c:v>
                      </c:pt>
                      <c:pt idx="167">
                        <c:v>28</c:v>
                      </c:pt>
                      <c:pt idx="168">
                        <c:v>23</c:v>
                      </c:pt>
                      <c:pt idx="169">
                        <c:v>24</c:v>
                      </c:pt>
                      <c:pt idx="170">
                        <c:v>24</c:v>
                      </c:pt>
                      <c:pt idx="171">
                        <c:v>27</c:v>
                      </c:pt>
                      <c:pt idx="172">
                        <c:v>28</c:v>
                      </c:pt>
                      <c:pt idx="173">
                        <c:v>24</c:v>
                      </c:pt>
                      <c:pt idx="174">
                        <c:v>33</c:v>
                      </c:pt>
                      <c:pt idx="175">
                        <c:v>27</c:v>
                      </c:pt>
                      <c:pt idx="176">
                        <c:v>18</c:v>
                      </c:pt>
                      <c:pt idx="177">
                        <c:v>145</c:v>
                      </c:pt>
                      <c:pt idx="178">
                        <c:v>38</c:v>
                      </c:pt>
                      <c:pt idx="179">
                        <c:v>20</c:v>
                      </c:pt>
                      <c:pt idx="180">
                        <c:v>20</c:v>
                      </c:pt>
                      <c:pt idx="181">
                        <c:v>24</c:v>
                      </c:pt>
                      <c:pt idx="182">
                        <c:v>24</c:v>
                      </c:pt>
                      <c:pt idx="183">
                        <c:v>25</c:v>
                      </c:pt>
                      <c:pt idx="184">
                        <c:v>14</c:v>
                      </c:pt>
                      <c:pt idx="185">
                        <c:v>24</c:v>
                      </c:pt>
                      <c:pt idx="186">
                        <c:v>24</c:v>
                      </c:pt>
                      <c:pt idx="187">
                        <c:v>14</c:v>
                      </c:pt>
                      <c:pt idx="188">
                        <c:v>14</c:v>
                      </c:pt>
                      <c:pt idx="189">
                        <c:v>24</c:v>
                      </c:pt>
                      <c:pt idx="190">
                        <c:v>14</c:v>
                      </c:pt>
                      <c:pt idx="191">
                        <c:v>24</c:v>
                      </c:pt>
                      <c:pt idx="192">
                        <c:v>14</c:v>
                      </c:pt>
                      <c:pt idx="193">
                        <c:v>14</c:v>
                      </c:pt>
                      <c:pt idx="194">
                        <c:v>24</c:v>
                      </c:pt>
                      <c:pt idx="195">
                        <c:v>28</c:v>
                      </c:pt>
                      <c:pt idx="196">
                        <c:v>28</c:v>
                      </c:pt>
                      <c:pt idx="197">
                        <c:v>28</c:v>
                      </c:pt>
                      <c:pt idx="198">
                        <c:v>28</c:v>
                      </c:pt>
                      <c:pt idx="199">
                        <c:v>28</c:v>
                      </c:pt>
                      <c:pt idx="200">
                        <c:v>28</c:v>
                      </c:pt>
                      <c:pt idx="201">
                        <c:v>28</c:v>
                      </c:pt>
                      <c:pt idx="202">
                        <c:v>28</c:v>
                      </c:pt>
                      <c:pt idx="203">
                        <c:v>26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1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1-A5F3-417B-AA11-EF80BE2D0526}"/>
                  </c:ext>
                </c:extLst>
              </c15:ser>
            </c15:filteredScatterSeries>
          </c:ext>
        </c:extLst>
      </c:scatterChart>
      <c:valAx>
        <c:axId val="139571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2054224"/>
        <c:crosses val="autoZero"/>
        <c:crossBetween val="midCat"/>
      </c:valAx>
      <c:valAx>
        <c:axId val="692054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5718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1"/>
          <c:tx>
            <c:strRef>
              <c:f>'Dataset (1)'!$B$1</c:f>
              <c:strCache>
                <c:ptCount val="1"/>
                <c:pt idx="0">
                  <c:v>proc_pid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strRef>
              <c:f>'Dataset (1)'!$A$2:$A$263</c:f>
              <c:strCache>
                <c:ptCount val="262"/>
                <c:pt idx="0">
                  <c:v>B</c:v>
                </c:pt>
                <c:pt idx="1">
                  <c:v>B</c:v>
                </c:pt>
                <c:pt idx="2">
                  <c:v>B</c:v>
                </c:pt>
                <c:pt idx="3">
                  <c:v>B</c:v>
                </c:pt>
                <c:pt idx="4">
                  <c:v>B</c:v>
                </c:pt>
                <c:pt idx="5">
                  <c:v>B</c:v>
                </c:pt>
                <c:pt idx="6">
                  <c:v>B</c:v>
                </c:pt>
                <c:pt idx="7">
                  <c:v>B</c:v>
                </c:pt>
                <c:pt idx="8">
                  <c:v>B</c:v>
                </c:pt>
                <c:pt idx="9">
                  <c:v>B</c:v>
                </c:pt>
                <c:pt idx="10">
                  <c:v>B</c:v>
                </c:pt>
                <c:pt idx="11">
                  <c:v>B</c:v>
                </c:pt>
                <c:pt idx="12">
                  <c:v>B</c:v>
                </c:pt>
                <c:pt idx="13">
                  <c:v>B</c:v>
                </c:pt>
                <c:pt idx="14">
                  <c:v>B</c:v>
                </c:pt>
                <c:pt idx="15">
                  <c:v>B</c:v>
                </c:pt>
                <c:pt idx="16">
                  <c:v>B</c:v>
                </c:pt>
                <c:pt idx="17">
                  <c:v>B</c:v>
                </c:pt>
                <c:pt idx="18">
                  <c:v>B</c:v>
                </c:pt>
                <c:pt idx="19">
                  <c:v>B</c:v>
                </c:pt>
                <c:pt idx="20">
                  <c:v>B</c:v>
                </c:pt>
                <c:pt idx="21">
                  <c:v>B</c:v>
                </c:pt>
                <c:pt idx="22">
                  <c:v>B</c:v>
                </c:pt>
                <c:pt idx="23">
                  <c:v>B</c:v>
                </c:pt>
                <c:pt idx="24">
                  <c:v>B</c:v>
                </c:pt>
                <c:pt idx="25">
                  <c:v>B</c:v>
                </c:pt>
                <c:pt idx="26">
                  <c:v>B</c:v>
                </c:pt>
                <c:pt idx="27">
                  <c:v>B</c:v>
                </c:pt>
                <c:pt idx="28">
                  <c:v>B</c:v>
                </c:pt>
                <c:pt idx="29">
                  <c:v>B</c:v>
                </c:pt>
                <c:pt idx="30">
                  <c:v>B</c:v>
                </c:pt>
                <c:pt idx="31">
                  <c:v>B</c:v>
                </c:pt>
                <c:pt idx="32">
                  <c:v>B</c:v>
                </c:pt>
                <c:pt idx="33">
                  <c:v>B</c:v>
                </c:pt>
                <c:pt idx="34">
                  <c:v>B</c:v>
                </c:pt>
                <c:pt idx="35">
                  <c:v>B</c:v>
                </c:pt>
                <c:pt idx="36">
                  <c:v>B</c:v>
                </c:pt>
                <c:pt idx="37">
                  <c:v>B</c:v>
                </c:pt>
                <c:pt idx="38">
                  <c:v>B</c:v>
                </c:pt>
                <c:pt idx="39">
                  <c:v>B</c:v>
                </c:pt>
                <c:pt idx="40">
                  <c:v>B</c:v>
                </c:pt>
                <c:pt idx="41">
                  <c:v>B</c:v>
                </c:pt>
                <c:pt idx="42">
                  <c:v>B</c:v>
                </c:pt>
                <c:pt idx="43">
                  <c:v>B</c:v>
                </c:pt>
                <c:pt idx="44">
                  <c:v>B</c:v>
                </c:pt>
                <c:pt idx="45">
                  <c:v>B</c:v>
                </c:pt>
                <c:pt idx="46">
                  <c:v>B</c:v>
                </c:pt>
                <c:pt idx="47">
                  <c:v>B</c:v>
                </c:pt>
                <c:pt idx="48">
                  <c:v>B</c:v>
                </c:pt>
                <c:pt idx="49">
                  <c:v>B</c:v>
                </c:pt>
                <c:pt idx="50">
                  <c:v>B</c:v>
                </c:pt>
                <c:pt idx="51">
                  <c:v>B</c:v>
                </c:pt>
                <c:pt idx="52">
                  <c:v>B</c:v>
                </c:pt>
                <c:pt idx="53">
                  <c:v>B</c:v>
                </c:pt>
                <c:pt idx="54">
                  <c:v>B</c:v>
                </c:pt>
                <c:pt idx="55">
                  <c:v>B</c:v>
                </c:pt>
                <c:pt idx="56">
                  <c:v>B</c:v>
                </c:pt>
                <c:pt idx="57">
                  <c:v>B</c:v>
                </c:pt>
                <c:pt idx="58">
                  <c:v>B</c:v>
                </c:pt>
                <c:pt idx="59">
                  <c:v>B</c:v>
                </c:pt>
                <c:pt idx="60">
                  <c:v>B</c:v>
                </c:pt>
                <c:pt idx="61">
                  <c:v>B</c:v>
                </c:pt>
                <c:pt idx="62">
                  <c:v>B</c:v>
                </c:pt>
                <c:pt idx="63">
                  <c:v>B</c:v>
                </c:pt>
                <c:pt idx="64">
                  <c:v>B</c:v>
                </c:pt>
                <c:pt idx="65">
                  <c:v>B</c:v>
                </c:pt>
                <c:pt idx="66">
                  <c:v>B</c:v>
                </c:pt>
                <c:pt idx="67">
                  <c:v>B</c:v>
                </c:pt>
                <c:pt idx="68">
                  <c:v>B</c:v>
                </c:pt>
                <c:pt idx="69">
                  <c:v>B</c:v>
                </c:pt>
                <c:pt idx="70">
                  <c:v>B</c:v>
                </c:pt>
                <c:pt idx="71">
                  <c:v>B</c:v>
                </c:pt>
                <c:pt idx="72">
                  <c:v>B</c:v>
                </c:pt>
                <c:pt idx="73">
                  <c:v>B</c:v>
                </c:pt>
                <c:pt idx="74">
                  <c:v>B</c:v>
                </c:pt>
                <c:pt idx="75">
                  <c:v>B</c:v>
                </c:pt>
                <c:pt idx="76">
                  <c:v>B</c:v>
                </c:pt>
                <c:pt idx="77">
                  <c:v>B</c:v>
                </c:pt>
                <c:pt idx="78">
                  <c:v>B</c:v>
                </c:pt>
                <c:pt idx="79">
                  <c:v>B</c:v>
                </c:pt>
                <c:pt idx="80">
                  <c:v>M</c:v>
                </c:pt>
                <c:pt idx="81">
                  <c:v>M</c:v>
                </c:pt>
                <c:pt idx="82">
                  <c:v>M</c:v>
                </c:pt>
                <c:pt idx="83">
                  <c:v>M</c:v>
                </c:pt>
                <c:pt idx="84">
                  <c:v>M</c:v>
                </c:pt>
                <c:pt idx="85">
                  <c:v>M</c:v>
                </c:pt>
                <c:pt idx="86">
                  <c:v>M</c:v>
                </c:pt>
                <c:pt idx="87">
                  <c:v>M</c:v>
                </c:pt>
                <c:pt idx="88">
                  <c:v>M</c:v>
                </c:pt>
                <c:pt idx="89">
                  <c:v>M</c:v>
                </c:pt>
                <c:pt idx="90">
                  <c:v>M</c:v>
                </c:pt>
                <c:pt idx="91">
                  <c:v>M</c:v>
                </c:pt>
                <c:pt idx="92">
                  <c:v>M</c:v>
                </c:pt>
                <c:pt idx="93">
                  <c:v>M</c:v>
                </c:pt>
                <c:pt idx="94">
                  <c:v>M</c:v>
                </c:pt>
                <c:pt idx="95">
                  <c:v>M</c:v>
                </c:pt>
                <c:pt idx="96">
                  <c:v>M</c:v>
                </c:pt>
                <c:pt idx="97">
                  <c:v>M</c:v>
                </c:pt>
                <c:pt idx="98">
                  <c:v>M</c:v>
                </c:pt>
                <c:pt idx="99">
                  <c:v>M</c:v>
                </c:pt>
                <c:pt idx="100">
                  <c:v>M</c:v>
                </c:pt>
                <c:pt idx="101">
                  <c:v>M</c:v>
                </c:pt>
                <c:pt idx="102">
                  <c:v>M</c:v>
                </c:pt>
                <c:pt idx="103">
                  <c:v>M</c:v>
                </c:pt>
                <c:pt idx="104">
                  <c:v>M</c:v>
                </c:pt>
                <c:pt idx="105">
                  <c:v>M</c:v>
                </c:pt>
                <c:pt idx="106">
                  <c:v>M</c:v>
                </c:pt>
                <c:pt idx="107">
                  <c:v>M</c:v>
                </c:pt>
                <c:pt idx="108">
                  <c:v>M</c:v>
                </c:pt>
                <c:pt idx="109">
                  <c:v>M</c:v>
                </c:pt>
                <c:pt idx="110">
                  <c:v>M</c:v>
                </c:pt>
                <c:pt idx="111">
                  <c:v>M</c:v>
                </c:pt>
                <c:pt idx="112">
                  <c:v>M</c:v>
                </c:pt>
                <c:pt idx="113">
                  <c:v>M</c:v>
                </c:pt>
                <c:pt idx="114">
                  <c:v>M</c:v>
                </c:pt>
                <c:pt idx="115">
                  <c:v>M</c:v>
                </c:pt>
                <c:pt idx="116">
                  <c:v>M</c:v>
                </c:pt>
                <c:pt idx="117">
                  <c:v>M</c:v>
                </c:pt>
                <c:pt idx="118">
                  <c:v>M</c:v>
                </c:pt>
                <c:pt idx="119">
                  <c:v>M</c:v>
                </c:pt>
                <c:pt idx="120">
                  <c:v>M</c:v>
                </c:pt>
                <c:pt idx="121">
                  <c:v>M</c:v>
                </c:pt>
                <c:pt idx="122">
                  <c:v>M</c:v>
                </c:pt>
                <c:pt idx="123">
                  <c:v>M</c:v>
                </c:pt>
                <c:pt idx="124">
                  <c:v>M</c:v>
                </c:pt>
                <c:pt idx="125">
                  <c:v>M</c:v>
                </c:pt>
                <c:pt idx="126">
                  <c:v>M</c:v>
                </c:pt>
                <c:pt idx="127">
                  <c:v>M</c:v>
                </c:pt>
                <c:pt idx="128">
                  <c:v>M</c:v>
                </c:pt>
                <c:pt idx="129">
                  <c:v>M</c:v>
                </c:pt>
                <c:pt idx="130">
                  <c:v>M</c:v>
                </c:pt>
                <c:pt idx="131">
                  <c:v>M</c:v>
                </c:pt>
                <c:pt idx="132">
                  <c:v>M</c:v>
                </c:pt>
                <c:pt idx="133">
                  <c:v>M</c:v>
                </c:pt>
                <c:pt idx="134">
                  <c:v>M</c:v>
                </c:pt>
                <c:pt idx="135">
                  <c:v>M</c:v>
                </c:pt>
                <c:pt idx="136">
                  <c:v>M</c:v>
                </c:pt>
                <c:pt idx="137">
                  <c:v>M</c:v>
                </c:pt>
                <c:pt idx="138">
                  <c:v>M</c:v>
                </c:pt>
                <c:pt idx="139">
                  <c:v>M</c:v>
                </c:pt>
                <c:pt idx="140">
                  <c:v>M</c:v>
                </c:pt>
                <c:pt idx="141">
                  <c:v>M</c:v>
                </c:pt>
                <c:pt idx="142">
                  <c:v>M</c:v>
                </c:pt>
                <c:pt idx="143">
                  <c:v>M</c:v>
                </c:pt>
                <c:pt idx="144">
                  <c:v>M</c:v>
                </c:pt>
                <c:pt idx="145">
                  <c:v>M</c:v>
                </c:pt>
                <c:pt idx="146">
                  <c:v>M</c:v>
                </c:pt>
                <c:pt idx="147">
                  <c:v>M</c:v>
                </c:pt>
                <c:pt idx="148">
                  <c:v>M</c:v>
                </c:pt>
                <c:pt idx="149">
                  <c:v>M</c:v>
                </c:pt>
                <c:pt idx="150">
                  <c:v>M</c:v>
                </c:pt>
                <c:pt idx="151">
                  <c:v>M</c:v>
                </c:pt>
                <c:pt idx="152">
                  <c:v>M</c:v>
                </c:pt>
                <c:pt idx="153">
                  <c:v>M</c:v>
                </c:pt>
                <c:pt idx="154">
                  <c:v>M</c:v>
                </c:pt>
                <c:pt idx="155">
                  <c:v>M</c:v>
                </c:pt>
                <c:pt idx="156">
                  <c:v>M</c:v>
                </c:pt>
                <c:pt idx="157">
                  <c:v>M</c:v>
                </c:pt>
                <c:pt idx="158">
                  <c:v>M</c:v>
                </c:pt>
                <c:pt idx="159">
                  <c:v>M</c:v>
                </c:pt>
                <c:pt idx="160">
                  <c:v>M</c:v>
                </c:pt>
                <c:pt idx="161">
                  <c:v>M</c:v>
                </c:pt>
                <c:pt idx="162">
                  <c:v>M</c:v>
                </c:pt>
                <c:pt idx="163">
                  <c:v>M</c:v>
                </c:pt>
                <c:pt idx="164">
                  <c:v>M</c:v>
                </c:pt>
                <c:pt idx="165">
                  <c:v>M</c:v>
                </c:pt>
                <c:pt idx="166">
                  <c:v>M</c:v>
                </c:pt>
                <c:pt idx="167">
                  <c:v>M</c:v>
                </c:pt>
                <c:pt idx="168">
                  <c:v>M</c:v>
                </c:pt>
                <c:pt idx="169">
                  <c:v>M</c:v>
                </c:pt>
                <c:pt idx="170">
                  <c:v>M</c:v>
                </c:pt>
                <c:pt idx="171">
                  <c:v>M</c:v>
                </c:pt>
                <c:pt idx="172">
                  <c:v>M</c:v>
                </c:pt>
                <c:pt idx="173">
                  <c:v>M</c:v>
                </c:pt>
                <c:pt idx="174">
                  <c:v>M</c:v>
                </c:pt>
                <c:pt idx="175">
                  <c:v>M</c:v>
                </c:pt>
                <c:pt idx="176">
                  <c:v>M</c:v>
                </c:pt>
                <c:pt idx="177">
                  <c:v>M</c:v>
                </c:pt>
                <c:pt idx="178">
                  <c:v>M</c:v>
                </c:pt>
                <c:pt idx="179">
                  <c:v>M</c:v>
                </c:pt>
                <c:pt idx="180">
                  <c:v>M</c:v>
                </c:pt>
                <c:pt idx="181">
                  <c:v>M</c:v>
                </c:pt>
                <c:pt idx="182">
                  <c:v>M</c:v>
                </c:pt>
                <c:pt idx="183">
                  <c:v>M</c:v>
                </c:pt>
                <c:pt idx="184">
                  <c:v>M</c:v>
                </c:pt>
                <c:pt idx="185">
                  <c:v>M</c:v>
                </c:pt>
                <c:pt idx="186">
                  <c:v>M</c:v>
                </c:pt>
                <c:pt idx="187">
                  <c:v>M</c:v>
                </c:pt>
                <c:pt idx="188">
                  <c:v>M</c:v>
                </c:pt>
                <c:pt idx="189">
                  <c:v>M</c:v>
                </c:pt>
                <c:pt idx="190">
                  <c:v>M</c:v>
                </c:pt>
                <c:pt idx="191">
                  <c:v>M</c:v>
                </c:pt>
                <c:pt idx="192">
                  <c:v>M</c:v>
                </c:pt>
                <c:pt idx="193">
                  <c:v>M</c:v>
                </c:pt>
                <c:pt idx="194">
                  <c:v>M</c:v>
                </c:pt>
                <c:pt idx="195">
                  <c:v>M</c:v>
                </c:pt>
                <c:pt idx="196">
                  <c:v>M</c:v>
                </c:pt>
                <c:pt idx="197">
                  <c:v>M</c:v>
                </c:pt>
                <c:pt idx="198">
                  <c:v>M</c:v>
                </c:pt>
                <c:pt idx="199">
                  <c:v>M</c:v>
                </c:pt>
                <c:pt idx="200">
                  <c:v>M</c:v>
                </c:pt>
                <c:pt idx="201">
                  <c:v>M</c:v>
                </c:pt>
                <c:pt idx="202">
                  <c:v>M</c:v>
                </c:pt>
                <c:pt idx="203">
                  <c:v>M</c:v>
                </c:pt>
                <c:pt idx="204">
                  <c:v>R</c:v>
                </c:pt>
                <c:pt idx="205">
                  <c:v>R</c:v>
                </c:pt>
                <c:pt idx="206">
                  <c:v>R</c:v>
                </c:pt>
                <c:pt idx="207">
                  <c:v>R</c:v>
                </c:pt>
                <c:pt idx="208">
                  <c:v>R</c:v>
                </c:pt>
                <c:pt idx="209">
                  <c:v>R</c:v>
                </c:pt>
                <c:pt idx="210">
                  <c:v>R</c:v>
                </c:pt>
                <c:pt idx="211">
                  <c:v>R</c:v>
                </c:pt>
                <c:pt idx="212">
                  <c:v>R</c:v>
                </c:pt>
                <c:pt idx="213">
                  <c:v>R</c:v>
                </c:pt>
                <c:pt idx="214">
                  <c:v>R</c:v>
                </c:pt>
                <c:pt idx="215">
                  <c:v>R</c:v>
                </c:pt>
                <c:pt idx="216">
                  <c:v>R</c:v>
                </c:pt>
                <c:pt idx="217">
                  <c:v>R</c:v>
                </c:pt>
                <c:pt idx="218">
                  <c:v>R</c:v>
                </c:pt>
                <c:pt idx="219">
                  <c:v>R</c:v>
                </c:pt>
                <c:pt idx="220">
                  <c:v>R</c:v>
                </c:pt>
                <c:pt idx="221">
                  <c:v>R</c:v>
                </c:pt>
                <c:pt idx="222">
                  <c:v>R</c:v>
                </c:pt>
                <c:pt idx="223">
                  <c:v>R</c:v>
                </c:pt>
                <c:pt idx="224">
                  <c:v>R</c:v>
                </c:pt>
                <c:pt idx="225">
                  <c:v>R</c:v>
                </c:pt>
                <c:pt idx="226">
                  <c:v>R</c:v>
                </c:pt>
                <c:pt idx="227">
                  <c:v>R</c:v>
                </c:pt>
                <c:pt idx="228">
                  <c:v>R</c:v>
                </c:pt>
                <c:pt idx="229">
                  <c:v>R</c:v>
                </c:pt>
                <c:pt idx="230">
                  <c:v>R</c:v>
                </c:pt>
                <c:pt idx="231">
                  <c:v>R</c:v>
                </c:pt>
                <c:pt idx="232">
                  <c:v>R</c:v>
                </c:pt>
                <c:pt idx="233">
                  <c:v>R</c:v>
                </c:pt>
                <c:pt idx="234">
                  <c:v>R</c:v>
                </c:pt>
                <c:pt idx="235">
                  <c:v>R</c:v>
                </c:pt>
                <c:pt idx="236">
                  <c:v>R</c:v>
                </c:pt>
                <c:pt idx="237">
                  <c:v>R</c:v>
                </c:pt>
                <c:pt idx="238">
                  <c:v>R</c:v>
                </c:pt>
                <c:pt idx="239">
                  <c:v>R</c:v>
                </c:pt>
                <c:pt idx="240">
                  <c:v>R</c:v>
                </c:pt>
                <c:pt idx="241">
                  <c:v>R</c:v>
                </c:pt>
                <c:pt idx="242">
                  <c:v>R</c:v>
                </c:pt>
                <c:pt idx="243">
                  <c:v>R</c:v>
                </c:pt>
                <c:pt idx="244">
                  <c:v>R</c:v>
                </c:pt>
                <c:pt idx="245">
                  <c:v>R</c:v>
                </c:pt>
                <c:pt idx="246">
                  <c:v>R</c:v>
                </c:pt>
                <c:pt idx="247">
                  <c:v>R</c:v>
                </c:pt>
                <c:pt idx="248">
                  <c:v>R</c:v>
                </c:pt>
                <c:pt idx="249">
                  <c:v>R</c:v>
                </c:pt>
                <c:pt idx="250">
                  <c:v>R</c:v>
                </c:pt>
                <c:pt idx="251">
                  <c:v>R</c:v>
                </c:pt>
                <c:pt idx="252">
                  <c:v>R</c:v>
                </c:pt>
                <c:pt idx="253">
                  <c:v>R</c:v>
                </c:pt>
                <c:pt idx="254">
                  <c:v>R</c:v>
                </c:pt>
                <c:pt idx="255">
                  <c:v>R</c:v>
                </c:pt>
                <c:pt idx="256">
                  <c:v>R</c:v>
                </c:pt>
                <c:pt idx="257">
                  <c:v>R</c:v>
                </c:pt>
                <c:pt idx="258">
                  <c:v>R</c:v>
                </c:pt>
                <c:pt idx="259">
                  <c:v>R</c:v>
                </c:pt>
                <c:pt idx="260">
                  <c:v>R</c:v>
                </c:pt>
                <c:pt idx="261">
                  <c:v>_x001a_</c:v>
                </c:pt>
              </c:strCache>
            </c:strRef>
          </c:xVal>
          <c:yVal>
            <c:numRef>
              <c:f>'Dataset (1)'!$B$2:$B$263</c:f>
              <c:numCache>
                <c:formatCode>General</c:formatCode>
                <c:ptCount val="2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  <c:pt idx="21">
                  <c:v>0</c:v>
                </c:pt>
                <c:pt idx="22">
                  <c:v>1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1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1</c:v>
                </c:pt>
                <c:pt idx="45">
                  <c:v>0</c:v>
                </c:pt>
                <c:pt idx="46">
                  <c:v>1</c:v>
                </c:pt>
                <c:pt idx="47">
                  <c:v>0</c:v>
                </c:pt>
                <c:pt idx="48">
                  <c:v>1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1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1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1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2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1</c:v>
                </c:pt>
                <c:pt idx="85">
                  <c:v>3</c:v>
                </c:pt>
                <c:pt idx="86">
                  <c:v>3</c:v>
                </c:pt>
                <c:pt idx="87">
                  <c:v>6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2</c:v>
                </c:pt>
                <c:pt idx="92">
                  <c:v>1</c:v>
                </c:pt>
                <c:pt idx="93">
                  <c:v>5</c:v>
                </c:pt>
                <c:pt idx="94">
                  <c:v>5</c:v>
                </c:pt>
                <c:pt idx="95">
                  <c:v>5</c:v>
                </c:pt>
                <c:pt idx="96">
                  <c:v>1</c:v>
                </c:pt>
                <c:pt idx="97">
                  <c:v>2</c:v>
                </c:pt>
                <c:pt idx="98">
                  <c:v>4</c:v>
                </c:pt>
                <c:pt idx="99">
                  <c:v>3</c:v>
                </c:pt>
                <c:pt idx="100">
                  <c:v>0</c:v>
                </c:pt>
                <c:pt idx="101">
                  <c:v>2</c:v>
                </c:pt>
                <c:pt idx="102">
                  <c:v>0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2</c:v>
                </c:pt>
                <c:pt idx="110">
                  <c:v>2</c:v>
                </c:pt>
                <c:pt idx="111">
                  <c:v>5</c:v>
                </c:pt>
                <c:pt idx="112">
                  <c:v>2</c:v>
                </c:pt>
                <c:pt idx="113">
                  <c:v>2</c:v>
                </c:pt>
                <c:pt idx="114">
                  <c:v>2</c:v>
                </c:pt>
                <c:pt idx="115">
                  <c:v>2</c:v>
                </c:pt>
                <c:pt idx="116">
                  <c:v>2</c:v>
                </c:pt>
                <c:pt idx="117">
                  <c:v>4</c:v>
                </c:pt>
                <c:pt idx="118">
                  <c:v>0</c:v>
                </c:pt>
                <c:pt idx="119">
                  <c:v>1</c:v>
                </c:pt>
                <c:pt idx="120">
                  <c:v>0</c:v>
                </c:pt>
                <c:pt idx="121">
                  <c:v>1</c:v>
                </c:pt>
                <c:pt idx="122">
                  <c:v>2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4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2</c:v>
                </c:pt>
                <c:pt idx="132">
                  <c:v>4</c:v>
                </c:pt>
                <c:pt idx="133">
                  <c:v>1</c:v>
                </c:pt>
                <c:pt idx="134">
                  <c:v>1</c:v>
                </c:pt>
                <c:pt idx="135">
                  <c:v>0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2</c:v>
                </c:pt>
                <c:pt idx="156">
                  <c:v>2</c:v>
                </c:pt>
                <c:pt idx="157">
                  <c:v>1</c:v>
                </c:pt>
                <c:pt idx="158">
                  <c:v>3</c:v>
                </c:pt>
                <c:pt idx="159">
                  <c:v>1</c:v>
                </c:pt>
                <c:pt idx="160">
                  <c:v>1</c:v>
                </c:pt>
                <c:pt idx="161">
                  <c:v>4</c:v>
                </c:pt>
                <c:pt idx="162">
                  <c:v>4</c:v>
                </c:pt>
                <c:pt idx="163">
                  <c:v>0</c:v>
                </c:pt>
                <c:pt idx="164">
                  <c:v>0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4</c:v>
                </c:pt>
                <c:pt idx="173">
                  <c:v>2</c:v>
                </c:pt>
                <c:pt idx="174">
                  <c:v>6</c:v>
                </c:pt>
                <c:pt idx="175">
                  <c:v>4</c:v>
                </c:pt>
                <c:pt idx="176">
                  <c:v>1</c:v>
                </c:pt>
                <c:pt idx="177">
                  <c:v>7</c:v>
                </c:pt>
                <c:pt idx="178">
                  <c:v>7</c:v>
                </c:pt>
                <c:pt idx="179">
                  <c:v>1</c:v>
                </c:pt>
                <c:pt idx="180">
                  <c:v>1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0</c:v>
                </c:pt>
                <c:pt idx="185">
                  <c:v>2</c:v>
                </c:pt>
                <c:pt idx="186">
                  <c:v>2</c:v>
                </c:pt>
                <c:pt idx="187">
                  <c:v>0</c:v>
                </c:pt>
                <c:pt idx="188">
                  <c:v>0</c:v>
                </c:pt>
                <c:pt idx="189">
                  <c:v>2</c:v>
                </c:pt>
                <c:pt idx="190">
                  <c:v>0</c:v>
                </c:pt>
                <c:pt idx="191">
                  <c:v>2</c:v>
                </c:pt>
                <c:pt idx="192">
                  <c:v>0</c:v>
                </c:pt>
                <c:pt idx="193">
                  <c:v>0</c:v>
                </c:pt>
                <c:pt idx="194">
                  <c:v>2</c:v>
                </c:pt>
                <c:pt idx="195">
                  <c:v>4</c:v>
                </c:pt>
                <c:pt idx="196">
                  <c:v>4</c:v>
                </c:pt>
                <c:pt idx="197">
                  <c:v>4</c:v>
                </c:pt>
                <c:pt idx="198">
                  <c:v>4</c:v>
                </c:pt>
                <c:pt idx="199">
                  <c:v>4</c:v>
                </c:pt>
                <c:pt idx="200">
                  <c:v>4</c:v>
                </c:pt>
                <c:pt idx="201">
                  <c:v>4</c:v>
                </c:pt>
                <c:pt idx="202">
                  <c:v>4</c:v>
                </c:pt>
                <c:pt idx="203">
                  <c:v>3</c:v>
                </c:pt>
                <c:pt idx="204">
                  <c:v>8</c:v>
                </c:pt>
                <c:pt idx="205">
                  <c:v>10</c:v>
                </c:pt>
                <c:pt idx="206">
                  <c:v>1</c:v>
                </c:pt>
                <c:pt idx="207">
                  <c:v>16</c:v>
                </c:pt>
                <c:pt idx="208">
                  <c:v>0</c:v>
                </c:pt>
                <c:pt idx="209">
                  <c:v>3</c:v>
                </c:pt>
                <c:pt idx="210">
                  <c:v>3</c:v>
                </c:pt>
                <c:pt idx="211">
                  <c:v>3</c:v>
                </c:pt>
                <c:pt idx="212">
                  <c:v>3</c:v>
                </c:pt>
                <c:pt idx="213">
                  <c:v>4</c:v>
                </c:pt>
                <c:pt idx="214">
                  <c:v>0</c:v>
                </c:pt>
                <c:pt idx="215">
                  <c:v>0</c:v>
                </c:pt>
                <c:pt idx="216">
                  <c:v>1</c:v>
                </c:pt>
                <c:pt idx="217">
                  <c:v>1</c:v>
                </c:pt>
                <c:pt idx="218">
                  <c:v>0</c:v>
                </c:pt>
                <c:pt idx="219">
                  <c:v>1</c:v>
                </c:pt>
                <c:pt idx="220">
                  <c:v>1</c:v>
                </c:pt>
                <c:pt idx="221">
                  <c:v>68</c:v>
                </c:pt>
                <c:pt idx="222">
                  <c:v>81</c:v>
                </c:pt>
                <c:pt idx="223">
                  <c:v>69</c:v>
                </c:pt>
                <c:pt idx="224">
                  <c:v>2</c:v>
                </c:pt>
                <c:pt idx="225">
                  <c:v>37</c:v>
                </c:pt>
                <c:pt idx="226">
                  <c:v>1</c:v>
                </c:pt>
                <c:pt idx="227">
                  <c:v>1</c:v>
                </c:pt>
                <c:pt idx="228">
                  <c:v>3</c:v>
                </c:pt>
                <c:pt idx="229">
                  <c:v>1</c:v>
                </c:pt>
                <c:pt idx="230">
                  <c:v>0</c:v>
                </c:pt>
                <c:pt idx="231">
                  <c:v>4</c:v>
                </c:pt>
                <c:pt idx="232">
                  <c:v>5</c:v>
                </c:pt>
                <c:pt idx="233">
                  <c:v>2</c:v>
                </c:pt>
                <c:pt idx="234">
                  <c:v>0</c:v>
                </c:pt>
                <c:pt idx="235">
                  <c:v>4</c:v>
                </c:pt>
                <c:pt idx="236">
                  <c:v>5</c:v>
                </c:pt>
                <c:pt idx="237">
                  <c:v>2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11</c:v>
                </c:pt>
                <c:pt idx="242">
                  <c:v>5</c:v>
                </c:pt>
                <c:pt idx="243">
                  <c:v>1</c:v>
                </c:pt>
                <c:pt idx="244">
                  <c:v>7</c:v>
                </c:pt>
                <c:pt idx="245">
                  <c:v>5</c:v>
                </c:pt>
                <c:pt idx="246">
                  <c:v>1</c:v>
                </c:pt>
                <c:pt idx="247">
                  <c:v>5</c:v>
                </c:pt>
                <c:pt idx="248">
                  <c:v>1</c:v>
                </c:pt>
                <c:pt idx="249">
                  <c:v>43</c:v>
                </c:pt>
                <c:pt idx="250">
                  <c:v>35</c:v>
                </c:pt>
                <c:pt idx="251">
                  <c:v>43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  <c:pt idx="255">
                  <c:v>3</c:v>
                </c:pt>
                <c:pt idx="256">
                  <c:v>3</c:v>
                </c:pt>
                <c:pt idx="257">
                  <c:v>3</c:v>
                </c:pt>
                <c:pt idx="258">
                  <c:v>28</c:v>
                </c:pt>
                <c:pt idx="259">
                  <c:v>2</c:v>
                </c:pt>
                <c:pt idx="26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0B6-4B16-BACD-583E7C7AA7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765200"/>
        <c:axId val="692056144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0"/>
                <c:tx>
                  <c:strRef>
                    <c:extLst>
                      <c:ext uri="{02D57815-91ED-43cb-92C2-25804820EDAC}">
                        <c15:formulaRef>
                          <c15:sqref>'Dataset (1)'!$C$1</c15:sqref>
                        </c15:formulaRef>
                      </c:ext>
                    </c:extLst>
                    <c:strCache>
                      <c:ptCount val="1"/>
                      <c:pt idx="0">
                        <c:v>urls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>
                      <c:ext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>
                      <c:ext uri="{02D57815-91ED-43cb-92C2-25804820EDAC}">
                        <c15:formulaRef>
                          <c15:sqref>'Dataset (1)'!$C$2:$C$263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371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371</c:v>
                      </c:pt>
                      <c:pt idx="16">
                        <c:v>0</c:v>
                      </c:pt>
                      <c:pt idx="17">
                        <c:v>371</c:v>
                      </c:pt>
                      <c:pt idx="18">
                        <c:v>0</c:v>
                      </c:pt>
                      <c:pt idx="19">
                        <c:v>121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371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371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371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8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760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371</c:v>
                      </c:pt>
                      <c:pt idx="85">
                        <c:v>9</c:v>
                      </c:pt>
                      <c:pt idx="86">
                        <c:v>9</c:v>
                      </c:pt>
                      <c:pt idx="87">
                        <c:v>15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371</c:v>
                      </c:pt>
                      <c:pt idx="92">
                        <c:v>371</c:v>
                      </c:pt>
                      <c:pt idx="93">
                        <c:v>1497</c:v>
                      </c:pt>
                      <c:pt idx="94">
                        <c:v>1497</c:v>
                      </c:pt>
                      <c:pt idx="95">
                        <c:v>1497</c:v>
                      </c:pt>
                      <c:pt idx="96">
                        <c:v>0</c:v>
                      </c:pt>
                      <c:pt idx="97">
                        <c:v>371</c:v>
                      </c:pt>
                      <c:pt idx="98">
                        <c:v>990</c:v>
                      </c:pt>
                      <c:pt idx="99">
                        <c:v>3</c:v>
                      </c:pt>
                      <c:pt idx="100">
                        <c:v>0</c:v>
                      </c:pt>
                      <c:pt idx="101">
                        <c:v>371</c:v>
                      </c:pt>
                      <c:pt idx="102">
                        <c:v>0</c:v>
                      </c:pt>
                      <c:pt idx="103">
                        <c:v>505</c:v>
                      </c:pt>
                      <c:pt idx="104">
                        <c:v>509</c:v>
                      </c:pt>
                      <c:pt idx="105">
                        <c:v>509</c:v>
                      </c:pt>
                      <c:pt idx="106">
                        <c:v>509</c:v>
                      </c:pt>
                      <c:pt idx="107">
                        <c:v>507</c:v>
                      </c:pt>
                      <c:pt idx="108">
                        <c:v>505</c:v>
                      </c:pt>
                      <c:pt idx="109">
                        <c:v>866</c:v>
                      </c:pt>
                      <c:pt idx="110">
                        <c:v>992</c:v>
                      </c:pt>
                      <c:pt idx="111">
                        <c:v>1137</c:v>
                      </c:pt>
                      <c:pt idx="112">
                        <c:v>372</c:v>
                      </c:pt>
                      <c:pt idx="113">
                        <c:v>371</c:v>
                      </c:pt>
                      <c:pt idx="114">
                        <c:v>371</c:v>
                      </c:pt>
                      <c:pt idx="115">
                        <c:v>371</c:v>
                      </c:pt>
                      <c:pt idx="116">
                        <c:v>0</c:v>
                      </c:pt>
                      <c:pt idx="117">
                        <c:v>371</c:v>
                      </c:pt>
                      <c:pt idx="118">
                        <c:v>0</c:v>
                      </c:pt>
                      <c:pt idx="119">
                        <c:v>371</c:v>
                      </c:pt>
                      <c:pt idx="120">
                        <c:v>0</c:v>
                      </c:pt>
                      <c:pt idx="121">
                        <c:v>121</c:v>
                      </c:pt>
                      <c:pt idx="122">
                        <c:v>742</c:v>
                      </c:pt>
                      <c:pt idx="123">
                        <c:v>124</c:v>
                      </c:pt>
                      <c:pt idx="124">
                        <c:v>371</c:v>
                      </c:pt>
                      <c:pt idx="125">
                        <c:v>492</c:v>
                      </c:pt>
                      <c:pt idx="126">
                        <c:v>0</c:v>
                      </c:pt>
                      <c:pt idx="127">
                        <c:v>1120</c:v>
                      </c:pt>
                      <c:pt idx="128">
                        <c:v>0</c:v>
                      </c:pt>
                      <c:pt idx="129">
                        <c:v>492</c:v>
                      </c:pt>
                      <c:pt idx="130">
                        <c:v>121</c:v>
                      </c:pt>
                      <c:pt idx="131">
                        <c:v>371</c:v>
                      </c:pt>
                      <c:pt idx="132">
                        <c:v>1745</c:v>
                      </c:pt>
                      <c:pt idx="133">
                        <c:v>126</c:v>
                      </c:pt>
                      <c:pt idx="134">
                        <c:v>126</c:v>
                      </c:pt>
                      <c:pt idx="135">
                        <c:v>0</c:v>
                      </c:pt>
                      <c:pt idx="136">
                        <c:v>126</c:v>
                      </c:pt>
                      <c:pt idx="137">
                        <c:v>126</c:v>
                      </c:pt>
                      <c:pt idx="138">
                        <c:v>126</c:v>
                      </c:pt>
                      <c:pt idx="139">
                        <c:v>126</c:v>
                      </c:pt>
                      <c:pt idx="140">
                        <c:v>126</c:v>
                      </c:pt>
                      <c:pt idx="141">
                        <c:v>126</c:v>
                      </c:pt>
                      <c:pt idx="142">
                        <c:v>126</c:v>
                      </c:pt>
                      <c:pt idx="143">
                        <c:v>126</c:v>
                      </c:pt>
                      <c:pt idx="144">
                        <c:v>127</c:v>
                      </c:pt>
                      <c:pt idx="145">
                        <c:v>126</c:v>
                      </c:pt>
                      <c:pt idx="146">
                        <c:v>126</c:v>
                      </c:pt>
                      <c:pt idx="147">
                        <c:v>126</c:v>
                      </c:pt>
                      <c:pt idx="148">
                        <c:v>126</c:v>
                      </c:pt>
                      <c:pt idx="149">
                        <c:v>126</c:v>
                      </c:pt>
                      <c:pt idx="150">
                        <c:v>126</c:v>
                      </c:pt>
                      <c:pt idx="151">
                        <c:v>126</c:v>
                      </c:pt>
                      <c:pt idx="152">
                        <c:v>126</c:v>
                      </c:pt>
                      <c:pt idx="153">
                        <c:v>126</c:v>
                      </c:pt>
                      <c:pt idx="154">
                        <c:v>124</c:v>
                      </c:pt>
                      <c:pt idx="155">
                        <c:v>371</c:v>
                      </c:pt>
                      <c:pt idx="156">
                        <c:v>371</c:v>
                      </c:pt>
                      <c:pt idx="157">
                        <c:v>129</c:v>
                      </c:pt>
                      <c:pt idx="158">
                        <c:v>1240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1241</c:v>
                      </c:pt>
                      <c:pt idx="162">
                        <c:v>1241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371</c:v>
                      </c:pt>
                      <c:pt idx="166">
                        <c:v>371</c:v>
                      </c:pt>
                      <c:pt idx="167">
                        <c:v>870</c:v>
                      </c:pt>
                      <c:pt idx="168">
                        <c:v>371</c:v>
                      </c:pt>
                      <c:pt idx="169">
                        <c:v>371</c:v>
                      </c:pt>
                      <c:pt idx="170">
                        <c:v>371</c:v>
                      </c:pt>
                      <c:pt idx="171">
                        <c:v>371</c:v>
                      </c:pt>
                      <c:pt idx="172">
                        <c:v>866</c:v>
                      </c:pt>
                      <c:pt idx="173">
                        <c:v>371</c:v>
                      </c:pt>
                      <c:pt idx="174">
                        <c:v>1239</c:v>
                      </c:pt>
                      <c:pt idx="175">
                        <c:v>748</c:v>
                      </c:pt>
                      <c:pt idx="176">
                        <c:v>371</c:v>
                      </c:pt>
                      <c:pt idx="177">
                        <c:v>2945</c:v>
                      </c:pt>
                      <c:pt idx="178">
                        <c:v>1912</c:v>
                      </c:pt>
                      <c:pt idx="179">
                        <c:v>508</c:v>
                      </c:pt>
                      <c:pt idx="180">
                        <c:v>496</c:v>
                      </c:pt>
                      <c:pt idx="181">
                        <c:v>371</c:v>
                      </c:pt>
                      <c:pt idx="182">
                        <c:v>371</c:v>
                      </c:pt>
                      <c:pt idx="183">
                        <c:v>371</c:v>
                      </c:pt>
                      <c:pt idx="184">
                        <c:v>0</c:v>
                      </c:pt>
                      <c:pt idx="185">
                        <c:v>371</c:v>
                      </c:pt>
                      <c:pt idx="186">
                        <c:v>371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371</c:v>
                      </c:pt>
                      <c:pt idx="190">
                        <c:v>0</c:v>
                      </c:pt>
                      <c:pt idx="191">
                        <c:v>371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371</c:v>
                      </c:pt>
                      <c:pt idx="195">
                        <c:v>995</c:v>
                      </c:pt>
                      <c:pt idx="196">
                        <c:v>996</c:v>
                      </c:pt>
                      <c:pt idx="197">
                        <c:v>995</c:v>
                      </c:pt>
                      <c:pt idx="198">
                        <c:v>996</c:v>
                      </c:pt>
                      <c:pt idx="199">
                        <c:v>996</c:v>
                      </c:pt>
                      <c:pt idx="200">
                        <c:v>995</c:v>
                      </c:pt>
                      <c:pt idx="201">
                        <c:v>995</c:v>
                      </c:pt>
                      <c:pt idx="202">
                        <c:v>996</c:v>
                      </c:pt>
                      <c:pt idx="203">
                        <c:v>124</c:v>
                      </c:pt>
                      <c:pt idx="204">
                        <c:v>8</c:v>
                      </c:pt>
                      <c:pt idx="205">
                        <c:v>10</c:v>
                      </c:pt>
                      <c:pt idx="206">
                        <c:v>1</c:v>
                      </c:pt>
                      <c:pt idx="207">
                        <c:v>16</c:v>
                      </c:pt>
                      <c:pt idx="208">
                        <c:v>0</c:v>
                      </c:pt>
                      <c:pt idx="209">
                        <c:v>3</c:v>
                      </c:pt>
                      <c:pt idx="210">
                        <c:v>3</c:v>
                      </c:pt>
                      <c:pt idx="211">
                        <c:v>3</c:v>
                      </c:pt>
                      <c:pt idx="212">
                        <c:v>3</c:v>
                      </c:pt>
                      <c:pt idx="213">
                        <c:v>4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1</c:v>
                      </c:pt>
                      <c:pt idx="217">
                        <c:v>1</c:v>
                      </c:pt>
                      <c:pt idx="218">
                        <c:v>0</c:v>
                      </c:pt>
                      <c:pt idx="219">
                        <c:v>1</c:v>
                      </c:pt>
                      <c:pt idx="220">
                        <c:v>1</c:v>
                      </c:pt>
                      <c:pt idx="221">
                        <c:v>68</c:v>
                      </c:pt>
                      <c:pt idx="222">
                        <c:v>81</c:v>
                      </c:pt>
                      <c:pt idx="223">
                        <c:v>69</c:v>
                      </c:pt>
                      <c:pt idx="224">
                        <c:v>2</c:v>
                      </c:pt>
                      <c:pt idx="225">
                        <c:v>37</c:v>
                      </c:pt>
                      <c:pt idx="226">
                        <c:v>1</c:v>
                      </c:pt>
                      <c:pt idx="227">
                        <c:v>1</c:v>
                      </c:pt>
                      <c:pt idx="228">
                        <c:v>3</c:v>
                      </c:pt>
                      <c:pt idx="229">
                        <c:v>1</c:v>
                      </c:pt>
                      <c:pt idx="230">
                        <c:v>0</c:v>
                      </c:pt>
                      <c:pt idx="231">
                        <c:v>4</c:v>
                      </c:pt>
                      <c:pt idx="232">
                        <c:v>5</c:v>
                      </c:pt>
                      <c:pt idx="233">
                        <c:v>2</c:v>
                      </c:pt>
                      <c:pt idx="234">
                        <c:v>0</c:v>
                      </c:pt>
                      <c:pt idx="235">
                        <c:v>4</c:v>
                      </c:pt>
                      <c:pt idx="236">
                        <c:v>5</c:v>
                      </c:pt>
                      <c:pt idx="237">
                        <c:v>2</c:v>
                      </c:pt>
                      <c:pt idx="238">
                        <c:v>1</c:v>
                      </c:pt>
                      <c:pt idx="239">
                        <c:v>1</c:v>
                      </c:pt>
                      <c:pt idx="240">
                        <c:v>1</c:v>
                      </c:pt>
                      <c:pt idx="241">
                        <c:v>11</c:v>
                      </c:pt>
                      <c:pt idx="242">
                        <c:v>5</c:v>
                      </c:pt>
                      <c:pt idx="243">
                        <c:v>1</c:v>
                      </c:pt>
                      <c:pt idx="244">
                        <c:v>7</c:v>
                      </c:pt>
                      <c:pt idx="245">
                        <c:v>5</c:v>
                      </c:pt>
                      <c:pt idx="246">
                        <c:v>1</c:v>
                      </c:pt>
                      <c:pt idx="247">
                        <c:v>5</c:v>
                      </c:pt>
                      <c:pt idx="248">
                        <c:v>1</c:v>
                      </c:pt>
                      <c:pt idx="249">
                        <c:v>43</c:v>
                      </c:pt>
                      <c:pt idx="250">
                        <c:v>35</c:v>
                      </c:pt>
                      <c:pt idx="251">
                        <c:v>43</c:v>
                      </c:pt>
                      <c:pt idx="252">
                        <c:v>1</c:v>
                      </c:pt>
                      <c:pt idx="253">
                        <c:v>1</c:v>
                      </c:pt>
                      <c:pt idx="254">
                        <c:v>1</c:v>
                      </c:pt>
                      <c:pt idx="255">
                        <c:v>3</c:v>
                      </c:pt>
                      <c:pt idx="256">
                        <c:v>3</c:v>
                      </c:pt>
                      <c:pt idx="257">
                        <c:v>3</c:v>
                      </c:pt>
                      <c:pt idx="258">
                        <c:v>28</c:v>
                      </c:pt>
                      <c:pt idx="259">
                        <c:v>2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1-E0B6-4B16-BACD-583E7C7AA7F8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(1)'!$D$1</c15:sqref>
                        </c15:formulaRef>
                      </c:ext>
                    </c:extLst>
                    <c:strCache>
                      <c:ptCount val="1"/>
                      <c:pt idx="0">
                        <c:v>file</c:v>
                      </c:pt>
                    </c:strCache>
                  </c:strRef>
                </c:tx>
                <c:spPr>
                  <a:ln w="2222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(1)'!$D$2:$D$263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1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0</c:v>
                      </c:pt>
                      <c:pt idx="17">
                        <c:v>1</c:v>
                      </c:pt>
                      <c:pt idx="18">
                        <c:v>0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0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1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1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0</c:v>
                      </c:pt>
                      <c:pt idx="48">
                        <c:v>1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1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1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2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1</c:v>
                      </c:pt>
                      <c:pt idx="85">
                        <c:v>3</c:v>
                      </c:pt>
                      <c:pt idx="86">
                        <c:v>3</c:v>
                      </c:pt>
                      <c:pt idx="87">
                        <c:v>6</c:v>
                      </c:pt>
                      <c:pt idx="88">
                        <c:v>1</c:v>
                      </c:pt>
                      <c:pt idx="89">
                        <c:v>1</c:v>
                      </c:pt>
                      <c:pt idx="90">
                        <c:v>1</c:v>
                      </c:pt>
                      <c:pt idx="91">
                        <c:v>2</c:v>
                      </c:pt>
                      <c:pt idx="92">
                        <c:v>1</c:v>
                      </c:pt>
                      <c:pt idx="93">
                        <c:v>5</c:v>
                      </c:pt>
                      <c:pt idx="94">
                        <c:v>5</c:v>
                      </c:pt>
                      <c:pt idx="95">
                        <c:v>5</c:v>
                      </c:pt>
                      <c:pt idx="96">
                        <c:v>1</c:v>
                      </c:pt>
                      <c:pt idx="97">
                        <c:v>2</c:v>
                      </c:pt>
                      <c:pt idx="98">
                        <c:v>4</c:v>
                      </c:pt>
                      <c:pt idx="99">
                        <c:v>3</c:v>
                      </c:pt>
                      <c:pt idx="100">
                        <c:v>0</c:v>
                      </c:pt>
                      <c:pt idx="101">
                        <c:v>2</c:v>
                      </c:pt>
                      <c:pt idx="102">
                        <c:v>0</c:v>
                      </c:pt>
                      <c:pt idx="103">
                        <c:v>1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1</c:v>
                      </c:pt>
                      <c:pt idx="109">
                        <c:v>2</c:v>
                      </c:pt>
                      <c:pt idx="110">
                        <c:v>2</c:v>
                      </c:pt>
                      <c:pt idx="111">
                        <c:v>5</c:v>
                      </c:pt>
                      <c:pt idx="112">
                        <c:v>2</c:v>
                      </c:pt>
                      <c:pt idx="113">
                        <c:v>2</c:v>
                      </c:pt>
                      <c:pt idx="114">
                        <c:v>2</c:v>
                      </c:pt>
                      <c:pt idx="115">
                        <c:v>2</c:v>
                      </c:pt>
                      <c:pt idx="116">
                        <c:v>2</c:v>
                      </c:pt>
                      <c:pt idx="117">
                        <c:v>4</c:v>
                      </c:pt>
                      <c:pt idx="118">
                        <c:v>0</c:v>
                      </c:pt>
                      <c:pt idx="119">
                        <c:v>1</c:v>
                      </c:pt>
                      <c:pt idx="120">
                        <c:v>0</c:v>
                      </c:pt>
                      <c:pt idx="121">
                        <c:v>1</c:v>
                      </c:pt>
                      <c:pt idx="122">
                        <c:v>2</c:v>
                      </c:pt>
                      <c:pt idx="123">
                        <c:v>1</c:v>
                      </c:pt>
                      <c:pt idx="124">
                        <c:v>1</c:v>
                      </c:pt>
                      <c:pt idx="125">
                        <c:v>1</c:v>
                      </c:pt>
                      <c:pt idx="126">
                        <c:v>1</c:v>
                      </c:pt>
                      <c:pt idx="127">
                        <c:v>4</c:v>
                      </c:pt>
                      <c:pt idx="128">
                        <c:v>1</c:v>
                      </c:pt>
                      <c:pt idx="129">
                        <c:v>1</c:v>
                      </c:pt>
                      <c:pt idx="130">
                        <c:v>1</c:v>
                      </c:pt>
                      <c:pt idx="131">
                        <c:v>2</c:v>
                      </c:pt>
                      <c:pt idx="132">
                        <c:v>4</c:v>
                      </c:pt>
                      <c:pt idx="133">
                        <c:v>1</c:v>
                      </c:pt>
                      <c:pt idx="134">
                        <c:v>1</c:v>
                      </c:pt>
                      <c:pt idx="135">
                        <c:v>0</c:v>
                      </c:pt>
                      <c:pt idx="136">
                        <c:v>1</c:v>
                      </c:pt>
                      <c:pt idx="137">
                        <c:v>1</c:v>
                      </c:pt>
                      <c:pt idx="138">
                        <c:v>1</c:v>
                      </c:pt>
                      <c:pt idx="139">
                        <c:v>1</c:v>
                      </c:pt>
                      <c:pt idx="140">
                        <c:v>1</c:v>
                      </c:pt>
                      <c:pt idx="141">
                        <c:v>1</c:v>
                      </c:pt>
                      <c:pt idx="142">
                        <c:v>1</c:v>
                      </c:pt>
                      <c:pt idx="143">
                        <c:v>1</c:v>
                      </c:pt>
                      <c:pt idx="144">
                        <c:v>1</c:v>
                      </c:pt>
                      <c:pt idx="145">
                        <c:v>1</c:v>
                      </c:pt>
                      <c:pt idx="146">
                        <c:v>1</c:v>
                      </c:pt>
                      <c:pt idx="147">
                        <c:v>1</c:v>
                      </c:pt>
                      <c:pt idx="148">
                        <c:v>1</c:v>
                      </c:pt>
                      <c:pt idx="149">
                        <c:v>1</c:v>
                      </c:pt>
                      <c:pt idx="150">
                        <c:v>1</c:v>
                      </c:pt>
                      <c:pt idx="151">
                        <c:v>1</c:v>
                      </c:pt>
                      <c:pt idx="152">
                        <c:v>1</c:v>
                      </c:pt>
                      <c:pt idx="153">
                        <c:v>1</c:v>
                      </c:pt>
                      <c:pt idx="154">
                        <c:v>1</c:v>
                      </c:pt>
                      <c:pt idx="155">
                        <c:v>2</c:v>
                      </c:pt>
                      <c:pt idx="156">
                        <c:v>2</c:v>
                      </c:pt>
                      <c:pt idx="157">
                        <c:v>1</c:v>
                      </c:pt>
                      <c:pt idx="158">
                        <c:v>3</c:v>
                      </c:pt>
                      <c:pt idx="159">
                        <c:v>1</c:v>
                      </c:pt>
                      <c:pt idx="160">
                        <c:v>1</c:v>
                      </c:pt>
                      <c:pt idx="161">
                        <c:v>4</c:v>
                      </c:pt>
                      <c:pt idx="162">
                        <c:v>4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2</c:v>
                      </c:pt>
                      <c:pt idx="166">
                        <c:v>2</c:v>
                      </c:pt>
                      <c:pt idx="167">
                        <c:v>2</c:v>
                      </c:pt>
                      <c:pt idx="168">
                        <c:v>2</c:v>
                      </c:pt>
                      <c:pt idx="169">
                        <c:v>2</c:v>
                      </c:pt>
                      <c:pt idx="170">
                        <c:v>2</c:v>
                      </c:pt>
                      <c:pt idx="171">
                        <c:v>2</c:v>
                      </c:pt>
                      <c:pt idx="172">
                        <c:v>4</c:v>
                      </c:pt>
                      <c:pt idx="173">
                        <c:v>2</c:v>
                      </c:pt>
                      <c:pt idx="174">
                        <c:v>6</c:v>
                      </c:pt>
                      <c:pt idx="175">
                        <c:v>4</c:v>
                      </c:pt>
                      <c:pt idx="176">
                        <c:v>1</c:v>
                      </c:pt>
                      <c:pt idx="177">
                        <c:v>7</c:v>
                      </c:pt>
                      <c:pt idx="178">
                        <c:v>7</c:v>
                      </c:pt>
                      <c:pt idx="179">
                        <c:v>1</c:v>
                      </c:pt>
                      <c:pt idx="180">
                        <c:v>1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2</c:v>
                      </c:pt>
                      <c:pt idx="184">
                        <c:v>0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2</c:v>
                      </c:pt>
                      <c:pt idx="190">
                        <c:v>0</c:v>
                      </c:pt>
                      <c:pt idx="191">
                        <c:v>2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2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3</c:v>
                      </c:pt>
                      <c:pt idx="204">
                        <c:v>36</c:v>
                      </c:pt>
                      <c:pt idx="205">
                        <c:v>3032</c:v>
                      </c:pt>
                      <c:pt idx="206">
                        <c:v>7</c:v>
                      </c:pt>
                      <c:pt idx="207">
                        <c:v>5568</c:v>
                      </c:pt>
                      <c:pt idx="208">
                        <c:v>0</c:v>
                      </c:pt>
                      <c:pt idx="209">
                        <c:v>764</c:v>
                      </c:pt>
                      <c:pt idx="210">
                        <c:v>744</c:v>
                      </c:pt>
                      <c:pt idx="211">
                        <c:v>872</c:v>
                      </c:pt>
                      <c:pt idx="212">
                        <c:v>872</c:v>
                      </c:pt>
                      <c:pt idx="213">
                        <c:v>124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132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372</c:v>
                      </c:pt>
                      <c:pt idx="221">
                        <c:v>4098</c:v>
                      </c:pt>
                      <c:pt idx="222">
                        <c:v>374</c:v>
                      </c:pt>
                      <c:pt idx="223">
                        <c:v>4470</c:v>
                      </c:pt>
                      <c:pt idx="224">
                        <c:v>874</c:v>
                      </c:pt>
                      <c:pt idx="225">
                        <c:v>796</c:v>
                      </c:pt>
                      <c:pt idx="226">
                        <c:v>126</c:v>
                      </c:pt>
                      <c:pt idx="227">
                        <c:v>13</c:v>
                      </c:pt>
                      <c:pt idx="228">
                        <c:v>11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3</c:v>
                      </c:pt>
                      <c:pt idx="232">
                        <c:v>383</c:v>
                      </c:pt>
                      <c:pt idx="233">
                        <c:v>371</c:v>
                      </c:pt>
                      <c:pt idx="234">
                        <c:v>0</c:v>
                      </c:pt>
                      <c:pt idx="235">
                        <c:v>1119</c:v>
                      </c:pt>
                      <c:pt idx="236">
                        <c:v>997</c:v>
                      </c:pt>
                      <c:pt idx="237">
                        <c:v>371</c:v>
                      </c:pt>
                      <c:pt idx="238">
                        <c:v>0</c:v>
                      </c:pt>
                      <c:pt idx="239">
                        <c:v>8</c:v>
                      </c:pt>
                      <c:pt idx="240">
                        <c:v>492</c:v>
                      </c:pt>
                      <c:pt idx="241">
                        <c:v>2113</c:v>
                      </c:pt>
                      <c:pt idx="242">
                        <c:v>745</c:v>
                      </c:pt>
                      <c:pt idx="243">
                        <c:v>5</c:v>
                      </c:pt>
                      <c:pt idx="244">
                        <c:v>1857</c:v>
                      </c:pt>
                      <c:pt idx="245">
                        <c:v>1115</c:v>
                      </c:pt>
                      <c:pt idx="246">
                        <c:v>0</c:v>
                      </c:pt>
                      <c:pt idx="247">
                        <c:v>412</c:v>
                      </c:pt>
                      <c:pt idx="248">
                        <c:v>0</c:v>
                      </c:pt>
                      <c:pt idx="249">
                        <c:v>9950</c:v>
                      </c:pt>
                      <c:pt idx="250">
                        <c:v>9293</c:v>
                      </c:pt>
                      <c:pt idx="251">
                        <c:v>9949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503</c:v>
                      </c:pt>
                      <c:pt idx="256">
                        <c:v>501</c:v>
                      </c:pt>
                      <c:pt idx="257">
                        <c:v>502</c:v>
                      </c:pt>
                      <c:pt idx="258">
                        <c:v>3766</c:v>
                      </c:pt>
                      <c:pt idx="259">
                        <c:v>371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E0B6-4B16-BACD-583E7C7AA7F8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(1)'!$E$1</c15:sqref>
                        </c15:formulaRef>
                      </c:ext>
                    </c:extLst>
                    <c:strCache>
                      <c:ptCount val="1"/>
                      <c:pt idx="0">
                        <c:v>name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(1)'!$E$2:$E$263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1</c:v>
                      </c:pt>
                      <c:pt idx="18">
                        <c:v>0</c:v>
                      </c:pt>
                      <c:pt idx="19">
                        <c:v>1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1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1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1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1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1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1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1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1</c:v>
                      </c:pt>
                      <c:pt idx="85">
                        <c:v>3</c:v>
                      </c:pt>
                      <c:pt idx="86">
                        <c:v>3</c:v>
                      </c:pt>
                      <c:pt idx="87">
                        <c:v>6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2</c:v>
                      </c:pt>
                      <c:pt idx="92">
                        <c:v>1</c:v>
                      </c:pt>
                      <c:pt idx="93">
                        <c:v>5</c:v>
                      </c:pt>
                      <c:pt idx="94">
                        <c:v>5</c:v>
                      </c:pt>
                      <c:pt idx="95">
                        <c:v>5</c:v>
                      </c:pt>
                      <c:pt idx="96">
                        <c:v>0</c:v>
                      </c:pt>
                      <c:pt idx="97">
                        <c:v>2</c:v>
                      </c:pt>
                      <c:pt idx="98">
                        <c:v>3</c:v>
                      </c:pt>
                      <c:pt idx="99">
                        <c:v>2</c:v>
                      </c:pt>
                      <c:pt idx="100">
                        <c:v>0</c:v>
                      </c:pt>
                      <c:pt idx="101">
                        <c:v>2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0</c:v>
                      </c:pt>
                      <c:pt idx="107">
                        <c:v>1</c:v>
                      </c:pt>
                      <c:pt idx="108">
                        <c:v>1</c:v>
                      </c:pt>
                      <c:pt idx="109">
                        <c:v>1</c:v>
                      </c:pt>
                      <c:pt idx="110">
                        <c:v>1</c:v>
                      </c:pt>
                      <c:pt idx="111">
                        <c:v>1</c:v>
                      </c:pt>
                      <c:pt idx="112">
                        <c:v>2</c:v>
                      </c:pt>
                      <c:pt idx="113">
                        <c:v>2</c:v>
                      </c:pt>
                      <c:pt idx="114">
                        <c:v>2</c:v>
                      </c:pt>
                      <c:pt idx="115">
                        <c:v>2</c:v>
                      </c:pt>
                      <c:pt idx="116">
                        <c:v>0</c:v>
                      </c:pt>
                      <c:pt idx="117">
                        <c:v>1</c:v>
                      </c:pt>
                      <c:pt idx="118">
                        <c:v>0</c:v>
                      </c:pt>
                      <c:pt idx="119">
                        <c:v>1</c:v>
                      </c:pt>
                      <c:pt idx="120">
                        <c:v>0</c:v>
                      </c:pt>
                      <c:pt idx="121">
                        <c:v>1</c:v>
                      </c:pt>
                      <c:pt idx="122">
                        <c:v>2</c:v>
                      </c:pt>
                      <c:pt idx="123">
                        <c:v>1</c:v>
                      </c:pt>
                      <c:pt idx="124">
                        <c:v>1</c:v>
                      </c:pt>
                      <c:pt idx="125">
                        <c:v>1</c:v>
                      </c:pt>
                      <c:pt idx="126">
                        <c:v>1</c:v>
                      </c:pt>
                      <c:pt idx="127">
                        <c:v>4</c:v>
                      </c:pt>
                      <c:pt idx="128">
                        <c:v>0</c:v>
                      </c:pt>
                      <c:pt idx="129">
                        <c:v>1</c:v>
                      </c:pt>
                      <c:pt idx="130">
                        <c:v>1</c:v>
                      </c:pt>
                      <c:pt idx="131">
                        <c:v>1</c:v>
                      </c:pt>
                      <c:pt idx="132">
                        <c:v>5</c:v>
                      </c:pt>
                      <c:pt idx="133">
                        <c:v>1</c:v>
                      </c:pt>
                      <c:pt idx="134">
                        <c:v>1</c:v>
                      </c:pt>
                      <c:pt idx="135">
                        <c:v>0</c:v>
                      </c:pt>
                      <c:pt idx="136">
                        <c:v>1</c:v>
                      </c:pt>
                      <c:pt idx="137">
                        <c:v>1</c:v>
                      </c:pt>
                      <c:pt idx="138">
                        <c:v>1</c:v>
                      </c:pt>
                      <c:pt idx="139">
                        <c:v>1</c:v>
                      </c:pt>
                      <c:pt idx="140">
                        <c:v>1</c:v>
                      </c:pt>
                      <c:pt idx="141">
                        <c:v>1</c:v>
                      </c:pt>
                      <c:pt idx="142">
                        <c:v>1</c:v>
                      </c:pt>
                      <c:pt idx="143">
                        <c:v>1</c:v>
                      </c:pt>
                      <c:pt idx="144">
                        <c:v>1</c:v>
                      </c:pt>
                      <c:pt idx="145">
                        <c:v>1</c:v>
                      </c:pt>
                      <c:pt idx="146">
                        <c:v>1</c:v>
                      </c:pt>
                      <c:pt idx="147">
                        <c:v>1</c:v>
                      </c:pt>
                      <c:pt idx="148">
                        <c:v>1</c:v>
                      </c:pt>
                      <c:pt idx="149">
                        <c:v>1</c:v>
                      </c:pt>
                      <c:pt idx="150">
                        <c:v>1</c:v>
                      </c:pt>
                      <c:pt idx="151">
                        <c:v>1</c:v>
                      </c:pt>
                      <c:pt idx="152">
                        <c:v>1</c:v>
                      </c:pt>
                      <c:pt idx="153">
                        <c:v>1</c:v>
                      </c:pt>
                      <c:pt idx="154">
                        <c:v>1</c:v>
                      </c:pt>
                      <c:pt idx="155">
                        <c:v>2</c:v>
                      </c:pt>
                      <c:pt idx="156">
                        <c:v>2</c:v>
                      </c:pt>
                      <c:pt idx="157">
                        <c:v>0</c:v>
                      </c:pt>
                      <c:pt idx="158">
                        <c:v>1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7</c:v>
                      </c:pt>
                      <c:pt idx="162">
                        <c:v>7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2</c:v>
                      </c:pt>
                      <c:pt idx="166">
                        <c:v>2</c:v>
                      </c:pt>
                      <c:pt idx="167">
                        <c:v>1</c:v>
                      </c:pt>
                      <c:pt idx="168">
                        <c:v>2</c:v>
                      </c:pt>
                      <c:pt idx="169">
                        <c:v>2</c:v>
                      </c:pt>
                      <c:pt idx="170">
                        <c:v>2</c:v>
                      </c:pt>
                      <c:pt idx="171">
                        <c:v>1</c:v>
                      </c:pt>
                      <c:pt idx="172">
                        <c:v>6</c:v>
                      </c:pt>
                      <c:pt idx="173">
                        <c:v>2</c:v>
                      </c:pt>
                      <c:pt idx="174">
                        <c:v>7</c:v>
                      </c:pt>
                      <c:pt idx="175">
                        <c:v>6</c:v>
                      </c:pt>
                      <c:pt idx="176">
                        <c:v>0</c:v>
                      </c:pt>
                      <c:pt idx="177">
                        <c:v>6</c:v>
                      </c:pt>
                      <c:pt idx="178">
                        <c:v>11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1</c:v>
                      </c:pt>
                      <c:pt idx="184">
                        <c:v>0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2</c:v>
                      </c:pt>
                      <c:pt idx="190">
                        <c:v>0</c:v>
                      </c:pt>
                      <c:pt idx="191">
                        <c:v>2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2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1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30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1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13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5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9</c:v>
                      </c:pt>
                      <c:pt idx="256">
                        <c:v>2</c:v>
                      </c:pt>
                      <c:pt idx="257">
                        <c:v>9</c:v>
                      </c:pt>
                      <c:pt idx="258">
                        <c:v>9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E0B6-4B16-BACD-583E7C7AA7F8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(1)'!$F$1</c15:sqref>
                        </c15:formulaRef>
                      </c:ext>
                    </c:extLst>
                    <c:strCache>
                      <c:ptCount val="1"/>
                      <c:pt idx="0">
                        <c:v>type</c:v>
                      </c:pt>
                    </c:strCache>
                  </c:strRef>
                </c:tx>
                <c:spPr>
                  <a:ln w="2222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(1)'!$F$2:$F$263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1</c:v>
                      </c:pt>
                      <c:pt idx="18">
                        <c:v>0</c:v>
                      </c:pt>
                      <c:pt idx="19">
                        <c:v>1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1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1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1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1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1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1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1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1</c:v>
                      </c:pt>
                      <c:pt idx="85">
                        <c:v>3</c:v>
                      </c:pt>
                      <c:pt idx="86">
                        <c:v>3</c:v>
                      </c:pt>
                      <c:pt idx="87">
                        <c:v>6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2</c:v>
                      </c:pt>
                      <c:pt idx="92">
                        <c:v>1</c:v>
                      </c:pt>
                      <c:pt idx="93">
                        <c:v>5</c:v>
                      </c:pt>
                      <c:pt idx="94">
                        <c:v>5</c:v>
                      </c:pt>
                      <c:pt idx="95">
                        <c:v>5</c:v>
                      </c:pt>
                      <c:pt idx="96">
                        <c:v>0</c:v>
                      </c:pt>
                      <c:pt idx="97">
                        <c:v>2</c:v>
                      </c:pt>
                      <c:pt idx="98">
                        <c:v>3</c:v>
                      </c:pt>
                      <c:pt idx="99">
                        <c:v>2</c:v>
                      </c:pt>
                      <c:pt idx="100">
                        <c:v>0</c:v>
                      </c:pt>
                      <c:pt idx="101">
                        <c:v>2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0</c:v>
                      </c:pt>
                      <c:pt idx="107">
                        <c:v>1</c:v>
                      </c:pt>
                      <c:pt idx="108">
                        <c:v>1</c:v>
                      </c:pt>
                      <c:pt idx="109">
                        <c:v>1</c:v>
                      </c:pt>
                      <c:pt idx="110">
                        <c:v>1</c:v>
                      </c:pt>
                      <c:pt idx="111">
                        <c:v>1</c:v>
                      </c:pt>
                      <c:pt idx="112">
                        <c:v>2</c:v>
                      </c:pt>
                      <c:pt idx="113">
                        <c:v>2</c:v>
                      </c:pt>
                      <c:pt idx="114">
                        <c:v>2</c:v>
                      </c:pt>
                      <c:pt idx="115">
                        <c:v>2</c:v>
                      </c:pt>
                      <c:pt idx="116">
                        <c:v>0</c:v>
                      </c:pt>
                      <c:pt idx="117">
                        <c:v>1</c:v>
                      </c:pt>
                      <c:pt idx="118">
                        <c:v>0</c:v>
                      </c:pt>
                      <c:pt idx="119">
                        <c:v>1</c:v>
                      </c:pt>
                      <c:pt idx="120">
                        <c:v>0</c:v>
                      </c:pt>
                      <c:pt idx="121">
                        <c:v>1</c:v>
                      </c:pt>
                      <c:pt idx="122">
                        <c:v>2</c:v>
                      </c:pt>
                      <c:pt idx="123">
                        <c:v>1</c:v>
                      </c:pt>
                      <c:pt idx="124">
                        <c:v>1</c:v>
                      </c:pt>
                      <c:pt idx="125">
                        <c:v>1</c:v>
                      </c:pt>
                      <c:pt idx="126">
                        <c:v>1</c:v>
                      </c:pt>
                      <c:pt idx="127">
                        <c:v>4</c:v>
                      </c:pt>
                      <c:pt idx="128">
                        <c:v>0</c:v>
                      </c:pt>
                      <c:pt idx="129">
                        <c:v>1</c:v>
                      </c:pt>
                      <c:pt idx="130">
                        <c:v>1</c:v>
                      </c:pt>
                      <c:pt idx="131">
                        <c:v>1</c:v>
                      </c:pt>
                      <c:pt idx="132">
                        <c:v>5</c:v>
                      </c:pt>
                      <c:pt idx="133">
                        <c:v>1</c:v>
                      </c:pt>
                      <c:pt idx="134">
                        <c:v>1</c:v>
                      </c:pt>
                      <c:pt idx="135">
                        <c:v>0</c:v>
                      </c:pt>
                      <c:pt idx="136">
                        <c:v>1</c:v>
                      </c:pt>
                      <c:pt idx="137">
                        <c:v>1</c:v>
                      </c:pt>
                      <c:pt idx="138">
                        <c:v>1</c:v>
                      </c:pt>
                      <c:pt idx="139">
                        <c:v>1</c:v>
                      </c:pt>
                      <c:pt idx="140">
                        <c:v>1</c:v>
                      </c:pt>
                      <c:pt idx="141">
                        <c:v>1</c:v>
                      </c:pt>
                      <c:pt idx="142">
                        <c:v>1</c:v>
                      </c:pt>
                      <c:pt idx="143">
                        <c:v>1</c:v>
                      </c:pt>
                      <c:pt idx="144">
                        <c:v>1</c:v>
                      </c:pt>
                      <c:pt idx="145">
                        <c:v>1</c:v>
                      </c:pt>
                      <c:pt idx="146">
                        <c:v>1</c:v>
                      </c:pt>
                      <c:pt idx="147">
                        <c:v>1</c:v>
                      </c:pt>
                      <c:pt idx="148">
                        <c:v>1</c:v>
                      </c:pt>
                      <c:pt idx="149">
                        <c:v>1</c:v>
                      </c:pt>
                      <c:pt idx="150">
                        <c:v>1</c:v>
                      </c:pt>
                      <c:pt idx="151">
                        <c:v>1</c:v>
                      </c:pt>
                      <c:pt idx="152">
                        <c:v>1</c:v>
                      </c:pt>
                      <c:pt idx="153">
                        <c:v>1</c:v>
                      </c:pt>
                      <c:pt idx="154">
                        <c:v>1</c:v>
                      </c:pt>
                      <c:pt idx="155">
                        <c:v>2</c:v>
                      </c:pt>
                      <c:pt idx="156">
                        <c:v>2</c:v>
                      </c:pt>
                      <c:pt idx="157">
                        <c:v>0</c:v>
                      </c:pt>
                      <c:pt idx="158">
                        <c:v>1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7</c:v>
                      </c:pt>
                      <c:pt idx="162">
                        <c:v>7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2</c:v>
                      </c:pt>
                      <c:pt idx="166">
                        <c:v>2</c:v>
                      </c:pt>
                      <c:pt idx="167">
                        <c:v>1</c:v>
                      </c:pt>
                      <c:pt idx="168">
                        <c:v>2</c:v>
                      </c:pt>
                      <c:pt idx="169">
                        <c:v>2</c:v>
                      </c:pt>
                      <c:pt idx="170">
                        <c:v>2</c:v>
                      </c:pt>
                      <c:pt idx="171">
                        <c:v>1</c:v>
                      </c:pt>
                      <c:pt idx="172">
                        <c:v>6</c:v>
                      </c:pt>
                      <c:pt idx="173">
                        <c:v>2</c:v>
                      </c:pt>
                      <c:pt idx="174">
                        <c:v>7</c:v>
                      </c:pt>
                      <c:pt idx="175">
                        <c:v>6</c:v>
                      </c:pt>
                      <c:pt idx="176">
                        <c:v>0</c:v>
                      </c:pt>
                      <c:pt idx="177">
                        <c:v>6</c:v>
                      </c:pt>
                      <c:pt idx="178">
                        <c:v>11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1</c:v>
                      </c:pt>
                      <c:pt idx="184">
                        <c:v>0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2</c:v>
                      </c:pt>
                      <c:pt idx="190">
                        <c:v>0</c:v>
                      </c:pt>
                      <c:pt idx="191">
                        <c:v>2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2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1</c:v>
                      </c:pt>
                      <c:pt idx="204">
                        <c:v>8</c:v>
                      </c:pt>
                      <c:pt idx="205">
                        <c:v>11</c:v>
                      </c:pt>
                      <c:pt idx="206">
                        <c:v>1</c:v>
                      </c:pt>
                      <c:pt idx="207">
                        <c:v>14</c:v>
                      </c:pt>
                      <c:pt idx="208">
                        <c:v>0</c:v>
                      </c:pt>
                      <c:pt idx="209">
                        <c:v>3</c:v>
                      </c:pt>
                      <c:pt idx="210">
                        <c:v>3</c:v>
                      </c:pt>
                      <c:pt idx="211">
                        <c:v>3</c:v>
                      </c:pt>
                      <c:pt idx="212">
                        <c:v>3</c:v>
                      </c:pt>
                      <c:pt idx="213">
                        <c:v>5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1</c:v>
                      </c:pt>
                      <c:pt idx="220">
                        <c:v>1</c:v>
                      </c:pt>
                      <c:pt idx="221">
                        <c:v>68</c:v>
                      </c:pt>
                      <c:pt idx="222">
                        <c:v>81</c:v>
                      </c:pt>
                      <c:pt idx="223">
                        <c:v>69</c:v>
                      </c:pt>
                      <c:pt idx="224">
                        <c:v>4</c:v>
                      </c:pt>
                      <c:pt idx="225">
                        <c:v>35</c:v>
                      </c:pt>
                      <c:pt idx="226">
                        <c:v>1</c:v>
                      </c:pt>
                      <c:pt idx="227">
                        <c:v>1</c:v>
                      </c:pt>
                      <c:pt idx="228">
                        <c:v>1</c:v>
                      </c:pt>
                      <c:pt idx="229">
                        <c:v>1</c:v>
                      </c:pt>
                      <c:pt idx="230">
                        <c:v>0</c:v>
                      </c:pt>
                      <c:pt idx="231">
                        <c:v>4</c:v>
                      </c:pt>
                      <c:pt idx="232">
                        <c:v>1</c:v>
                      </c:pt>
                      <c:pt idx="233">
                        <c:v>2</c:v>
                      </c:pt>
                      <c:pt idx="234">
                        <c:v>0</c:v>
                      </c:pt>
                      <c:pt idx="235">
                        <c:v>4</c:v>
                      </c:pt>
                      <c:pt idx="236">
                        <c:v>5</c:v>
                      </c:pt>
                      <c:pt idx="237">
                        <c:v>0</c:v>
                      </c:pt>
                      <c:pt idx="238">
                        <c:v>1</c:v>
                      </c:pt>
                      <c:pt idx="239">
                        <c:v>1</c:v>
                      </c:pt>
                      <c:pt idx="240">
                        <c:v>1</c:v>
                      </c:pt>
                      <c:pt idx="241">
                        <c:v>10</c:v>
                      </c:pt>
                      <c:pt idx="242">
                        <c:v>5</c:v>
                      </c:pt>
                      <c:pt idx="243">
                        <c:v>1</c:v>
                      </c:pt>
                      <c:pt idx="244">
                        <c:v>8</c:v>
                      </c:pt>
                      <c:pt idx="245">
                        <c:v>5</c:v>
                      </c:pt>
                      <c:pt idx="246">
                        <c:v>1</c:v>
                      </c:pt>
                      <c:pt idx="247">
                        <c:v>4</c:v>
                      </c:pt>
                      <c:pt idx="248">
                        <c:v>1</c:v>
                      </c:pt>
                      <c:pt idx="249">
                        <c:v>36</c:v>
                      </c:pt>
                      <c:pt idx="250">
                        <c:v>29</c:v>
                      </c:pt>
                      <c:pt idx="251">
                        <c:v>37</c:v>
                      </c:pt>
                      <c:pt idx="252">
                        <c:v>1</c:v>
                      </c:pt>
                      <c:pt idx="253">
                        <c:v>1</c:v>
                      </c:pt>
                      <c:pt idx="254">
                        <c:v>1</c:v>
                      </c:pt>
                      <c:pt idx="255">
                        <c:v>3</c:v>
                      </c:pt>
                      <c:pt idx="256">
                        <c:v>3</c:v>
                      </c:pt>
                      <c:pt idx="257">
                        <c:v>3</c:v>
                      </c:pt>
                      <c:pt idx="258">
                        <c:v>10</c:v>
                      </c:pt>
                      <c:pt idx="259">
                        <c:v>2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E0B6-4B16-BACD-583E7C7AA7F8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(1)'!$G$1</c15:sqref>
                        </c15:formulaRef>
                      </c:ext>
                    </c:extLst>
                    <c:strCache>
                      <c:ptCount val="1"/>
                      <c:pt idx="0">
                        <c:v>path</c:v>
                      </c:pt>
                    </c:strCache>
                  </c:strRef>
                </c:tx>
                <c:spPr>
                  <a:ln w="2222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(1)'!$G$2:$G$263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1</c:v>
                      </c:pt>
                      <c:pt idx="18">
                        <c:v>0</c:v>
                      </c:pt>
                      <c:pt idx="19">
                        <c:v>1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1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1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1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1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1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1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1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9</c:v>
                      </c:pt>
                      <c:pt idx="105">
                        <c:v>9</c:v>
                      </c:pt>
                      <c:pt idx="106">
                        <c:v>0</c:v>
                      </c:pt>
                      <c:pt idx="107">
                        <c:v>9</c:v>
                      </c:pt>
                      <c:pt idx="108">
                        <c:v>9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6</c:v>
                      </c:pt>
                      <c:pt idx="162">
                        <c:v>6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64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8</c:v>
                      </c:pt>
                      <c:pt idx="205">
                        <c:v>11</c:v>
                      </c:pt>
                      <c:pt idx="206">
                        <c:v>1</c:v>
                      </c:pt>
                      <c:pt idx="207">
                        <c:v>14</c:v>
                      </c:pt>
                      <c:pt idx="208">
                        <c:v>0</c:v>
                      </c:pt>
                      <c:pt idx="209">
                        <c:v>3</c:v>
                      </c:pt>
                      <c:pt idx="210">
                        <c:v>3</c:v>
                      </c:pt>
                      <c:pt idx="211">
                        <c:v>3</c:v>
                      </c:pt>
                      <c:pt idx="212">
                        <c:v>3</c:v>
                      </c:pt>
                      <c:pt idx="213">
                        <c:v>5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1</c:v>
                      </c:pt>
                      <c:pt idx="220">
                        <c:v>1</c:v>
                      </c:pt>
                      <c:pt idx="221">
                        <c:v>68</c:v>
                      </c:pt>
                      <c:pt idx="222">
                        <c:v>81</c:v>
                      </c:pt>
                      <c:pt idx="223">
                        <c:v>69</c:v>
                      </c:pt>
                      <c:pt idx="224">
                        <c:v>4</c:v>
                      </c:pt>
                      <c:pt idx="225">
                        <c:v>35</c:v>
                      </c:pt>
                      <c:pt idx="226">
                        <c:v>1</c:v>
                      </c:pt>
                      <c:pt idx="227">
                        <c:v>1</c:v>
                      </c:pt>
                      <c:pt idx="228">
                        <c:v>1</c:v>
                      </c:pt>
                      <c:pt idx="229">
                        <c:v>1</c:v>
                      </c:pt>
                      <c:pt idx="230">
                        <c:v>0</c:v>
                      </c:pt>
                      <c:pt idx="231">
                        <c:v>4</c:v>
                      </c:pt>
                      <c:pt idx="232">
                        <c:v>1</c:v>
                      </c:pt>
                      <c:pt idx="233">
                        <c:v>2</c:v>
                      </c:pt>
                      <c:pt idx="234">
                        <c:v>0</c:v>
                      </c:pt>
                      <c:pt idx="235">
                        <c:v>4</c:v>
                      </c:pt>
                      <c:pt idx="236">
                        <c:v>5</c:v>
                      </c:pt>
                      <c:pt idx="237">
                        <c:v>0</c:v>
                      </c:pt>
                      <c:pt idx="238">
                        <c:v>1</c:v>
                      </c:pt>
                      <c:pt idx="239">
                        <c:v>1</c:v>
                      </c:pt>
                      <c:pt idx="240">
                        <c:v>1</c:v>
                      </c:pt>
                      <c:pt idx="241">
                        <c:v>10</c:v>
                      </c:pt>
                      <c:pt idx="242">
                        <c:v>5</c:v>
                      </c:pt>
                      <c:pt idx="243">
                        <c:v>1</c:v>
                      </c:pt>
                      <c:pt idx="244">
                        <c:v>8</c:v>
                      </c:pt>
                      <c:pt idx="245">
                        <c:v>5</c:v>
                      </c:pt>
                      <c:pt idx="246">
                        <c:v>1</c:v>
                      </c:pt>
                      <c:pt idx="247">
                        <c:v>4</c:v>
                      </c:pt>
                      <c:pt idx="248">
                        <c:v>1</c:v>
                      </c:pt>
                      <c:pt idx="249">
                        <c:v>36</c:v>
                      </c:pt>
                      <c:pt idx="250">
                        <c:v>29</c:v>
                      </c:pt>
                      <c:pt idx="251">
                        <c:v>37</c:v>
                      </c:pt>
                      <c:pt idx="252">
                        <c:v>1</c:v>
                      </c:pt>
                      <c:pt idx="253">
                        <c:v>1</c:v>
                      </c:pt>
                      <c:pt idx="254">
                        <c:v>1</c:v>
                      </c:pt>
                      <c:pt idx="255">
                        <c:v>3</c:v>
                      </c:pt>
                      <c:pt idx="256">
                        <c:v>3</c:v>
                      </c:pt>
                      <c:pt idx="257">
                        <c:v>3</c:v>
                      </c:pt>
                      <c:pt idx="258">
                        <c:v>10</c:v>
                      </c:pt>
                      <c:pt idx="259">
                        <c:v>2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E0B6-4B16-BACD-583E7C7AA7F8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(1)'!$H$1</c15:sqref>
                        </c15:formulaRef>
                      </c:ext>
                    </c:extLst>
                    <c:strCache>
                      <c:ptCount val="1"/>
                      <c:pt idx="0">
                        <c:v>ext_urls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(1)'!$H$2:$H$263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1</c:v>
                      </c:pt>
                      <c:pt idx="85">
                        <c:v>3</c:v>
                      </c:pt>
                      <c:pt idx="86">
                        <c:v>3</c:v>
                      </c:pt>
                      <c:pt idx="87">
                        <c:v>6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2</c:v>
                      </c:pt>
                      <c:pt idx="92">
                        <c:v>1</c:v>
                      </c:pt>
                      <c:pt idx="93">
                        <c:v>5</c:v>
                      </c:pt>
                      <c:pt idx="94">
                        <c:v>5</c:v>
                      </c:pt>
                      <c:pt idx="95">
                        <c:v>5</c:v>
                      </c:pt>
                      <c:pt idx="96">
                        <c:v>0</c:v>
                      </c:pt>
                      <c:pt idx="97">
                        <c:v>2</c:v>
                      </c:pt>
                      <c:pt idx="98">
                        <c:v>3</c:v>
                      </c:pt>
                      <c:pt idx="99">
                        <c:v>2</c:v>
                      </c:pt>
                      <c:pt idx="100">
                        <c:v>0</c:v>
                      </c:pt>
                      <c:pt idx="101">
                        <c:v>2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0</c:v>
                      </c:pt>
                      <c:pt idx="107">
                        <c:v>1</c:v>
                      </c:pt>
                      <c:pt idx="108">
                        <c:v>1</c:v>
                      </c:pt>
                      <c:pt idx="109">
                        <c:v>1</c:v>
                      </c:pt>
                      <c:pt idx="110">
                        <c:v>1</c:v>
                      </c:pt>
                      <c:pt idx="111">
                        <c:v>1</c:v>
                      </c:pt>
                      <c:pt idx="112">
                        <c:v>2</c:v>
                      </c:pt>
                      <c:pt idx="113">
                        <c:v>2</c:v>
                      </c:pt>
                      <c:pt idx="114">
                        <c:v>2</c:v>
                      </c:pt>
                      <c:pt idx="115">
                        <c:v>2</c:v>
                      </c:pt>
                      <c:pt idx="116">
                        <c:v>0</c:v>
                      </c:pt>
                      <c:pt idx="117">
                        <c:v>1</c:v>
                      </c:pt>
                      <c:pt idx="118">
                        <c:v>0</c:v>
                      </c:pt>
                      <c:pt idx="119">
                        <c:v>1</c:v>
                      </c:pt>
                      <c:pt idx="120">
                        <c:v>0</c:v>
                      </c:pt>
                      <c:pt idx="121">
                        <c:v>1</c:v>
                      </c:pt>
                      <c:pt idx="122">
                        <c:v>2</c:v>
                      </c:pt>
                      <c:pt idx="123">
                        <c:v>1</c:v>
                      </c:pt>
                      <c:pt idx="124">
                        <c:v>1</c:v>
                      </c:pt>
                      <c:pt idx="125">
                        <c:v>1</c:v>
                      </c:pt>
                      <c:pt idx="126">
                        <c:v>1</c:v>
                      </c:pt>
                      <c:pt idx="127">
                        <c:v>4</c:v>
                      </c:pt>
                      <c:pt idx="128">
                        <c:v>0</c:v>
                      </c:pt>
                      <c:pt idx="129">
                        <c:v>1</c:v>
                      </c:pt>
                      <c:pt idx="130">
                        <c:v>1</c:v>
                      </c:pt>
                      <c:pt idx="131">
                        <c:v>1</c:v>
                      </c:pt>
                      <c:pt idx="132">
                        <c:v>5</c:v>
                      </c:pt>
                      <c:pt idx="133">
                        <c:v>1</c:v>
                      </c:pt>
                      <c:pt idx="134">
                        <c:v>1</c:v>
                      </c:pt>
                      <c:pt idx="135">
                        <c:v>0</c:v>
                      </c:pt>
                      <c:pt idx="136">
                        <c:v>1</c:v>
                      </c:pt>
                      <c:pt idx="137">
                        <c:v>1</c:v>
                      </c:pt>
                      <c:pt idx="138">
                        <c:v>1</c:v>
                      </c:pt>
                      <c:pt idx="139">
                        <c:v>1</c:v>
                      </c:pt>
                      <c:pt idx="140">
                        <c:v>1</c:v>
                      </c:pt>
                      <c:pt idx="141">
                        <c:v>1</c:v>
                      </c:pt>
                      <c:pt idx="142">
                        <c:v>1</c:v>
                      </c:pt>
                      <c:pt idx="143">
                        <c:v>1</c:v>
                      </c:pt>
                      <c:pt idx="144">
                        <c:v>1</c:v>
                      </c:pt>
                      <c:pt idx="145">
                        <c:v>1</c:v>
                      </c:pt>
                      <c:pt idx="146">
                        <c:v>1</c:v>
                      </c:pt>
                      <c:pt idx="147">
                        <c:v>1</c:v>
                      </c:pt>
                      <c:pt idx="148">
                        <c:v>1</c:v>
                      </c:pt>
                      <c:pt idx="149">
                        <c:v>1</c:v>
                      </c:pt>
                      <c:pt idx="150">
                        <c:v>1</c:v>
                      </c:pt>
                      <c:pt idx="151">
                        <c:v>1</c:v>
                      </c:pt>
                      <c:pt idx="152">
                        <c:v>1</c:v>
                      </c:pt>
                      <c:pt idx="153">
                        <c:v>1</c:v>
                      </c:pt>
                      <c:pt idx="154">
                        <c:v>1</c:v>
                      </c:pt>
                      <c:pt idx="155">
                        <c:v>2</c:v>
                      </c:pt>
                      <c:pt idx="156">
                        <c:v>2</c:v>
                      </c:pt>
                      <c:pt idx="157">
                        <c:v>0</c:v>
                      </c:pt>
                      <c:pt idx="158">
                        <c:v>1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7</c:v>
                      </c:pt>
                      <c:pt idx="162">
                        <c:v>7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2</c:v>
                      </c:pt>
                      <c:pt idx="166">
                        <c:v>2</c:v>
                      </c:pt>
                      <c:pt idx="167">
                        <c:v>1</c:v>
                      </c:pt>
                      <c:pt idx="168">
                        <c:v>2</c:v>
                      </c:pt>
                      <c:pt idx="169">
                        <c:v>2</c:v>
                      </c:pt>
                      <c:pt idx="170">
                        <c:v>2</c:v>
                      </c:pt>
                      <c:pt idx="171">
                        <c:v>1</c:v>
                      </c:pt>
                      <c:pt idx="172">
                        <c:v>6</c:v>
                      </c:pt>
                      <c:pt idx="173">
                        <c:v>2</c:v>
                      </c:pt>
                      <c:pt idx="174">
                        <c:v>7</c:v>
                      </c:pt>
                      <c:pt idx="175">
                        <c:v>6</c:v>
                      </c:pt>
                      <c:pt idx="176">
                        <c:v>0</c:v>
                      </c:pt>
                      <c:pt idx="177">
                        <c:v>6</c:v>
                      </c:pt>
                      <c:pt idx="178">
                        <c:v>11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1</c:v>
                      </c:pt>
                      <c:pt idx="184">
                        <c:v>0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2</c:v>
                      </c:pt>
                      <c:pt idx="190">
                        <c:v>0</c:v>
                      </c:pt>
                      <c:pt idx="191">
                        <c:v>2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2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1</c:v>
                      </c:pt>
                      <c:pt idx="204">
                        <c:v>8</c:v>
                      </c:pt>
                      <c:pt idx="205">
                        <c:v>11</c:v>
                      </c:pt>
                      <c:pt idx="206">
                        <c:v>1</c:v>
                      </c:pt>
                      <c:pt idx="207">
                        <c:v>14</c:v>
                      </c:pt>
                      <c:pt idx="208">
                        <c:v>0</c:v>
                      </c:pt>
                      <c:pt idx="209">
                        <c:v>3</c:v>
                      </c:pt>
                      <c:pt idx="210">
                        <c:v>3</c:v>
                      </c:pt>
                      <c:pt idx="211">
                        <c:v>3</c:v>
                      </c:pt>
                      <c:pt idx="212">
                        <c:v>3</c:v>
                      </c:pt>
                      <c:pt idx="213">
                        <c:v>5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1</c:v>
                      </c:pt>
                      <c:pt idx="220">
                        <c:v>1</c:v>
                      </c:pt>
                      <c:pt idx="221">
                        <c:v>68</c:v>
                      </c:pt>
                      <c:pt idx="222">
                        <c:v>81</c:v>
                      </c:pt>
                      <c:pt idx="223">
                        <c:v>69</c:v>
                      </c:pt>
                      <c:pt idx="224">
                        <c:v>4</c:v>
                      </c:pt>
                      <c:pt idx="225">
                        <c:v>35</c:v>
                      </c:pt>
                      <c:pt idx="226">
                        <c:v>1</c:v>
                      </c:pt>
                      <c:pt idx="227">
                        <c:v>1</c:v>
                      </c:pt>
                      <c:pt idx="228">
                        <c:v>1</c:v>
                      </c:pt>
                      <c:pt idx="229">
                        <c:v>1</c:v>
                      </c:pt>
                      <c:pt idx="230">
                        <c:v>0</c:v>
                      </c:pt>
                      <c:pt idx="231">
                        <c:v>4</c:v>
                      </c:pt>
                      <c:pt idx="232">
                        <c:v>1</c:v>
                      </c:pt>
                      <c:pt idx="233">
                        <c:v>2</c:v>
                      </c:pt>
                      <c:pt idx="234">
                        <c:v>0</c:v>
                      </c:pt>
                      <c:pt idx="235">
                        <c:v>4</c:v>
                      </c:pt>
                      <c:pt idx="236">
                        <c:v>5</c:v>
                      </c:pt>
                      <c:pt idx="237">
                        <c:v>0</c:v>
                      </c:pt>
                      <c:pt idx="238">
                        <c:v>1</c:v>
                      </c:pt>
                      <c:pt idx="239">
                        <c:v>1</c:v>
                      </c:pt>
                      <c:pt idx="240">
                        <c:v>1</c:v>
                      </c:pt>
                      <c:pt idx="241">
                        <c:v>10</c:v>
                      </c:pt>
                      <c:pt idx="242">
                        <c:v>5</c:v>
                      </c:pt>
                      <c:pt idx="243">
                        <c:v>1</c:v>
                      </c:pt>
                      <c:pt idx="244">
                        <c:v>8</c:v>
                      </c:pt>
                      <c:pt idx="245">
                        <c:v>5</c:v>
                      </c:pt>
                      <c:pt idx="246">
                        <c:v>1</c:v>
                      </c:pt>
                      <c:pt idx="247">
                        <c:v>4</c:v>
                      </c:pt>
                      <c:pt idx="248">
                        <c:v>1</c:v>
                      </c:pt>
                      <c:pt idx="249">
                        <c:v>36</c:v>
                      </c:pt>
                      <c:pt idx="250">
                        <c:v>29</c:v>
                      </c:pt>
                      <c:pt idx="251">
                        <c:v>37</c:v>
                      </c:pt>
                      <c:pt idx="252">
                        <c:v>1</c:v>
                      </c:pt>
                      <c:pt idx="253">
                        <c:v>1</c:v>
                      </c:pt>
                      <c:pt idx="254">
                        <c:v>1</c:v>
                      </c:pt>
                      <c:pt idx="255">
                        <c:v>3</c:v>
                      </c:pt>
                      <c:pt idx="256">
                        <c:v>3</c:v>
                      </c:pt>
                      <c:pt idx="257">
                        <c:v>3</c:v>
                      </c:pt>
                      <c:pt idx="258">
                        <c:v>10</c:v>
                      </c:pt>
                      <c:pt idx="259">
                        <c:v>2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E0B6-4B16-BACD-583E7C7AA7F8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(1)'!$I$1</c15:sqref>
                        </c15:formulaRef>
                      </c:ext>
                    </c:extLst>
                    <c:strCache>
                      <c:ptCount val="1"/>
                      <c:pt idx="0">
                        <c:v>info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(1)'!$I$2:$I$263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2</c:v>
                      </c:pt>
                      <c:pt idx="86">
                        <c:v>2</c:v>
                      </c:pt>
                      <c:pt idx="87">
                        <c:v>2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1</c:v>
                      </c:pt>
                      <c:pt idx="94">
                        <c:v>1</c:v>
                      </c:pt>
                      <c:pt idx="95">
                        <c:v>1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1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1</c:v>
                      </c:pt>
                      <c:pt idx="111">
                        <c:v>1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1</c:v>
                      </c:pt>
                      <c:pt idx="196">
                        <c:v>1</c:v>
                      </c:pt>
                      <c:pt idx="197">
                        <c:v>1</c:v>
                      </c:pt>
                      <c:pt idx="198">
                        <c:v>1</c:v>
                      </c:pt>
                      <c:pt idx="199">
                        <c:v>1</c:v>
                      </c:pt>
                      <c:pt idx="200">
                        <c:v>1</c:v>
                      </c:pt>
                      <c:pt idx="201">
                        <c:v>1</c:v>
                      </c:pt>
                      <c:pt idx="202">
                        <c:v>1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1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5</c:v>
                      </c:pt>
                      <c:pt idx="222">
                        <c:v>2</c:v>
                      </c:pt>
                      <c:pt idx="223">
                        <c:v>5</c:v>
                      </c:pt>
                      <c:pt idx="224">
                        <c:v>0</c:v>
                      </c:pt>
                      <c:pt idx="225">
                        <c:v>17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4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1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2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2</c:v>
                      </c:pt>
                      <c:pt idx="248">
                        <c:v>0</c:v>
                      </c:pt>
                      <c:pt idx="249">
                        <c:v>1</c:v>
                      </c:pt>
                      <c:pt idx="250">
                        <c:v>1</c:v>
                      </c:pt>
                      <c:pt idx="251">
                        <c:v>1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4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E0B6-4B16-BACD-583E7C7AA7F8}"/>
                  </c:ext>
                </c:extLst>
              </c15:ser>
            </c15:filteredScatterSeries>
            <c15:filteredScatte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(1)'!$J$1</c15:sqref>
                        </c15:formulaRef>
                      </c:ext>
                    </c:extLst>
                    <c:strCache>
                      <c:ptCount val="1"/>
                      <c:pt idx="0">
                        <c:v>program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(1)'!$J$2:$J$263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2</c:v>
                      </c:pt>
                      <c:pt idx="86">
                        <c:v>2</c:v>
                      </c:pt>
                      <c:pt idx="87">
                        <c:v>2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1</c:v>
                      </c:pt>
                      <c:pt idx="94">
                        <c:v>1</c:v>
                      </c:pt>
                      <c:pt idx="95">
                        <c:v>1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1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1</c:v>
                      </c:pt>
                      <c:pt idx="111">
                        <c:v>1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1</c:v>
                      </c:pt>
                      <c:pt idx="196">
                        <c:v>1</c:v>
                      </c:pt>
                      <c:pt idx="197">
                        <c:v>1</c:v>
                      </c:pt>
                      <c:pt idx="198">
                        <c:v>1</c:v>
                      </c:pt>
                      <c:pt idx="199">
                        <c:v>1</c:v>
                      </c:pt>
                      <c:pt idx="200">
                        <c:v>1</c:v>
                      </c:pt>
                      <c:pt idx="201">
                        <c:v>1</c:v>
                      </c:pt>
                      <c:pt idx="202">
                        <c:v>1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1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5</c:v>
                      </c:pt>
                      <c:pt idx="222">
                        <c:v>2</c:v>
                      </c:pt>
                      <c:pt idx="223">
                        <c:v>5</c:v>
                      </c:pt>
                      <c:pt idx="224">
                        <c:v>0</c:v>
                      </c:pt>
                      <c:pt idx="225">
                        <c:v>17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4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1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2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2</c:v>
                      </c:pt>
                      <c:pt idx="248">
                        <c:v>0</c:v>
                      </c:pt>
                      <c:pt idx="249">
                        <c:v>1</c:v>
                      </c:pt>
                      <c:pt idx="250">
                        <c:v>1</c:v>
                      </c:pt>
                      <c:pt idx="251">
                        <c:v>1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4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E0B6-4B16-BACD-583E7C7AA7F8}"/>
                  </c:ext>
                </c:extLst>
              </c15:ser>
            </c15:filteredScatterSeries>
            <c15:filteredScatte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(1)'!$K$1</c15:sqref>
                        </c15:formulaRef>
                      </c:ext>
                    </c:extLst>
                    <c:strCache>
                      <c:ptCount val="1"/>
                      <c:pt idx="0">
                        <c:v>positives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(1)'!$K$2:$K$263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E0B6-4B16-BACD-583E7C7AA7F8}"/>
                  </c:ext>
                </c:extLst>
              </c15:ser>
            </c15:filteredScatterSeries>
            <c15:filteredScatter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(1)'!$L$1</c15:sqref>
                        </c15:formulaRef>
                      </c:ext>
                    </c:extLst>
                    <c:strCache>
                      <c:ptCount val="1"/>
                      <c:pt idx="0">
                        <c:v>sign_name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(1)'!$L$2:$L$263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0</c:v>
                      </c:pt>
                      <c:pt idx="9">
                        <c:v>3</c:v>
                      </c:pt>
                      <c:pt idx="10">
                        <c:v>0</c:v>
                      </c:pt>
                      <c:pt idx="11">
                        <c:v>2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5</c:v>
                      </c:pt>
                      <c:pt idx="16">
                        <c:v>0</c:v>
                      </c:pt>
                      <c:pt idx="17">
                        <c:v>3</c:v>
                      </c:pt>
                      <c:pt idx="18">
                        <c:v>2</c:v>
                      </c:pt>
                      <c:pt idx="19">
                        <c:v>2</c:v>
                      </c:pt>
                      <c:pt idx="20">
                        <c:v>2</c:v>
                      </c:pt>
                      <c:pt idx="21">
                        <c:v>1</c:v>
                      </c:pt>
                      <c:pt idx="22">
                        <c:v>4</c:v>
                      </c:pt>
                      <c:pt idx="23">
                        <c:v>1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2</c:v>
                      </c:pt>
                      <c:pt idx="27">
                        <c:v>2</c:v>
                      </c:pt>
                      <c:pt idx="28">
                        <c:v>0</c:v>
                      </c:pt>
                      <c:pt idx="29">
                        <c:v>1</c:v>
                      </c:pt>
                      <c:pt idx="30">
                        <c:v>0</c:v>
                      </c:pt>
                      <c:pt idx="31">
                        <c:v>3</c:v>
                      </c:pt>
                      <c:pt idx="32">
                        <c:v>0</c:v>
                      </c:pt>
                      <c:pt idx="33">
                        <c:v>1</c:v>
                      </c:pt>
                      <c:pt idx="34">
                        <c:v>0</c:v>
                      </c:pt>
                      <c:pt idx="35">
                        <c:v>2</c:v>
                      </c:pt>
                      <c:pt idx="36">
                        <c:v>2</c:v>
                      </c:pt>
                      <c:pt idx="37">
                        <c:v>3</c:v>
                      </c:pt>
                      <c:pt idx="38">
                        <c:v>2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2</c:v>
                      </c:pt>
                      <c:pt idx="44">
                        <c:v>1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2</c:v>
                      </c:pt>
                      <c:pt idx="49">
                        <c:v>0</c:v>
                      </c:pt>
                      <c:pt idx="50">
                        <c:v>1</c:v>
                      </c:pt>
                      <c:pt idx="51">
                        <c:v>0</c:v>
                      </c:pt>
                      <c:pt idx="52">
                        <c:v>1</c:v>
                      </c:pt>
                      <c:pt idx="53">
                        <c:v>2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0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2</c:v>
                      </c:pt>
                      <c:pt idx="69">
                        <c:v>0</c:v>
                      </c:pt>
                      <c:pt idx="70">
                        <c:v>1</c:v>
                      </c:pt>
                      <c:pt idx="71">
                        <c:v>2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2</c:v>
                      </c:pt>
                      <c:pt idx="76">
                        <c:v>0</c:v>
                      </c:pt>
                      <c:pt idx="77">
                        <c:v>10</c:v>
                      </c:pt>
                      <c:pt idx="78">
                        <c:v>3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9</c:v>
                      </c:pt>
                      <c:pt idx="85">
                        <c:v>2</c:v>
                      </c:pt>
                      <c:pt idx="86">
                        <c:v>2</c:v>
                      </c:pt>
                      <c:pt idx="87">
                        <c:v>3</c:v>
                      </c:pt>
                      <c:pt idx="88">
                        <c:v>3</c:v>
                      </c:pt>
                      <c:pt idx="89">
                        <c:v>1</c:v>
                      </c:pt>
                      <c:pt idx="90">
                        <c:v>3</c:v>
                      </c:pt>
                      <c:pt idx="91">
                        <c:v>2</c:v>
                      </c:pt>
                      <c:pt idx="92">
                        <c:v>2</c:v>
                      </c:pt>
                      <c:pt idx="93">
                        <c:v>16</c:v>
                      </c:pt>
                      <c:pt idx="94">
                        <c:v>16</c:v>
                      </c:pt>
                      <c:pt idx="95">
                        <c:v>16</c:v>
                      </c:pt>
                      <c:pt idx="96">
                        <c:v>7</c:v>
                      </c:pt>
                      <c:pt idx="97">
                        <c:v>8</c:v>
                      </c:pt>
                      <c:pt idx="98">
                        <c:v>9</c:v>
                      </c:pt>
                      <c:pt idx="99">
                        <c:v>11</c:v>
                      </c:pt>
                      <c:pt idx="100">
                        <c:v>3</c:v>
                      </c:pt>
                      <c:pt idx="101">
                        <c:v>2</c:v>
                      </c:pt>
                      <c:pt idx="102">
                        <c:v>0</c:v>
                      </c:pt>
                      <c:pt idx="103">
                        <c:v>1</c:v>
                      </c:pt>
                      <c:pt idx="104">
                        <c:v>2</c:v>
                      </c:pt>
                      <c:pt idx="105">
                        <c:v>2</c:v>
                      </c:pt>
                      <c:pt idx="106">
                        <c:v>1</c:v>
                      </c:pt>
                      <c:pt idx="107">
                        <c:v>2</c:v>
                      </c:pt>
                      <c:pt idx="108">
                        <c:v>16</c:v>
                      </c:pt>
                      <c:pt idx="109">
                        <c:v>9</c:v>
                      </c:pt>
                      <c:pt idx="110">
                        <c:v>6</c:v>
                      </c:pt>
                      <c:pt idx="111">
                        <c:v>11</c:v>
                      </c:pt>
                      <c:pt idx="112">
                        <c:v>5</c:v>
                      </c:pt>
                      <c:pt idx="113">
                        <c:v>2</c:v>
                      </c:pt>
                      <c:pt idx="114">
                        <c:v>3</c:v>
                      </c:pt>
                      <c:pt idx="115">
                        <c:v>3</c:v>
                      </c:pt>
                      <c:pt idx="116">
                        <c:v>8</c:v>
                      </c:pt>
                      <c:pt idx="117">
                        <c:v>10</c:v>
                      </c:pt>
                      <c:pt idx="118">
                        <c:v>1</c:v>
                      </c:pt>
                      <c:pt idx="119">
                        <c:v>1</c:v>
                      </c:pt>
                      <c:pt idx="120">
                        <c:v>0</c:v>
                      </c:pt>
                      <c:pt idx="121">
                        <c:v>6</c:v>
                      </c:pt>
                      <c:pt idx="122">
                        <c:v>10</c:v>
                      </c:pt>
                      <c:pt idx="123">
                        <c:v>6</c:v>
                      </c:pt>
                      <c:pt idx="124">
                        <c:v>5</c:v>
                      </c:pt>
                      <c:pt idx="125">
                        <c:v>6</c:v>
                      </c:pt>
                      <c:pt idx="126">
                        <c:v>5</c:v>
                      </c:pt>
                      <c:pt idx="127">
                        <c:v>22</c:v>
                      </c:pt>
                      <c:pt idx="128">
                        <c:v>7</c:v>
                      </c:pt>
                      <c:pt idx="129">
                        <c:v>6</c:v>
                      </c:pt>
                      <c:pt idx="130">
                        <c:v>6</c:v>
                      </c:pt>
                      <c:pt idx="131">
                        <c:v>5</c:v>
                      </c:pt>
                      <c:pt idx="132">
                        <c:v>24</c:v>
                      </c:pt>
                      <c:pt idx="133">
                        <c:v>5</c:v>
                      </c:pt>
                      <c:pt idx="134">
                        <c:v>5</c:v>
                      </c:pt>
                      <c:pt idx="135">
                        <c:v>1</c:v>
                      </c:pt>
                      <c:pt idx="136">
                        <c:v>5</c:v>
                      </c:pt>
                      <c:pt idx="137">
                        <c:v>5</c:v>
                      </c:pt>
                      <c:pt idx="138">
                        <c:v>5</c:v>
                      </c:pt>
                      <c:pt idx="139">
                        <c:v>5</c:v>
                      </c:pt>
                      <c:pt idx="140">
                        <c:v>5</c:v>
                      </c:pt>
                      <c:pt idx="141">
                        <c:v>5</c:v>
                      </c:pt>
                      <c:pt idx="142">
                        <c:v>5</c:v>
                      </c:pt>
                      <c:pt idx="143">
                        <c:v>5</c:v>
                      </c:pt>
                      <c:pt idx="144">
                        <c:v>5</c:v>
                      </c:pt>
                      <c:pt idx="145">
                        <c:v>5</c:v>
                      </c:pt>
                      <c:pt idx="146">
                        <c:v>5</c:v>
                      </c:pt>
                      <c:pt idx="147">
                        <c:v>5</c:v>
                      </c:pt>
                      <c:pt idx="148">
                        <c:v>5</c:v>
                      </c:pt>
                      <c:pt idx="149">
                        <c:v>5</c:v>
                      </c:pt>
                      <c:pt idx="150">
                        <c:v>5</c:v>
                      </c:pt>
                      <c:pt idx="151">
                        <c:v>5</c:v>
                      </c:pt>
                      <c:pt idx="152">
                        <c:v>5</c:v>
                      </c:pt>
                      <c:pt idx="153">
                        <c:v>5</c:v>
                      </c:pt>
                      <c:pt idx="154">
                        <c:v>2</c:v>
                      </c:pt>
                      <c:pt idx="155">
                        <c:v>3</c:v>
                      </c:pt>
                      <c:pt idx="156">
                        <c:v>3</c:v>
                      </c:pt>
                      <c:pt idx="157">
                        <c:v>5</c:v>
                      </c:pt>
                      <c:pt idx="158">
                        <c:v>15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17</c:v>
                      </c:pt>
                      <c:pt idx="162">
                        <c:v>17</c:v>
                      </c:pt>
                      <c:pt idx="163">
                        <c:v>2</c:v>
                      </c:pt>
                      <c:pt idx="164">
                        <c:v>2</c:v>
                      </c:pt>
                      <c:pt idx="165">
                        <c:v>3</c:v>
                      </c:pt>
                      <c:pt idx="166">
                        <c:v>2</c:v>
                      </c:pt>
                      <c:pt idx="167">
                        <c:v>10</c:v>
                      </c:pt>
                      <c:pt idx="168">
                        <c:v>5</c:v>
                      </c:pt>
                      <c:pt idx="169">
                        <c:v>2</c:v>
                      </c:pt>
                      <c:pt idx="170">
                        <c:v>2</c:v>
                      </c:pt>
                      <c:pt idx="171">
                        <c:v>12</c:v>
                      </c:pt>
                      <c:pt idx="172">
                        <c:v>22</c:v>
                      </c:pt>
                      <c:pt idx="173">
                        <c:v>3</c:v>
                      </c:pt>
                      <c:pt idx="174">
                        <c:v>21</c:v>
                      </c:pt>
                      <c:pt idx="175">
                        <c:v>14</c:v>
                      </c:pt>
                      <c:pt idx="176">
                        <c:v>2</c:v>
                      </c:pt>
                      <c:pt idx="177">
                        <c:v>19</c:v>
                      </c:pt>
                      <c:pt idx="178">
                        <c:v>37</c:v>
                      </c:pt>
                      <c:pt idx="179">
                        <c:v>4</c:v>
                      </c:pt>
                      <c:pt idx="180">
                        <c:v>5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2</c:v>
                      </c:pt>
                      <c:pt idx="184">
                        <c:v>2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2</c:v>
                      </c:pt>
                      <c:pt idx="188">
                        <c:v>2</c:v>
                      </c:pt>
                      <c:pt idx="189">
                        <c:v>2</c:v>
                      </c:pt>
                      <c:pt idx="190">
                        <c:v>2</c:v>
                      </c:pt>
                      <c:pt idx="191">
                        <c:v>2</c:v>
                      </c:pt>
                      <c:pt idx="192">
                        <c:v>2</c:v>
                      </c:pt>
                      <c:pt idx="193">
                        <c:v>2</c:v>
                      </c:pt>
                      <c:pt idx="194">
                        <c:v>2</c:v>
                      </c:pt>
                      <c:pt idx="195">
                        <c:v>15</c:v>
                      </c:pt>
                      <c:pt idx="196">
                        <c:v>15</c:v>
                      </c:pt>
                      <c:pt idx="197">
                        <c:v>15</c:v>
                      </c:pt>
                      <c:pt idx="198">
                        <c:v>15</c:v>
                      </c:pt>
                      <c:pt idx="199">
                        <c:v>15</c:v>
                      </c:pt>
                      <c:pt idx="200">
                        <c:v>14</c:v>
                      </c:pt>
                      <c:pt idx="201">
                        <c:v>15</c:v>
                      </c:pt>
                      <c:pt idx="202">
                        <c:v>15</c:v>
                      </c:pt>
                      <c:pt idx="203">
                        <c:v>15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1</c:v>
                      </c:pt>
                      <c:pt idx="210">
                        <c:v>1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1</c:v>
                      </c:pt>
                      <c:pt idx="219">
                        <c:v>0</c:v>
                      </c:pt>
                      <c:pt idx="220">
                        <c:v>1</c:v>
                      </c:pt>
                      <c:pt idx="221">
                        <c:v>2</c:v>
                      </c:pt>
                      <c:pt idx="222">
                        <c:v>0</c:v>
                      </c:pt>
                      <c:pt idx="223">
                        <c:v>2</c:v>
                      </c:pt>
                      <c:pt idx="224">
                        <c:v>1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1</c:v>
                      </c:pt>
                      <c:pt idx="231">
                        <c:v>1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1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1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1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E0B6-4B16-BACD-583E7C7AA7F8}"/>
                  </c:ext>
                </c:extLst>
              </c15:ser>
            </c15:filteredScatterSeries>
            <c15:filteredScatte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(1)'!$M$1</c15:sqref>
                        </c15:formulaRef>
                      </c:ext>
                    </c:extLst>
                    <c:strCache>
                      <c:ptCount val="1"/>
                      <c:pt idx="0">
                        <c:v>families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(1)'!$M$2:$M$263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1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2</c:v>
                      </c:pt>
                      <c:pt idx="94">
                        <c:v>2</c:v>
                      </c:pt>
                      <c:pt idx="95">
                        <c:v>2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1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1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1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26</c:v>
                      </c:pt>
                      <c:pt idx="205">
                        <c:v>29</c:v>
                      </c:pt>
                      <c:pt idx="206">
                        <c:v>11</c:v>
                      </c:pt>
                      <c:pt idx="207">
                        <c:v>7</c:v>
                      </c:pt>
                      <c:pt idx="208">
                        <c:v>22</c:v>
                      </c:pt>
                      <c:pt idx="209">
                        <c:v>8</c:v>
                      </c:pt>
                      <c:pt idx="210">
                        <c:v>11</c:v>
                      </c:pt>
                      <c:pt idx="211">
                        <c:v>17</c:v>
                      </c:pt>
                      <c:pt idx="212">
                        <c:v>17</c:v>
                      </c:pt>
                      <c:pt idx="213">
                        <c:v>14</c:v>
                      </c:pt>
                      <c:pt idx="214">
                        <c:v>4</c:v>
                      </c:pt>
                      <c:pt idx="215">
                        <c:v>23</c:v>
                      </c:pt>
                      <c:pt idx="216">
                        <c:v>4</c:v>
                      </c:pt>
                      <c:pt idx="217">
                        <c:v>8</c:v>
                      </c:pt>
                      <c:pt idx="218">
                        <c:v>23</c:v>
                      </c:pt>
                      <c:pt idx="219">
                        <c:v>1</c:v>
                      </c:pt>
                      <c:pt idx="220">
                        <c:v>5</c:v>
                      </c:pt>
                      <c:pt idx="221">
                        <c:v>29</c:v>
                      </c:pt>
                      <c:pt idx="222">
                        <c:v>8</c:v>
                      </c:pt>
                      <c:pt idx="223">
                        <c:v>29</c:v>
                      </c:pt>
                      <c:pt idx="224">
                        <c:v>13</c:v>
                      </c:pt>
                      <c:pt idx="225">
                        <c:v>24</c:v>
                      </c:pt>
                      <c:pt idx="226">
                        <c:v>5</c:v>
                      </c:pt>
                      <c:pt idx="227">
                        <c:v>2</c:v>
                      </c:pt>
                      <c:pt idx="228">
                        <c:v>12</c:v>
                      </c:pt>
                      <c:pt idx="229">
                        <c:v>3</c:v>
                      </c:pt>
                      <c:pt idx="230">
                        <c:v>2</c:v>
                      </c:pt>
                      <c:pt idx="231">
                        <c:v>24</c:v>
                      </c:pt>
                      <c:pt idx="232">
                        <c:v>5</c:v>
                      </c:pt>
                      <c:pt idx="233">
                        <c:v>3</c:v>
                      </c:pt>
                      <c:pt idx="234">
                        <c:v>4</c:v>
                      </c:pt>
                      <c:pt idx="235">
                        <c:v>15</c:v>
                      </c:pt>
                      <c:pt idx="236">
                        <c:v>12</c:v>
                      </c:pt>
                      <c:pt idx="237">
                        <c:v>13</c:v>
                      </c:pt>
                      <c:pt idx="238">
                        <c:v>1</c:v>
                      </c:pt>
                      <c:pt idx="239">
                        <c:v>7</c:v>
                      </c:pt>
                      <c:pt idx="240">
                        <c:v>3</c:v>
                      </c:pt>
                      <c:pt idx="241">
                        <c:v>12</c:v>
                      </c:pt>
                      <c:pt idx="242">
                        <c:v>29</c:v>
                      </c:pt>
                      <c:pt idx="243">
                        <c:v>6</c:v>
                      </c:pt>
                      <c:pt idx="244">
                        <c:v>24</c:v>
                      </c:pt>
                      <c:pt idx="245">
                        <c:v>20</c:v>
                      </c:pt>
                      <c:pt idx="246">
                        <c:v>4</c:v>
                      </c:pt>
                      <c:pt idx="247">
                        <c:v>13</c:v>
                      </c:pt>
                      <c:pt idx="248">
                        <c:v>4</c:v>
                      </c:pt>
                      <c:pt idx="249">
                        <c:v>44</c:v>
                      </c:pt>
                      <c:pt idx="250">
                        <c:v>36</c:v>
                      </c:pt>
                      <c:pt idx="251">
                        <c:v>43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1</c:v>
                      </c:pt>
                      <c:pt idx="255">
                        <c:v>7</c:v>
                      </c:pt>
                      <c:pt idx="256">
                        <c:v>7</c:v>
                      </c:pt>
                      <c:pt idx="257">
                        <c:v>7</c:v>
                      </c:pt>
                      <c:pt idx="258">
                        <c:v>40</c:v>
                      </c:pt>
                      <c:pt idx="259">
                        <c:v>4</c:v>
                      </c:pt>
                      <c:pt idx="260">
                        <c:v>23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E0B6-4B16-BACD-583E7C7AA7F8}"/>
                  </c:ext>
                </c:extLst>
              </c15:ser>
            </c15:filteredScatterSeries>
            <c15:filteredScatter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(1)'!$N$1</c15:sqref>
                        </c15:formulaRef>
                      </c:ext>
                    </c:extLst>
                    <c:strCache>
                      <c:ptCount val="1"/>
                      <c:pt idx="0">
                        <c:v>description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(1)'!$N$2:$N$263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0</c:v>
                      </c:pt>
                      <c:pt idx="9">
                        <c:v>3</c:v>
                      </c:pt>
                      <c:pt idx="10">
                        <c:v>0</c:v>
                      </c:pt>
                      <c:pt idx="11">
                        <c:v>2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5</c:v>
                      </c:pt>
                      <c:pt idx="16">
                        <c:v>0</c:v>
                      </c:pt>
                      <c:pt idx="17">
                        <c:v>3</c:v>
                      </c:pt>
                      <c:pt idx="18">
                        <c:v>2</c:v>
                      </c:pt>
                      <c:pt idx="19">
                        <c:v>2</c:v>
                      </c:pt>
                      <c:pt idx="20">
                        <c:v>2</c:v>
                      </c:pt>
                      <c:pt idx="21">
                        <c:v>1</c:v>
                      </c:pt>
                      <c:pt idx="22">
                        <c:v>4</c:v>
                      </c:pt>
                      <c:pt idx="23">
                        <c:v>1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2</c:v>
                      </c:pt>
                      <c:pt idx="27">
                        <c:v>2</c:v>
                      </c:pt>
                      <c:pt idx="28">
                        <c:v>0</c:v>
                      </c:pt>
                      <c:pt idx="29">
                        <c:v>1</c:v>
                      </c:pt>
                      <c:pt idx="30">
                        <c:v>0</c:v>
                      </c:pt>
                      <c:pt idx="31">
                        <c:v>3</c:v>
                      </c:pt>
                      <c:pt idx="32">
                        <c:v>0</c:v>
                      </c:pt>
                      <c:pt idx="33">
                        <c:v>1</c:v>
                      </c:pt>
                      <c:pt idx="34">
                        <c:v>0</c:v>
                      </c:pt>
                      <c:pt idx="35">
                        <c:v>2</c:v>
                      </c:pt>
                      <c:pt idx="36">
                        <c:v>2</c:v>
                      </c:pt>
                      <c:pt idx="37">
                        <c:v>3</c:v>
                      </c:pt>
                      <c:pt idx="38">
                        <c:v>2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2</c:v>
                      </c:pt>
                      <c:pt idx="44">
                        <c:v>1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2</c:v>
                      </c:pt>
                      <c:pt idx="49">
                        <c:v>0</c:v>
                      </c:pt>
                      <c:pt idx="50">
                        <c:v>1</c:v>
                      </c:pt>
                      <c:pt idx="51">
                        <c:v>0</c:v>
                      </c:pt>
                      <c:pt idx="52">
                        <c:v>1</c:v>
                      </c:pt>
                      <c:pt idx="53">
                        <c:v>2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0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2</c:v>
                      </c:pt>
                      <c:pt idx="69">
                        <c:v>0</c:v>
                      </c:pt>
                      <c:pt idx="70">
                        <c:v>1</c:v>
                      </c:pt>
                      <c:pt idx="71">
                        <c:v>2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2</c:v>
                      </c:pt>
                      <c:pt idx="76">
                        <c:v>0</c:v>
                      </c:pt>
                      <c:pt idx="77">
                        <c:v>10</c:v>
                      </c:pt>
                      <c:pt idx="78">
                        <c:v>3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9</c:v>
                      </c:pt>
                      <c:pt idx="85">
                        <c:v>2</c:v>
                      </c:pt>
                      <c:pt idx="86">
                        <c:v>2</c:v>
                      </c:pt>
                      <c:pt idx="87">
                        <c:v>3</c:v>
                      </c:pt>
                      <c:pt idx="88">
                        <c:v>3</c:v>
                      </c:pt>
                      <c:pt idx="89">
                        <c:v>1</c:v>
                      </c:pt>
                      <c:pt idx="90">
                        <c:v>3</c:v>
                      </c:pt>
                      <c:pt idx="91">
                        <c:v>2</c:v>
                      </c:pt>
                      <c:pt idx="92">
                        <c:v>2</c:v>
                      </c:pt>
                      <c:pt idx="93">
                        <c:v>16</c:v>
                      </c:pt>
                      <c:pt idx="94">
                        <c:v>16</c:v>
                      </c:pt>
                      <c:pt idx="95">
                        <c:v>16</c:v>
                      </c:pt>
                      <c:pt idx="96">
                        <c:v>7</c:v>
                      </c:pt>
                      <c:pt idx="97">
                        <c:v>8</c:v>
                      </c:pt>
                      <c:pt idx="98">
                        <c:v>9</c:v>
                      </c:pt>
                      <c:pt idx="99">
                        <c:v>11</c:v>
                      </c:pt>
                      <c:pt idx="100">
                        <c:v>3</c:v>
                      </c:pt>
                      <c:pt idx="101">
                        <c:v>2</c:v>
                      </c:pt>
                      <c:pt idx="102">
                        <c:v>0</c:v>
                      </c:pt>
                      <c:pt idx="103">
                        <c:v>1</c:v>
                      </c:pt>
                      <c:pt idx="104">
                        <c:v>2</c:v>
                      </c:pt>
                      <c:pt idx="105">
                        <c:v>2</c:v>
                      </c:pt>
                      <c:pt idx="106">
                        <c:v>1</c:v>
                      </c:pt>
                      <c:pt idx="107">
                        <c:v>2</c:v>
                      </c:pt>
                      <c:pt idx="108">
                        <c:v>16</c:v>
                      </c:pt>
                      <c:pt idx="109">
                        <c:v>9</c:v>
                      </c:pt>
                      <c:pt idx="110">
                        <c:v>6</c:v>
                      </c:pt>
                      <c:pt idx="111">
                        <c:v>11</c:v>
                      </c:pt>
                      <c:pt idx="112">
                        <c:v>5</c:v>
                      </c:pt>
                      <c:pt idx="113">
                        <c:v>2</c:v>
                      </c:pt>
                      <c:pt idx="114">
                        <c:v>3</c:v>
                      </c:pt>
                      <c:pt idx="115">
                        <c:v>3</c:v>
                      </c:pt>
                      <c:pt idx="116">
                        <c:v>8</c:v>
                      </c:pt>
                      <c:pt idx="117">
                        <c:v>10</c:v>
                      </c:pt>
                      <c:pt idx="118">
                        <c:v>1</c:v>
                      </c:pt>
                      <c:pt idx="119">
                        <c:v>1</c:v>
                      </c:pt>
                      <c:pt idx="120">
                        <c:v>0</c:v>
                      </c:pt>
                      <c:pt idx="121">
                        <c:v>6</c:v>
                      </c:pt>
                      <c:pt idx="122">
                        <c:v>10</c:v>
                      </c:pt>
                      <c:pt idx="123">
                        <c:v>6</c:v>
                      </c:pt>
                      <c:pt idx="124">
                        <c:v>5</c:v>
                      </c:pt>
                      <c:pt idx="125">
                        <c:v>6</c:v>
                      </c:pt>
                      <c:pt idx="126">
                        <c:v>5</c:v>
                      </c:pt>
                      <c:pt idx="127">
                        <c:v>22</c:v>
                      </c:pt>
                      <c:pt idx="128">
                        <c:v>7</c:v>
                      </c:pt>
                      <c:pt idx="129">
                        <c:v>6</c:v>
                      </c:pt>
                      <c:pt idx="130">
                        <c:v>6</c:v>
                      </c:pt>
                      <c:pt idx="131">
                        <c:v>5</c:v>
                      </c:pt>
                      <c:pt idx="132">
                        <c:v>24</c:v>
                      </c:pt>
                      <c:pt idx="133">
                        <c:v>5</c:v>
                      </c:pt>
                      <c:pt idx="134">
                        <c:v>5</c:v>
                      </c:pt>
                      <c:pt idx="135">
                        <c:v>1</c:v>
                      </c:pt>
                      <c:pt idx="136">
                        <c:v>5</c:v>
                      </c:pt>
                      <c:pt idx="137">
                        <c:v>5</c:v>
                      </c:pt>
                      <c:pt idx="138">
                        <c:v>5</c:v>
                      </c:pt>
                      <c:pt idx="139">
                        <c:v>5</c:v>
                      </c:pt>
                      <c:pt idx="140">
                        <c:v>5</c:v>
                      </c:pt>
                      <c:pt idx="141">
                        <c:v>5</c:v>
                      </c:pt>
                      <c:pt idx="142">
                        <c:v>5</c:v>
                      </c:pt>
                      <c:pt idx="143">
                        <c:v>5</c:v>
                      </c:pt>
                      <c:pt idx="144">
                        <c:v>5</c:v>
                      </c:pt>
                      <c:pt idx="145">
                        <c:v>5</c:v>
                      </c:pt>
                      <c:pt idx="146">
                        <c:v>5</c:v>
                      </c:pt>
                      <c:pt idx="147">
                        <c:v>5</c:v>
                      </c:pt>
                      <c:pt idx="148">
                        <c:v>5</c:v>
                      </c:pt>
                      <c:pt idx="149">
                        <c:v>5</c:v>
                      </c:pt>
                      <c:pt idx="150">
                        <c:v>5</c:v>
                      </c:pt>
                      <c:pt idx="151">
                        <c:v>5</c:v>
                      </c:pt>
                      <c:pt idx="152">
                        <c:v>5</c:v>
                      </c:pt>
                      <c:pt idx="153">
                        <c:v>5</c:v>
                      </c:pt>
                      <c:pt idx="154">
                        <c:v>2</c:v>
                      </c:pt>
                      <c:pt idx="155">
                        <c:v>3</c:v>
                      </c:pt>
                      <c:pt idx="156">
                        <c:v>3</c:v>
                      </c:pt>
                      <c:pt idx="157">
                        <c:v>5</c:v>
                      </c:pt>
                      <c:pt idx="158">
                        <c:v>15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17</c:v>
                      </c:pt>
                      <c:pt idx="162">
                        <c:v>17</c:v>
                      </c:pt>
                      <c:pt idx="163">
                        <c:v>2</c:v>
                      </c:pt>
                      <c:pt idx="164">
                        <c:v>2</c:v>
                      </c:pt>
                      <c:pt idx="165">
                        <c:v>3</c:v>
                      </c:pt>
                      <c:pt idx="166">
                        <c:v>2</c:v>
                      </c:pt>
                      <c:pt idx="167">
                        <c:v>10</c:v>
                      </c:pt>
                      <c:pt idx="168">
                        <c:v>5</c:v>
                      </c:pt>
                      <c:pt idx="169">
                        <c:v>2</c:v>
                      </c:pt>
                      <c:pt idx="170">
                        <c:v>2</c:v>
                      </c:pt>
                      <c:pt idx="171">
                        <c:v>12</c:v>
                      </c:pt>
                      <c:pt idx="172">
                        <c:v>22</c:v>
                      </c:pt>
                      <c:pt idx="173">
                        <c:v>3</c:v>
                      </c:pt>
                      <c:pt idx="174">
                        <c:v>21</c:v>
                      </c:pt>
                      <c:pt idx="175">
                        <c:v>14</c:v>
                      </c:pt>
                      <c:pt idx="176">
                        <c:v>2</c:v>
                      </c:pt>
                      <c:pt idx="177">
                        <c:v>19</c:v>
                      </c:pt>
                      <c:pt idx="178">
                        <c:v>37</c:v>
                      </c:pt>
                      <c:pt idx="179">
                        <c:v>4</c:v>
                      </c:pt>
                      <c:pt idx="180">
                        <c:v>5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2</c:v>
                      </c:pt>
                      <c:pt idx="184">
                        <c:v>2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2</c:v>
                      </c:pt>
                      <c:pt idx="188">
                        <c:v>2</c:v>
                      </c:pt>
                      <c:pt idx="189">
                        <c:v>2</c:v>
                      </c:pt>
                      <c:pt idx="190">
                        <c:v>2</c:v>
                      </c:pt>
                      <c:pt idx="191">
                        <c:v>2</c:v>
                      </c:pt>
                      <c:pt idx="192">
                        <c:v>2</c:v>
                      </c:pt>
                      <c:pt idx="193">
                        <c:v>2</c:v>
                      </c:pt>
                      <c:pt idx="194">
                        <c:v>2</c:v>
                      </c:pt>
                      <c:pt idx="195">
                        <c:v>15</c:v>
                      </c:pt>
                      <c:pt idx="196">
                        <c:v>15</c:v>
                      </c:pt>
                      <c:pt idx="197">
                        <c:v>15</c:v>
                      </c:pt>
                      <c:pt idx="198">
                        <c:v>15</c:v>
                      </c:pt>
                      <c:pt idx="199">
                        <c:v>15</c:v>
                      </c:pt>
                      <c:pt idx="200">
                        <c:v>14</c:v>
                      </c:pt>
                      <c:pt idx="201">
                        <c:v>15</c:v>
                      </c:pt>
                      <c:pt idx="202">
                        <c:v>15</c:v>
                      </c:pt>
                      <c:pt idx="203">
                        <c:v>15</c:v>
                      </c:pt>
                      <c:pt idx="204">
                        <c:v>26</c:v>
                      </c:pt>
                      <c:pt idx="205">
                        <c:v>29</c:v>
                      </c:pt>
                      <c:pt idx="206">
                        <c:v>11</c:v>
                      </c:pt>
                      <c:pt idx="207">
                        <c:v>7</c:v>
                      </c:pt>
                      <c:pt idx="208">
                        <c:v>22</c:v>
                      </c:pt>
                      <c:pt idx="209">
                        <c:v>8</c:v>
                      </c:pt>
                      <c:pt idx="210">
                        <c:v>11</c:v>
                      </c:pt>
                      <c:pt idx="211">
                        <c:v>17</c:v>
                      </c:pt>
                      <c:pt idx="212">
                        <c:v>17</c:v>
                      </c:pt>
                      <c:pt idx="213">
                        <c:v>14</c:v>
                      </c:pt>
                      <c:pt idx="214">
                        <c:v>4</c:v>
                      </c:pt>
                      <c:pt idx="215">
                        <c:v>23</c:v>
                      </c:pt>
                      <c:pt idx="216">
                        <c:v>4</c:v>
                      </c:pt>
                      <c:pt idx="217">
                        <c:v>8</c:v>
                      </c:pt>
                      <c:pt idx="218">
                        <c:v>23</c:v>
                      </c:pt>
                      <c:pt idx="219">
                        <c:v>1</c:v>
                      </c:pt>
                      <c:pt idx="220">
                        <c:v>5</c:v>
                      </c:pt>
                      <c:pt idx="221">
                        <c:v>29</c:v>
                      </c:pt>
                      <c:pt idx="222">
                        <c:v>8</c:v>
                      </c:pt>
                      <c:pt idx="223">
                        <c:v>29</c:v>
                      </c:pt>
                      <c:pt idx="224">
                        <c:v>13</c:v>
                      </c:pt>
                      <c:pt idx="225">
                        <c:v>24</c:v>
                      </c:pt>
                      <c:pt idx="226">
                        <c:v>5</c:v>
                      </c:pt>
                      <c:pt idx="227">
                        <c:v>2</c:v>
                      </c:pt>
                      <c:pt idx="228">
                        <c:v>12</c:v>
                      </c:pt>
                      <c:pt idx="229">
                        <c:v>3</c:v>
                      </c:pt>
                      <c:pt idx="230">
                        <c:v>2</c:v>
                      </c:pt>
                      <c:pt idx="231">
                        <c:v>24</c:v>
                      </c:pt>
                      <c:pt idx="232">
                        <c:v>5</c:v>
                      </c:pt>
                      <c:pt idx="233">
                        <c:v>3</c:v>
                      </c:pt>
                      <c:pt idx="234">
                        <c:v>4</c:v>
                      </c:pt>
                      <c:pt idx="235">
                        <c:v>15</c:v>
                      </c:pt>
                      <c:pt idx="236">
                        <c:v>12</c:v>
                      </c:pt>
                      <c:pt idx="237">
                        <c:v>13</c:v>
                      </c:pt>
                      <c:pt idx="238">
                        <c:v>1</c:v>
                      </c:pt>
                      <c:pt idx="239">
                        <c:v>7</c:v>
                      </c:pt>
                      <c:pt idx="240">
                        <c:v>3</c:v>
                      </c:pt>
                      <c:pt idx="241">
                        <c:v>12</c:v>
                      </c:pt>
                      <c:pt idx="242">
                        <c:v>29</c:v>
                      </c:pt>
                      <c:pt idx="243">
                        <c:v>6</c:v>
                      </c:pt>
                      <c:pt idx="244">
                        <c:v>24</c:v>
                      </c:pt>
                      <c:pt idx="245">
                        <c:v>20</c:v>
                      </c:pt>
                      <c:pt idx="246">
                        <c:v>4</c:v>
                      </c:pt>
                      <c:pt idx="247">
                        <c:v>13</c:v>
                      </c:pt>
                      <c:pt idx="248">
                        <c:v>4</c:v>
                      </c:pt>
                      <c:pt idx="249">
                        <c:v>44</c:v>
                      </c:pt>
                      <c:pt idx="250">
                        <c:v>36</c:v>
                      </c:pt>
                      <c:pt idx="251">
                        <c:v>43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1</c:v>
                      </c:pt>
                      <c:pt idx="255">
                        <c:v>7</c:v>
                      </c:pt>
                      <c:pt idx="256">
                        <c:v>7</c:v>
                      </c:pt>
                      <c:pt idx="257">
                        <c:v>7</c:v>
                      </c:pt>
                      <c:pt idx="258">
                        <c:v>40</c:v>
                      </c:pt>
                      <c:pt idx="259">
                        <c:v>4</c:v>
                      </c:pt>
                      <c:pt idx="260">
                        <c:v>23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E0B6-4B16-BACD-583E7C7AA7F8}"/>
                  </c:ext>
                </c:extLst>
              </c15:ser>
            </c15:filteredScatterSeries>
            <c15:filteredScatter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(1)'!$O$1</c15:sqref>
                        </c15:formulaRef>
                      </c:ext>
                    </c:extLst>
                    <c:strCache>
                      <c:ptCount val="1"/>
                      <c:pt idx="0">
                        <c:v>sign_stacktrace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(1)'!$O$2:$O$263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44</c:v>
                      </c:pt>
                      <c:pt idx="85">
                        <c:v>2</c:v>
                      </c:pt>
                      <c:pt idx="86">
                        <c:v>1</c:v>
                      </c:pt>
                      <c:pt idx="87">
                        <c:v>2</c:v>
                      </c:pt>
                      <c:pt idx="88">
                        <c:v>1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2</c:v>
                      </c:pt>
                      <c:pt idx="92">
                        <c:v>0</c:v>
                      </c:pt>
                      <c:pt idx="93">
                        <c:v>81</c:v>
                      </c:pt>
                      <c:pt idx="94">
                        <c:v>81</c:v>
                      </c:pt>
                      <c:pt idx="95">
                        <c:v>81</c:v>
                      </c:pt>
                      <c:pt idx="96">
                        <c:v>3</c:v>
                      </c:pt>
                      <c:pt idx="97">
                        <c:v>4</c:v>
                      </c:pt>
                      <c:pt idx="98">
                        <c:v>42</c:v>
                      </c:pt>
                      <c:pt idx="99">
                        <c:v>13</c:v>
                      </c:pt>
                      <c:pt idx="100">
                        <c:v>0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89</c:v>
                      </c:pt>
                      <c:pt idx="109">
                        <c:v>53</c:v>
                      </c:pt>
                      <c:pt idx="110">
                        <c:v>2</c:v>
                      </c:pt>
                      <c:pt idx="111">
                        <c:v>13</c:v>
                      </c:pt>
                      <c:pt idx="112">
                        <c:v>2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5</c:v>
                      </c:pt>
                      <c:pt idx="116">
                        <c:v>59</c:v>
                      </c:pt>
                      <c:pt idx="117">
                        <c:v>6</c:v>
                      </c:pt>
                      <c:pt idx="118">
                        <c:v>1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9</c:v>
                      </c:pt>
                      <c:pt idx="122">
                        <c:v>4</c:v>
                      </c:pt>
                      <c:pt idx="123">
                        <c:v>9</c:v>
                      </c:pt>
                      <c:pt idx="124">
                        <c:v>1</c:v>
                      </c:pt>
                      <c:pt idx="125">
                        <c:v>9</c:v>
                      </c:pt>
                      <c:pt idx="126">
                        <c:v>9</c:v>
                      </c:pt>
                      <c:pt idx="127">
                        <c:v>124</c:v>
                      </c:pt>
                      <c:pt idx="128">
                        <c:v>1</c:v>
                      </c:pt>
                      <c:pt idx="129">
                        <c:v>9</c:v>
                      </c:pt>
                      <c:pt idx="130">
                        <c:v>9</c:v>
                      </c:pt>
                      <c:pt idx="131">
                        <c:v>9</c:v>
                      </c:pt>
                      <c:pt idx="132">
                        <c:v>95</c:v>
                      </c:pt>
                      <c:pt idx="133">
                        <c:v>6</c:v>
                      </c:pt>
                      <c:pt idx="134">
                        <c:v>6</c:v>
                      </c:pt>
                      <c:pt idx="135">
                        <c:v>0</c:v>
                      </c:pt>
                      <c:pt idx="136">
                        <c:v>6</c:v>
                      </c:pt>
                      <c:pt idx="137">
                        <c:v>6</c:v>
                      </c:pt>
                      <c:pt idx="138">
                        <c:v>6</c:v>
                      </c:pt>
                      <c:pt idx="139">
                        <c:v>6</c:v>
                      </c:pt>
                      <c:pt idx="140">
                        <c:v>6</c:v>
                      </c:pt>
                      <c:pt idx="141">
                        <c:v>6</c:v>
                      </c:pt>
                      <c:pt idx="142">
                        <c:v>6</c:v>
                      </c:pt>
                      <c:pt idx="143">
                        <c:v>6</c:v>
                      </c:pt>
                      <c:pt idx="144">
                        <c:v>6</c:v>
                      </c:pt>
                      <c:pt idx="145">
                        <c:v>6</c:v>
                      </c:pt>
                      <c:pt idx="146">
                        <c:v>6</c:v>
                      </c:pt>
                      <c:pt idx="147">
                        <c:v>6</c:v>
                      </c:pt>
                      <c:pt idx="148">
                        <c:v>6</c:v>
                      </c:pt>
                      <c:pt idx="149">
                        <c:v>6</c:v>
                      </c:pt>
                      <c:pt idx="150">
                        <c:v>6</c:v>
                      </c:pt>
                      <c:pt idx="151">
                        <c:v>6</c:v>
                      </c:pt>
                      <c:pt idx="152">
                        <c:v>6</c:v>
                      </c:pt>
                      <c:pt idx="153">
                        <c:v>6</c:v>
                      </c:pt>
                      <c:pt idx="154">
                        <c:v>1</c:v>
                      </c:pt>
                      <c:pt idx="155">
                        <c:v>0</c:v>
                      </c:pt>
                      <c:pt idx="156">
                        <c:v>1</c:v>
                      </c:pt>
                      <c:pt idx="157">
                        <c:v>6</c:v>
                      </c:pt>
                      <c:pt idx="158">
                        <c:v>13</c:v>
                      </c:pt>
                      <c:pt idx="159">
                        <c:v>1</c:v>
                      </c:pt>
                      <c:pt idx="160">
                        <c:v>1</c:v>
                      </c:pt>
                      <c:pt idx="161">
                        <c:v>25</c:v>
                      </c:pt>
                      <c:pt idx="162">
                        <c:v>25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2</c:v>
                      </c:pt>
                      <c:pt idx="166">
                        <c:v>1</c:v>
                      </c:pt>
                      <c:pt idx="167">
                        <c:v>9</c:v>
                      </c:pt>
                      <c:pt idx="168">
                        <c:v>7</c:v>
                      </c:pt>
                      <c:pt idx="169">
                        <c:v>1</c:v>
                      </c:pt>
                      <c:pt idx="170">
                        <c:v>0</c:v>
                      </c:pt>
                      <c:pt idx="171">
                        <c:v>11</c:v>
                      </c:pt>
                      <c:pt idx="172">
                        <c:v>28</c:v>
                      </c:pt>
                      <c:pt idx="173">
                        <c:v>6</c:v>
                      </c:pt>
                      <c:pt idx="174">
                        <c:v>35</c:v>
                      </c:pt>
                      <c:pt idx="175">
                        <c:v>37</c:v>
                      </c:pt>
                      <c:pt idx="176">
                        <c:v>0</c:v>
                      </c:pt>
                      <c:pt idx="177">
                        <c:v>71</c:v>
                      </c:pt>
                      <c:pt idx="178">
                        <c:v>195</c:v>
                      </c:pt>
                      <c:pt idx="179">
                        <c:v>6</c:v>
                      </c:pt>
                      <c:pt idx="180">
                        <c:v>3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5</c:v>
                      </c:pt>
                      <c:pt idx="195">
                        <c:v>133</c:v>
                      </c:pt>
                      <c:pt idx="196">
                        <c:v>127</c:v>
                      </c:pt>
                      <c:pt idx="197">
                        <c:v>128</c:v>
                      </c:pt>
                      <c:pt idx="198">
                        <c:v>127</c:v>
                      </c:pt>
                      <c:pt idx="199">
                        <c:v>122</c:v>
                      </c:pt>
                      <c:pt idx="200">
                        <c:v>121</c:v>
                      </c:pt>
                      <c:pt idx="201">
                        <c:v>131</c:v>
                      </c:pt>
                      <c:pt idx="202">
                        <c:v>128</c:v>
                      </c:pt>
                      <c:pt idx="203">
                        <c:v>39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E0B6-4B16-BACD-583E7C7AA7F8}"/>
                  </c:ext>
                </c:extLst>
              </c15:ser>
            </c15:filteredScatterSeries>
            <c15:filteredScatter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(1)'!$P$1</c15:sqref>
                        </c15:formulaRef>
                      </c:ext>
                    </c:extLst>
                    <c:strCache>
                      <c:ptCount val="1"/>
                      <c:pt idx="0">
                        <c:v>arguments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(1)'!$P$2:$P$263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6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1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2</c:v>
                      </c:pt>
                      <c:pt idx="21">
                        <c:v>0</c:v>
                      </c:pt>
                      <c:pt idx="22">
                        <c:v>2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59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121</c:v>
                      </c:pt>
                      <c:pt idx="205">
                        <c:v>43</c:v>
                      </c:pt>
                      <c:pt idx="206">
                        <c:v>23</c:v>
                      </c:pt>
                      <c:pt idx="207">
                        <c:v>84</c:v>
                      </c:pt>
                      <c:pt idx="208">
                        <c:v>200</c:v>
                      </c:pt>
                      <c:pt idx="209">
                        <c:v>7</c:v>
                      </c:pt>
                      <c:pt idx="210">
                        <c:v>24</c:v>
                      </c:pt>
                      <c:pt idx="211">
                        <c:v>66</c:v>
                      </c:pt>
                      <c:pt idx="212">
                        <c:v>66</c:v>
                      </c:pt>
                      <c:pt idx="213">
                        <c:v>81</c:v>
                      </c:pt>
                      <c:pt idx="214">
                        <c:v>1</c:v>
                      </c:pt>
                      <c:pt idx="215">
                        <c:v>178</c:v>
                      </c:pt>
                      <c:pt idx="216">
                        <c:v>33</c:v>
                      </c:pt>
                      <c:pt idx="217">
                        <c:v>14</c:v>
                      </c:pt>
                      <c:pt idx="218">
                        <c:v>226</c:v>
                      </c:pt>
                      <c:pt idx="219">
                        <c:v>0</c:v>
                      </c:pt>
                      <c:pt idx="220">
                        <c:v>2</c:v>
                      </c:pt>
                      <c:pt idx="221">
                        <c:v>253</c:v>
                      </c:pt>
                      <c:pt idx="222">
                        <c:v>3</c:v>
                      </c:pt>
                      <c:pt idx="223">
                        <c:v>200</c:v>
                      </c:pt>
                      <c:pt idx="224">
                        <c:v>53</c:v>
                      </c:pt>
                      <c:pt idx="225">
                        <c:v>116</c:v>
                      </c:pt>
                      <c:pt idx="226">
                        <c:v>1</c:v>
                      </c:pt>
                      <c:pt idx="227">
                        <c:v>0</c:v>
                      </c:pt>
                      <c:pt idx="228">
                        <c:v>23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198</c:v>
                      </c:pt>
                      <c:pt idx="232">
                        <c:v>3</c:v>
                      </c:pt>
                      <c:pt idx="233">
                        <c:v>12</c:v>
                      </c:pt>
                      <c:pt idx="234">
                        <c:v>53</c:v>
                      </c:pt>
                      <c:pt idx="235">
                        <c:v>7</c:v>
                      </c:pt>
                      <c:pt idx="236">
                        <c:v>8</c:v>
                      </c:pt>
                      <c:pt idx="237">
                        <c:v>102</c:v>
                      </c:pt>
                      <c:pt idx="238">
                        <c:v>0</c:v>
                      </c:pt>
                      <c:pt idx="239">
                        <c:v>53</c:v>
                      </c:pt>
                      <c:pt idx="240">
                        <c:v>1</c:v>
                      </c:pt>
                      <c:pt idx="241">
                        <c:v>21</c:v>
                      </c:pt>
                      <c:pt idx="242">
                        <c:v>123</c:v>
                      </c:pt>
                      <c:pt idx="243">
                        <c:v>41</c:v>
                      </c:pt>
                      <c:pt idx="244">
                        <c:v>45</c:v>
                      </c:pt>
                      <c:pt idx="245">
                        <c:v>23</c:v>
                      </c:pt>
                      <c:pt idx="246">
                        <c:v>4</c:v>
                      </c:pt>
                      <c:pt idx="247">
                        <c:v>2</c:v>
                      </c:pt>
                      <c:pt idx="248">
                        <c:v>9</c:v>
                      </c:pt>
                      <c:pt idx="249">
                        <c:v>296</c:v>
                      </c:pt>
                      <c:pt idx="250">
                        <c:v>196</c:v>
                      </c:pt>
                      <c:pt idx="251">
                        <c:v>297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18</c:v>
                      </c:pt>
                      <c:pt idx="256">
                        <c:v>18</c:v>
                      </c:pt>
                      <c:pt idx="257">
                        <c:v>18</c:v>
                      </c:pt>
                      <c:pt idx="258">
                        <c:v>268</c:v>
                      </c:pt>
                      <c:pt idx="259">
                        <c:v>1</c:v>
                      </c:pt>
                      <c:pt idx="260">
                        <c:v>176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E0B6-4B16-BACD-583E7C7AA7F8}"/>
                  </c:ext>
                </c:extLst>
              </c15:ser>
            </c15:filteredScatterSeries>
            <c15:filteredScatter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(1)'!$Q$1</c15:sqref>
                        </c15:formulaRef>
                      </c:ext>
                    </c:extLst>
                    <c:strCache>
                      <c:ptCount val="1"/>
                      <c:pt idx="0">
                        <c:v>api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(1)'!$Q$2:$Q$263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6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1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2</c:v>
                      </c:pt>
                      <c:pt idx="21">
                        <c:v>0</c:v>
                      </c:pt>
                      <c:pt idx="22">
                        <c:v>2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59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44</c:v>
                      </c:pt>
                      <c:pt idx="85">
                        <c:v>2</c:v>
                      </c:pt>
                      <c:pt idx="86">
                        <c:v>1</c:v>
                      </c:pt>
                      <c:pt idx="87">
                        <c:v>2</c:v>
                      </c:pt>
                      <c:pt idx="88">
                        <c:v>1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2</c:v>
                      </c:pt>
                      <c:pt idx="92">
                        <c:v>0</c:v>
                      </c:pt>
                      <c:pt idx="93">
                        <c:v>81</c:v>
                      </c:pt>
                      <c:pt idx="94">
                        <c:v>81</c:v>
                      </c:pt>
                      <c:pt idx="95">
                        <c:v>81</c:v>
                      </c:pt>
                      <c:pt idx="96">
                        <c:v>3</c:v>
                      </c:pt>
                      <c:pt idx="97">
                        <c:v>4</c:v>
                      </c:pt>
                      <c:pt idx="98">
                        <c:v>42</c:v>
                      </c:pt>
                      <c:pt idx="99">
                        <c:v>13</c:v>
                      </c:pt>
                      <c:pt idx="100">
                        <c:v>0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89</c:v>
                      </c:pt>
                      <c:pt idx="109">
                        <c:v>53</c:v>
                      </c:pt>
                      <c:pt idx="110">
                        <c:v>2</c:v>
                      </c:pt>
                      <c:pt idx="111">
                        <c:v>13</c:v>
                      </c:pt>
                      <c:pt idx="112">
                        <c:v>2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5</c:v>
                      </c:pt>
                      <c:pt idx="116">
                        <c:v>59</c:v>
                      </c:pt>
                      <c:pt idx="117">
                        <c:v>6</c:v>
                      </c:pt>
                      <c:pt idx="118">
                        <c:v>1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9</c:v>
                      </c:pt>
                      <c:pt idx="122">
                        <c:v>4</c:v>
                      </c:pt>
                      <c:pt idx="123">
                        <c:v>9</c:v>
                      </c:pt>
                      <c:pt idx="124">
                        <c:v>1</c:v>
                      </c:pt>
                      <c:pt idx="125">
                        <c:v>9</c:v>
                      </c:pt>
                      <c:pt idx="126">
                        <c:v>9</c:v>
                      </c:pt>
                      <c:pt idx="127">
                        <c:v>124</c:v>
                      </c:pt>
                      <c:pt idx="128">
                        <c:v>1</c:v>
                      </c:pt>
                      <c:pt idx="129">
                        <c:v>9</c:v>
                      </c:pt>
                      <c:pt idx="130">
                        <c:v>9</c:v>
                      </c:pt>
                      <c:pt idx="131">
                        <c:v>9</c:v>
                      </c:pt>
                      <c:pt idx="132">
                        <c:v>95</c:v>
                      </c:pt>
                      <c:pt idx="133">
                        <c:v>6</c:v>
                      </c:pt>
                      <c:pt idx="134">
                        <c:v>6</c:v>
                      </c:pt>
                      <c:pt idx="135">
                        <c:v>0</c:v>
                      </c:pt>
                      <c:pt idx="136">
                        <c:v>6</c:v>
                      </c:pt>
                      <c:pt idx="137">
                        <c:v>6</c:v>
                      </c:pt>
                      <c:pt idx="138">
                        <c:v>6</c:v>
                      </c:pt>
                      <c:pt idx="139">
                        <c:v>6</c:v>
                      </c:pt>
                      <c:pt idx="140">
                        <c:v>6</c:v>
                      </c:pt>
                      <c:pt idx="141">
                        <c:v>6</c:v>
                      </c:pt>
                      <c:pt idx="142">
                        <c:v>6</c:v>
                      </c:pt>
                      <c:pt idx="143">
                        <c:v>6</c:v>
                      </c:pt>
                      <c:pt idx="144">
                        <c:v>6</c:v>
                      </c:pt>
                      <c:pt idx="145">
                        <c:v>6</c:v>
                      </c:pt>
                      <c:pt idx="146">
                        <c:v>6</c:v>
                      </c:pt>
                      <c:pt idx="147">
                        <c:v>6</c:v>
                      </c:pt>
                      <c:pt idx="148">
                        <c:v>6</c:v>
                      </c:pt>
                      <c:pt idx="149">
                        <c:v>6</c:v>
                      </c:pt>
                      <c:pt idx="150">
                        <c:v>6</c:v>
                      </c:pt>
                      <c:pt idx="151">
                        <c:v>6</c:v>
                      </c:pt>
                      <c:pt idx="152">
                        <c:v>6</c:v>
                      </c:pt>
                      <c:pt idx="153">
                        <c:v>6</c:v>
                      </c:pt>
                      <c:pt idx="154">
                        <c:v>1</c:v>
                      </c:pt>
                      <c:pt idx="155">
                        <c:v>0</c:v>
                      </c:pt>
                      <c:pt idx="156">
                        <c:v>1</c:v>
                      </c:pt>
                      <c:pt idx="157">
                        <c:v>6</c:v>
                      </c:pt>
                      <c:pt idx="158">
                        <c:v>13</c:v>
                      </c:pt>
                      <c:pt idx="159">
                        <c:v>1</c:v>
                      </c:pt>
                      <c:pt idx="160">
                        <c:v>1</c:v>
                      </c:pt>
                      <c:pt idx="161">
                        <c:v>25</c:v>
                      </c:pt>
                      <c:pt idx="162">
                        <c:v>25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2</c:v>
                      </c:pt>
                      <c:pt idx="166">
                        <c:v>1</c:v>
                      </c:pt>
                      <c:pt idx="167">
                        <c:v>9</c:v>
                      </c:pt>
                      <c:pt idx="168">
                        <c:v>7</c:v>
                      </c:pt>
                      <c:pt idx="169">
                        <c:v>1</c:v>
                      </c:pt>
                      <c:pt idx="170">
                        <c:v>0</c:v>
                      </c:pt>
                      <c:pt idx="171">
                        <c:v>11</c:v>
                      </c:pt>
                      <c:pt idx="172">
                        <c:v>28</c:v>
                      </c:pt>
                      <c:pt idx="173">
                        <c:v>6</c:v>
                      </c:pt>
                      <c:pt idx="174">
                        <c:v>35</c:v>
                      </c:pt>
                      <c:pt idx="175">
                        <c:v>37</c:v>
                      </c:pt>
                      <c:pt idx="176">
                        <c:v>0</c:v>
                      </c:pt>
                      <c:pt idx="177">
                        <c:v>71</c:v>
                      </c:pt>
                      <c:pt idx="178">
                        <c:v>195</c:v>
                      </c:pt>
                      <c:pt idx="179">
                        <c:v>6</c:v>
                      </c:pt>
                      <c:pt idx="180">
                        <c:v>3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5</c:v>
                      </c:pt>
                      <c:pt idx="195">
                        <c:v>133</c:v>
                      </c:pt>
                      <c:pt idx="196">
                        <c:v>127</c:v>
                      </c:pt>
                      <c:pt idx="197">
                        <c:v>128</c:v>
                      </c:pt>
                      <c:pt idx="198">
                        <c:v>127</c:v>
                      </c:pt>
                      <c:pt idx="199">
                        <c:v>122</c:v>
                      </c:pt>
                      <c:pt idx="200">
                        <c:v>121</c:v>
                      </c:pt>
                      <c:pt idx="201">
                        <c:v>131</c:v>
                      </c:pt>
                      <c:pt idx="202">
                        <c:v>128</c:v>
                      </c:pt>
                      <c:pt idx="203">
                        <c:v>39</c:v>
                      </c:pt>
                      <c:pt idx="204">
                        <c:v>121</c:v>
                      </c:pt>
                      <c:pt idx="205">
                        <c:v>43</c:v>
                      </c:pt>
                      <c:pt idx="206">
                        <c:v>23</c:v>
                      </c:pt>
                      <c:pt idx="207">
                        <c:v>84</c:v>
                      </c:pt>
                      <c:pt idx="208">
                        <c:v>200</c:v>
                      </c:pt>
                      <c:pt idx="209">
                        <c:v>7</c:v>
                      </c:pt>
                      <c:pt idx="210">
                        <c:v>24</c:v>
                      </c:pt>
                      <c:pt idx="211">
                        <c:v>66</c:v>
                      </c:pt>
                      <c:pt idx="212">
                        <c:v>66</c:v>
                      </c:pt>
                      <c:pt idx="213">
                        <c:v>81</c:v>
                      </c:pt>
                      <c:pt idx="214">
                        <c:v>1</c:v>
                      </c:pt>
                      <c:pt idx="215">
                        <c:v>178</c:v>
                      </c:pt>
                      <c:pt idx="216">
                        <c:v>33</c:v>
                      </c:pt>
                      <c:pt idx="217">
                        <c:v>14</c:v>
                      </c:pt>
                      <c:pt idx="218">
                        <c:v>226</c:v>
                      </c:pt>
                      <c:pt idx="219">
                        <c:v>0</c:v>
                      </c:pt>
                      <c:pt idx="220">
                        <c:v>2</c:v>
                      </c:pt>
                      <c:pt idx="221">
                        <c:v>253</c:v>
                      </c:pt>
                      <c:pt idx="222">
                        <c:v>3</c:v>
                      </c:pt>
                      <c:pt idx="223">
                        <c:v>200</c:v>
                      </c:pt>
                      <c:pt idx="224">
                        <c:v>53</c:v>
                      </c:pt>
                      <c:pt idx="225">
                        <c:v>116</c:v>
                      </c:pt>
                      <c:pt idx="226">
                        <c:v>1</c:v>
                      </c:pt>
                      <c:pt idx="227">
                        <c:v>0</c:v>
                      </c:pt>
                      <c:pt idx="228">
                        <c:v>23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198</c:v>
                      </c:pt>
                      <c:pt idx="232">
                        <c:v>3</c:v>
                      </c:pt>
                      <c:pt idx="233">
                        <c:v>12</c:v>
                      </c:pt>
                      <c:pt idx="234">
                        <c:v>53</c:v>
                      </c:pt>
                      <c:pt idx="235">
                        <c:v>7</c:v>
                      </c:pt>
                      <c:pt idx="236">
                        <c:v>8</c:v>
                      </c:pt>
                      <c:pt idx="237">
                        <c:v>102</c:v>
                      </c:pt>
                      <c:pt idx="238">
                        <c:v>0</c:v>
                      </c:pt>
                      <c:pt idx="239">
                        <c:v>53</c:v>
                      </c:pt>
                      <c:pt idx="240">
                        <c:v>1</c:v>
                      </c:pt>
                      <c:pt idx="241">
                        <c:v>21</c:v>
                      </c:pt>
                      <c:pt idx="242">
                        <c:v>123</c:v>
                      </c:pt>
                      <c:pt idx="243">
                        <c:v>41</c:v>
                      </c:pt>
                      <c:pt idx="244">
                        <c:v>45</c:v>
                      </c:pt>
                      <c:pt idx="245">
                        <c:v>23</c:v>
                      </c:pt>
                      <c:pt idx="246">
                        <c:v>4</c:v>
                      </c:pt>
                      <c:pt idx="247">
                        <c:v>2</c:v>
                      </c:pt>
                      <c:pt idx="248">
                        <c:v>9</c:v>
                      </c:pt>
                      <c:pt idx="249">
                        <c:v>296</c:v>
                      </c:pt>
                      <c:pt idx="250">
                        <c:v>196</c:v>
                      </c:pt>
                      <c:pt idx="251">
                        <c:v>297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18</c:v>
                      </c:pt>
                      <c:pt idx="256">
                        <c:v>18</c:v>
                      </c:pt>
                      <c:pt idx="257">
                        <c:v>18</c:v>
                      </c:pt>
                      <c:pt idx="258">
                        <c:v>268</c:v>
                      </c:pt>
                      <c:pt idx="259">
                        <c:v>1</c:v>
                      </c:pt>
                      <c:pt idx="260">
                        <c:v>176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E0B6-4B16-BACD-583E7C7AA7F8}"/>
                  </c:ext>
                </c:extLst>
              </c15:ser>
            </c15:filteredScatterSeries>
            <c15:filteredScatter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(1)'!$R$1</c15:sqref>
                        </c15:formulaRef>
                      </c:ext>
                    </c:extLst>
                    <c:strCache>
                      <c:ptCount val="1"/>
                      <c:pt idx="0">
                        <c:v>category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(1)'!$R$2:$R$263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6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1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2</c:v>
                      </c:pt>
                      <c:pt idx="21">
                        <c:v>0</c:v>
                      </c:pt>
                      <c:pt idx="22">
                        <c:v>2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59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44</c:v>
                      </c:pt>
                      <c:pt idx="85">
                        <c:v>2</c:v>
                      </c:pt>
                      <c:pt idx="86">
                        <c:v>1</c:v>
                      </c:pt>
                      <c:pt idx="87">
                        <c:v>2</c:v>
                      </c:pt>
                      <c:pt idx="88">
                        <c:v>1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2</c:v>
                      </c:pt>
                      <c:pt idx="92">
                        <c:v>0</c:v>
                      </c:pt>
                      <c:pt idx="93">
                        <c:v>81</c:v>
                      </c:pt>
                      <c:pt idx="94">
                        <c:v>81</c:v>
                      </c:pt>
                      <c:pt idx="95">
                        <c:v>81</c:v>
                      </c:pt>
                      <c:pt idx="96">
                        <c:v>3</c:v>
                      </c:pt>
                      <c:pt idx="97">
                        <c:v>4</c:v>
                      </c:pt>
                      <c:pt idx="98">
                        <c:v>42</c:v>
                      </c:pt>
                      <c:pt idx="99">
                        <c:v>13</c:v>
                      </c:pt>
                      <c:pt idx="100">
                        <c:v>0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89</c:v>
                      </c:pt>
                      <c:pt idx="109">
                        <c:v>53</c:v>
                      </c:pt>
                      <c:pt idx="110">
                        <c:v>2</c:v>
                      </c:pt>
                      <c:pt idx="111">
                        <c:v>13</c:v>
                      </c:pt>
                      <c:pt idx="112">
                        <c:v>2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5</c:v>
                      </c:pt>
                      <c:pt idx="116">
                        <c:v>59</c:v>
                      </c:pt>
                      <c:pt idx="117">
                        <c:v>6</c:v>
                      </c:pt>
                      <c:pt idx="118">
                        <c:v>1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9</c:v>
                      </c:pt>
                      <c:pt idx="122">
                        <c:v>4</c:v>
                      </c:pt>
                      <c:pt idx="123">
                        <c:v>9</c:v>
                      </c:pt>
                      <c:pt idx="124">
                        <c:v>1</c:v>
                      </c:pt>
                      <c:pt idx="125">
                        <c:v>9</c:v>
                      </c:pt>
                      <c:pt idx="126">
                        <c:v>9</c:v>
                      </c:pt>
                      <c:pt idx="127">
                        <c:v>124</c:v>
                      </c:pt>
                      <c:pt idx="128">
                        <c:v>1</c:v>
                      </c:pt>
                      <c:pt idx="129">
                        <c:v>9</c:v>
                      </c:pt>
                      <c:pt idx="130">
                        <c:v>9</c:v>
                      </c:pt>
                      <c:pt idx="131">
                        <c:v>9</c:v>
                      </c:pt>
                      <c:pt idx="132">
                        <c:v>95</c:v>
                      </c:pt>
                      <c:pt idx="133">
                        <c:v>6</c:v>
                      </c:pt>
                      <c:pt idx="134">
                        <c:v>6</c:v>
                      </c:pt>
                      <c:pt idx="135">
                        <c:v>0</c:v>
                      </c:pt>
                      <c:pt idx="136">
                        <c:v>6</c:v>
                      </c:pt>
                      <c:pt idx="137">
                        <c:v>6</c:v>
                      </c:pt>
                      <c:pt idx="138">
                        <c:v>6</c:v>
                      </c:pt>
                      <c:pt idx="139">
                        <c:v>6</c:v>
                      </c:pt>
                      <c:pt idx="140">
                        <c:v>6</c:v>
                      </c:pt>
                      <c:pt idx="141">
                        <c:v>6</c:v>
                      </c:pt>
                      <c:pt idx="142">
                        <c:v>6</c:v>
                      </c:pt>
                      <c:pt idx="143">
                        <c:v>6</c:v>
                      </c:pt>
                      <c:pt idx="144">
                        <c:v>6</c:v>
                      </c:pt>
                      <c:pt idx="145">
                        <c:v>6</c:v>
                      </c:pt>
                      <c:pt idx="146">
                        <c:v>6</c:v>
                      </c:pt>
                      <c:pt idx="147">
                        <c:v>6</c:v>
                      </c:pt>
                      <c:pt idx="148">
                        <c:v>6</c:v>
                      </c:pt>
                      <c:pt idx="149">
                        <c:v>6</c:v>
                      </c:pt>
                      <c:pt idx="150">
                        <c:v>6</c:v>
                      </c:pt>
                      <c:pt idx="151">
                        <c:v>6</c:v>
                      </c:pt>
                      <c:pt idx="152">
                        <c:v>6</c:v>
                      </c:pt>
                      <c:pt idx="153">
                        <c:v>6</c:v>
                      </c:pt>
                      <c:pt idx="154">
                        <c:v>1</c:v>
                      </c:pt>
                      <c:pt idx="155">
                        <c:v>0</c:v>
                      </c:pt>
                      <c:pt idx="156">
                        <c:v>1</c:v>
                      </c:pt>
                      <c:pt idx="157">
                        <c:v>6</c:v>
                      </c:pt>
                      <c:pt idx="158">
                        <c:v>13</c:v>
                      </c:pt>
                      <c:pt idx="159">
                        <c:v>1</c:v>
                      </c:pt>
                      <c:pt idx="160">
                        <c:v>1</c:v>
                      </c:pt>
                      <c:pt idx="161">
                        <c:v>25</c:v>
                      </c:pt>
                      <c:pt idx="162">
                        <c:v>25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2</c:v>
                      </c:pt>
                      <c:pt idx="166">
                        <c:v>1</c:v>
                      </c:pt>
                      <c:pt idx="167">
                        <c:v>9</c:v>
                      </c:pt>
                      <c:pt idx="168">
                        <c:v>7</c:v>
                      </c:pt>
                      <c:pt idx="169">
                        <c:v>1</c:v>
                      </c:pt>
                      <c:pt idx="170">
                        <c:v>0</c:v>
                      </c:pt>
                      <c:pt idx="171">
                        <c:v>11</c:v>
                      </c:pt>
                      <c:pt idx="172">
                        <c:v>28</c:v>
                      </c:pt>
                      <c:pt idx="173">
                        <c:v>6</c:v>
                      </c:pt>
                      <c:pt idx="174">
                        <c:v>35</c:v>
                      </c:pt>
                      <c:pt idx="175">
                        <c:v>37</c:v>
                      </c:pt>
                      <c:pt idx="176">
                        <c:v>0</c:v>
                      </c:pt>
                      <c:pt idx="177">
                        <c:v>71</c:v>
                      </c:pt>
                      <c:pt idx="178">
                        <c:v>195</c:v>
                      </c:pt>
                      <c:pt idx="179">
                        <c:v>6</c:v>
                      </c:pt>
                      <c:pt idx="180">
                        <c:v>3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5</c:v>
                      </c:pt>
                      <c:pt idx="195">
                        <c:v>133</c:v>
                      </c:pt>
                      <c:pt idx="196">
                        <c:v>127</c:v>
                      </c:pt>
                      <c:pt idx="197">
                        <c:v>128</c:v>
                      </c:pt>
                      <c:pt idx="198">
                        <c:v>127</c:v>
                      </c:pt>
                      <c:pt idx="199">
                        <c:v>122</c:v>
                      </c:pt>
                      <c:pt idx="200">
                        <c:v>121</c:v>
                      </c:pt>
                      <c:pt idx="201">
                        <c:v>131</c:v>
                      </c:pt>
                      <c:pt idx="202">
                        <c:v>128</c:v>
                      </c:pt>
                      <c:pt idx="203">
                        <c:v>39</c:v>
                      </c:pt>
                      <c:pt idx="204">
                        <c:v>121</c:v>
                      </c:pt>
                      <c:pt idx="205">
                        <c:v>43</c:v>
                      </c:pt>
                      <c:pt idx="206">
                        <c:v>23</c:v>
                      </c:pt>
                      <c:pt idx="207">
                        <c:v>84</c:v>
                      </c:pt>
                      <c:pt idx="208">
                        <c:v>200</c:v>
                      </c:pt>
                      <c:pt idx="209">
                        <c:v>7</c:v>
                      </c:pt>
                      <c:pt idx="210">
                        <c:v>24</c:v>
                      </c:pt>
                      <c:pt idx="211">
                        <c:v>66</c:v>
                      </c:pt>
                      <c:pt idx="212">
                        <c:v>66</c:v>
                      </c:pt>
                      <c:pt idx="213">
                        <c:v>81</c:v>
                      </c:pt>
                      <c:pt idx="214">
                        <c:v>1</c:v>
                      </c:pt>
                      <c:pt idx="215">
                        <c:v>178</c:v>
                      </c:pt>
                      <c:pt idx="216">
                        <c:v>33</c:v>
                      </c:pt>
                      <c:pt idx="217">
                        <c:v>14</c:v>
                      </c:pt>
                      <c:pt idx="218">
                        <c:v>226</c:v>
                      </c:pt>
                      <c:pt idx="219">
                        <c:v>0</c:v>
                      </c:pt>
                      <c:pt idx="220">
                        <c:v>2</c:v>
                      </c:pt>
                      <c:pt idx="221">
                        <c:v>253</c:v>
                      </c:pt>
                      <c:pt idx="222">
                        <c:v>3</c:v>
                      </c:pt>
                      <c:pt idx="223">
                        <c:v>200</c:v>
                      </c:pt>
                      <c:pt idx="224">
                        <c:v>53</c:v>
                      </c:pt>
                      <c:pt idx="225">
                        <c:v>116</c:v>
                      </c:pt>
                      <c:pt idx="226">
                        <c:v>1</c:v>
                      </c:pt>
                      <c:pt idx="227">
                        <c:v>0</c:v>
                      </c:pt>
                      <c:pt idx="228">
                        <c:v>23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198</c:v>
                      </c:pt>
                      <c:pt idx="232">
                        <c:v>3</c:v>
                      </c:pt>
                      <c:pt idx="233">
                        <c:v>12</c:v>
                      </c:pt>
                      <c:pt idx="234">
                        <c:v>53</c:v>
                      </c:pt>
                      <c:pt idx="235">
                        <c:v>7</c:v>
                      </c:pt>
                      <c:pt idx="236">
                        <c:v>8</c:v>
                      </c:pt>
                      <c:pt idx="237">
                        <c:v>102</c:v>
                      </c:pt>
                      <c:pt idx="238">
                        <c:v>0</c:v>
                      </c:pt>
                      <c:pt idx="239">
                        <c:v>53</c:v>
                      </c:pt>
                      <c:pt idx="240">
                        <c:v>1</c:v>
                      </c:pt>
                      <c:pt idx="241">
                        <c:v>21</c:v>
                      </c:pt>
                      <c:pt idx="242">
                        <c:v>123</c:v>
                      </c:pt>
                      <c:pt idx="243">
                        <c:v>41</c:v>
                      </c:pt>
                      <c:pt idx="244">
                        <c:v>45</c:v>
                      </c:pt>
                      <c:pt idx="245">
                        <c:v>23</c:v>
                      </c:pt>
                      <c:pt idx="246">
                        <c:v>4</c:v>
                      </c:pt>
                      <c:pt idx="247">
                        <c:v>2</c:v>
                      </c:pt>
                      <c:pt idx="248">
                        <c:v>9</c:v>
                      </c:pt>
                      <c:pt idx="249">
                        <c:v>296</c:v>
                      </c:pt>
                      <c:pt idx="250">
                        <c:v>196</c:v>
                      </c:pt>
                      <c:pt idx="251">
                        <c:v>297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18</c:v>
                      </c:pt>
                      <c:pt idx="256">
                        <c:v>18</c:v>
                      </c:pt>
                      <c:pt idx="257">
                        <c:v>18</c:v>
                      </c:pt>
                      <c:pt idx="258">
                        <c:v>268</c:v>
                      </c:pt>
                      <c:pt idx="259">
                        <c:v>1</c:v>
                      </c:pt>
                      <c:pt idx="260">
                        <c:v>176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E0B6-4B16-BACD-583E7C7AA7F8}"/>
                  </c:ext>
                </c:extLst>
              </c15:ser>
            </c15:filteredScatterSeries>
            <c15:filteredScatter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(1)'!$S$1</c15:sqref>
                        </c15:formulaRef>
                      </c:ext>
                    </c:extLst>
                    <c:strCache>
                      <c:ptCount val="1"/>
                      <c:pt idx="0">
                        <c:v>imported_dll_count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(1)'!$S$2:$S$263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1</c:v>
                      </c:pt>
                      <c:pt idx="1">
                        <c:v>1</c:v>
                      </c:pt>
                      <c:pt idx="2">
                        <c:v>0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0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0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0</c:v>
                      </c:pt>
                      <c:pt idx="48">
                        <c:v>1</c:v>
                      </c:pt>
                      <c:pt idx="49">
                        <c:v>0</c:v>
                      </c:pt>
                      <c:pt idx="50">
                        <c:v>1</c:v>
                      </c:pt>
                      <c:pt idx="51">
                        <c:v>0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0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0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0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0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1</c:v>
                      </c:pt>
                      <c:pt idx="89">
                        <c:v>1</c:v>
                      </c:pt>
                      <c:pt idx="90">
                        <c:v>1</c:v>
                      </c:pt>
                      <c:pt idx="91">
                        <c:v>1</c:v>
                      </c:pt>
                      <c:pt idx="92">
                        <c:v>1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1</c:v>
                      </c:pt>
                      <c:pt idx="97">
                        <c:v>1</c:v>
                      </c:pt>
                      <c:pt idx="98">
                        <c:v>1</c:v>
                      </c:pt>
                      <c:pt idx="99">
                        <c:v>1</c:v>
                      </c:pt>
                      <c:pt idx="100">
                        <c:v>1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1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1</c:v>
                      </c:pt>
                      <c:pt idx="109">
                        <c:v>1</c:v>
                      </c:pt>
                      <c:pt idx="110">
                        <c:v>1</c:v>
                      </c:pt>
                      <c:pt idx="111">
                        <c:v>1</c:v>
                      </c:pt>
                      <c:pt idx="112">
                        <c:v>1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1</c:v>
                      </c:pt>
                      <c:pt idx="116">
                        <c:v>1</c:v>
                      </c:pt>
                      <c:pt idx="117">
                        <c:v>1</c:v>
                      </c:pt>
                      <c:pt idx="118">
                        <c:v>1</c:v>
                      </c:pt>
                      <c:pt idx="119">
                        <c:v>1</c:v>
                      </c:pt>
                      <c:pt idx="120">
                        <c:v>0</c:v>
                      </c:pt>
                      <c:pt idx="121">
                        <c:v>1</c:v>
                      </c:pt>
                      <c:pt idx="122">
                        <c:v>1</c:v>
                      </c:pt>
                      <c:pt idx="123">
                        <c:v>1</c:v>
                      </c:pt>
                      <c:pt idx="124">
                        <c:v>1</c:v>
                      </c:pt>
                      <c:pt idx="125">
                        <c:v>1</c:v>
                      </c:pt>
                      <c:pt idx="126">
                        <c:v>1</c:v>
                      </c:pt>
                      <c:pt idx="127">
                        <c:v>1</c:v>
                      </c:pt>
                      <c:pt idx="128">
                        <c:v>1</c:v>
                      </c:pt>
                      <c:pt idx="129">
                        <c:v>1</c:v>
                      </c:pt>
                      <c:pt idx="130">
                        <c:v>1</c:v>
                      </c:pt>
                      <c:pt idx="131">
                        <c:v>1</c:v>
                      </c:pt>
                      <c:pt idx="132">
                        <c:v>1</c:v>
                      </c:pt>
                      <c:pt idx="133">
                        <c:v>1</c:v>
                      </c:pt>
                      <c:pt idx="134">
                        <c:v>1</c:v>
                      </c:pt>
                      <c:pt idx="135">
                        <c:v>1</c:v>
                      </c:pt>
                      <c:pt idx="136">
                        <c:v>1</c:v>
                      </c:pt>
                      <c:pt idx="137">
                        <c:v>1</c:v>
                      </c:pt>
                      <c:pt idx="138">
                        <c:v>1</c:v>
                      </c:pt>
                      <c:pt idx="139">
                        <c:v>1</c:v>
                      </c:pt>
                      <c:pt idx="140">
                        <c:v>1</c:v>
                      </c:pt>
                      <c:pt idx="141">
                        <c:v>1</c:v>
                      </c:pt>
                      <c:pt idx="142">
                        <c:v>1</c:v>
                      </c:pt>
                      <c:pt idx="143">
                        <c:v>1</c:v>
                      </c:pt>
                      <c:pt idx="144">
                        <c:v>1</c:v>
                      </c:pt>
                      <c:pt idx="145">
                        <c:v>1</c:v>
                      </c:pt>
                      <c:pt idx="146">
                        <c:v>1</c:v>
                      </c:pt>
                      <c:pt idx="147">
                        <c:v>1</c:v>
                      </c:pt>
                      <c:pt idx="148">
                        <c:v>1</c:v>
                      </c:pt>
                      <c:pt idx="149">
                        <c:v>1</c:v>
                      </c:pt>
                      <c:pt idx="150">
                        <c:v>1</c:v>
                      </c:pt>
                      <c:pt idx="151">
                        <c:v>1</c:v>
                      </c:pt>
                      <c:pt idx="152">
                        <c:v>1</c:v>
                      </c:pt>
                      <c:pt idx="153">
                        <c:v>1</c:v>
                      </c:pt>
                      <c:pt idx="154">
                        <c:v>1</c:v>
                      </c:pt>
                      <c:pt idx="155">
                        <c:v>1</c:v>
                      </c:pt>
                      <c:pt idx="156">
                        <c:v>1</c:v>
                      </c:pt>
                      <c:pt idx="157">
                        <c:v>1</c:v>
                      </c:pt>
                      <c:pt idx="158">
                        <c:v>1</c:v>
                      </c:pt>
                      <c:pt idx="159">
                        <c:v>1</c:v>
                      </c:pt>
                      <c:pt idx="160">
                        <c:v>1</c:v>
                      </c:pt>
                      <c:pt idx="161">
                        <c:v>1</c:v>
                      </c:pt>
                      <c:pt idx="162">
                        <c:v>1</c:v>
                      </c:pt>
                      <c:pt idx="163">
                        <c:v>1</c:v>
                      </c:pt>
                      <c:pt idx="164">
                        <c:v>1</c:v>
                      </c:pt>
                      <c:pt idx="165">
                        <c:v>1</c:v>
                      </c:pt>
                      <c:pt idx="166">
                        <c:v>1</c:v>
                      </c:pt>
                      <c:pt idx="167">
                        <c:v>1</c:v>
                      </c:pt>
                      <c:pt idx="168">
                        <c:v>1</c:v>
                      </c:pt>
                      <c:pt idx="169">
                        <c:v>1</c:v>
                      </c:pt>
                      <c:pt idx="170">
                        <c:v>1</c:v>
                      </c:pt>
                      <c:pt idx="171">
                        <c:v>1</c:v>
                      </c:pt>
                      <c:pt idx="172">
                        <c:v>1</c:v>
                      </c:pt>
                      <c:pt idx="173">
                        <c:v>1</c:v>
                      </c:pt>
                      <c:pt idx="174">
                        <c:v>1</c:v>
                      </c:pt>
                      <c:pt idx="175">
                        <c:v>1</c:v>
                      </c:pt>
                      <c:pt idx="176">
                        <c:v>1</c:v>
                      </c:pt>
                      <c:pt idx="177">
                        <c:v>1</c:v>
                      </c:pt>
                      <c:pt idx="178">
                        <c:v>1</c:v>
                      </c:pt>
                      <c:pt idx="179">
                        <c:v>1</c:v>
                      </c:pt>
                      <c:pt idx="180">
                        <c:v>1</c:v>
                      </c:pt>
                      <c:pt idx="181">
                        <c:v>1</c:v>
                      </c:pt>
                      <c:pt idx="182">
                        <c:v>1</c:v>
                      </c:pt>
                      <c:pt idx="183">
                        <c:v>1</c:v>
                      </c:pt>
                      <c:pt idx="184">
                        <c:v>1</c:v>
                      </c:pt>
                      <c:pt idx="185">
                        <c:v>1</c:v>
                      </c:pt>
                      <c:pt idx="186">
                        <c:v>1</c:v>
                      </c:pt>
                      <c:pt idx="187">
                        <c:v>1</c:v>
                      </c:pt>
                      <c:pt idx="188">
                        <c:v>1</c:v>
                      </c:pt>
                      <c:pt idx="189">
                        <c:v>1</c:v>
                      </c:pt>
                      <c:pt idx="190">
                        <c:v>1</c:v>
                      </c:pt>
                      <c:pt idx="191">
                        <c:v>1</c:v>
                      </c:pt>
                      <c:pt idx="192">
                        <c:v>1</c:v>
                      </c:pt>
                      <c:pt idx="193">
                        <c:v>1</c:v>
                      </c:pt>
                      <c:pt idx="194">
                        <c:v>1</c:v>
                      </c:pt>
                      <c:pt idx="195">
                        <c:v>1</c:v>
                      </c:pt>
                      <c:pt idx="196">
                        <c:v>1</c:v>
                      </c:pt>
                      <c:pt idx="197">
                        <c:v>1</c:v>
                      </c:pt>
                      <c:pt idx="198">
                        <c:v>1</c:v>
                      </c:pt>
                      <c:pt idx="199">
                        <c:v>1</c:v>
                      </c:pt>
                      <c:pt idx="200">
                        <c:v>1</c:v>
                      </c:pt>
                      <c:pt idx="201">
                        <c:v>1</c:v>
                      </c:pt>
                      <c:pt idx="202">
                        <c:v>1</c:v>
                      </c:pt>
                      <c:pt idx="203">
                        <c:v>1</c:v>
                      </c:pt>
                      <c:pt idx="204">
                        <c:v>1</c:v>
                      </c:pt>
                      <c:pt idx="205">
                        <c:v>1</c:v>
                      </c:pt>
                      <c:pt idx="206">
                        <c:v>1</c:v>
                      </c:pt>
                      <c:pt idx="207">
                        <c:v>1</c:v>
                      </c:pt>
                      <c:pt idx="208">
                        <c:v>1</c:v>
                      </c:pt>
                      <c:pt idx="209">
                        <c:v>1</c:v>
                      </c:pt>
                      <c:pt idx="210">
                        <c:v>1</c:v>
                      </c:pt>
                      <c:pt idx="211">
                        <c:v>1</c:v>
                      </c:pt>
                      <c:pt idx="212">
                        <c:v>1</c:v>
                      </c:pt>
                      <c:pt idx="213">
                        <c:v>1</c:v>
                      </c:pt>
                      <c:pt idx="214">
                        <c:v>1</c:v>
                      </c:pt>
                      <c:pt idx="215">
                        <c:v>1</c:v>
                      </c:pt>
                      <c:pt idx="216">
                        <c:v>1</c:v>
                      </c:pt>
                      <c:pt idx="217">
                        <c:v>1</c:v>
                      </c:pt>
                      <c:pt idx="218">
                        <c:v>1</c:v>
                      </c:pt>
                      <c:pt idx="219">
                        <c:v>1</c:v>
                      </c:pt>
                      <c:pt idx="220">
                        <c:v>1</c:v>
                      </c:pt>
                      <c:pt idx="221">
                        <c:v>1</c:v>
                      </c:pt>
                      <c:pt idx="222">
                        <c:v>1</c:v>
                      </c:pt>
                      <c:pt idx="223">
                        <c:v>1</c:v>
                      </c:pt>
                      <c:pt idx="224">
                        <c:v>1</c:v>
                      </c:pt>
                      <c:pt idx="225">
                        <c:v>1</c:v>
                      </c:pt>
                      <c:pt idx="226">
                        <c:v>1</c:v>
                      </c:pt>
                      <c:pt idx="227">
                        <c:v>1</c:v>
                      </c:pt>
                      <c:pt idx="228">
                        <c:v>1</c:v>
                      </c:pt>
                      <c:pt idx="229">
                        <c:v>1</c:v>
                      </c:pt>
                      <c:pt idx="230">
                        <c:v>1</c:v>
                      </c:pt>
                      <c:pt idx="231">
                        <c:v>1</c:v>
                      </c:pt>
                      <c:pt idx="232">
                        <c:v>1</c:v>
                      </c:pt>
                      <c:pt idx="233">
                        <c:v>1</c:v>
                      </c:pt>
                      <c:pt idx="234">
                        <c:v>1</c:v>
                      </c:pt>
                      <c:pt idx="235">
                        <c:v>1</c:v>
                      </c:pt>
                      <c:pt idx="236">
                        <c:v>1</c:v>
                      </c:pt>
                      <c:pt idx="237">
                        <c:v>1</c:v>
                      </c:pt>
                      <c:pt idx="238">
                        <c:v>1</c:v>
                      </c:pt>
                      <c:pt idx="239">
                        <c:v>1</c:v>
                      </c:pt>
                      <c:pt idx="240">
                        <c:v>0</c:v>
                      </c:pt>
                      <c:pt idx="241">
                        <c:v>1</c:v>
                      </c:pt>
                      <c:pt idx="242">
                        <c:v>1</c:v>
                      </c:pt>
                      <c:pt idx="243">
                        <c:v>1</c:v>
                      </c:pt>
                      <c:pt idx="244">
                        <c:v>1</c:v>
                      </c:pt>
                      <c:pt idx="245">
                        <c:v>1</c:v>
                      </c:pt>
                      <c:pt idx="246">
                        <c:v>1</c:v>
                      </c:pt>
                      <c:pt idx="247">
                        <c:v>1</c:v>
                      </c:pt>
                      <c:pt idx="248">
                        <c:v>1</c:v>
                      </c:pt>
                      <c:pt idx="249">
                        <c:v>1</c:v>
                      </c:pt>
                      <c:pt idx="250">
                        <c:v>1</c:v>
                      </c:pt>
                      <c:pt idx="251">
                        <c:v>1</c:v>
                      </c:pt>
                      <c:pt idx="252">
                        <c:v>1</c:v>
                      </c:pt>
                      <c:pt idx="253">
                        <c:v>1</c:v>
                      </c:pt>
                      <c:pt idx="254">
                        <c:v>1</c:v>
                      </c:pt>
                      <c:pt idx="255">
                        <c:v>1</c:v>
                      </c:pt>
                      <c:pt idx="256">
                        <c:v>1</c:v>
                      </c:pt>
                      <c:pt idx="257">
                        <c:v>1</c:v>
                      </c:pt>
                      <c:pt idx="258">
                        <c:v>1</c:v>
                      </c:pt>
                      <c:pt idx="259">
                        <c:v>1</c:v>
                      </c:pt>
                      <c:pt idx="260">
                        <c:v>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E0B6-4B16-BACD-583E7C7AA7F8}"/>
                  </c:ext>
                </c:extLst>
              </c15:ser>
            </c15:filteredScatterSeries>
            <c15:filteredScatter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(1)'!$T$1</c15:sqref>
                        </c15:formulaRef>
                      </c:ext>
                    </c:extLst>
                    <c:strCache>
                      <c:ptCount val="1"/>
                      <c:pt idx="0">
                        <c:v>pe_res_name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(1)'!$T$2:$T$263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5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5</c:v>
                      </c:pt>
                      <c:pt idx="4">
                        <c:v>9</c:v>
                      </c:pt>
                      <c:pt idx="5">
                        <c:v>5</c:v>
                      </c:pt>
                      <c:pt idx="6">
                        <c:v>5</c:v>
                      </c:pt>
                      <c:pt idx="7">
                        <c:v>5</c:v>
                      </c:pt>
                      <c:pt idx="8">
                        <c:v>0</c:v>
                      </c:pt>
                      <c:pt idx="9">
                        <c:v>168</c:v>
                      </c:pt>
                      <c:pt idx="10">
                        <c:v>5</c:v>
                      </c:pt>
                      <c:pt idx="11">
                        <c:v>329</c:v>
                      </c:pt>
                      <c:pt idx="12">
                        <c:v>0</c:v>
                      </c:pt>
                      <c:pt idx="13">
                        <c:v>18</c:v>
                      </c:pt>
                      <c:pt idx="14">
                        <c:v>0</c:v>
                      </c:pt>
                      <c:pt idx="15">
                        <c:v>160</c:v>
                      </c:pt>
                      <c:pt idx="16">
                        <c:v>5</c:v>
                      </c:pt>
                      <c:pt idx="17">
                        <c:v>6</c:v>
                      </c:pt>
                      <c:pt idx="18">
                        <c:v>2</c:v>
                      </c:pt>
                      <c:pt idx="19">
                        <c:v>4</c:v>
                      </c:pt>
                      <c:pt idx="20">
                        <c:v>0</c:v>
                      </c:pt>
                      <c:pt idx="21">
                        <c:v>2</c:v>
                      </c:pt>
                      <c:pt idx="22">
                        <c:v>52</c:v>
                      </c:pt>
                      <c:pt idx="23">
                        <c:v>11</c:v>
                      </c:pt>
                      <c:pt idx="24">
                        <c:v>0</c:v>
                      </c:pt>
                      <c:pt idx="25">
                        <c:v>5</c:v>
                      </c:pt>
                      <c:pt idx="26">
                        <c:v>6</c:v>
                      </c:pt>
                      <c:pt idx="27">
                        <c:v>2</c:v>
                      </c:pt>
                      <c:pt idx="28">
                        <c:v>5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15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6</c:v>
                      </c:pt>
                      <c:pt idx="36">
                        <c:v>2</c:v>
                      </c:pt>
                      <c:pt idx="37">
                        <c:v>9</c:v>
                      </c:pt>
                      <c:pt idx="38">
                        <c:v>1</c:v>
                      </c:pt>
                      <c:pt idx="39">
                        <c:v>5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8</c:v>
                      </c:pt>
                      <c:pt idx="44">
                        <c:v>2</c:v>
                      </c:pt>
                      <c:pt idx="45">
                        <c:v>1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2</c:v>
                      </c:pt>
                      <c:pt idx="49">
                        <c:v>0</c:v>
                      </c:pt>
                      <c:pt idx="50">
                        <c:v>11</c:v>
                      </c:pt>
                      <c:pt idx="51">
                        <c:v>0</c:v>
                      </c:pt>
                      <c:pt idx="52">
                        <c:v>2</c:v>
                      </c:pt>
                      <c:pt idx="53">
                        <c:v>24</c:v>
                      </c:pt>
                      <c:pt idx="54">
                        <c:v>0</c:v>
                      </c:pt>
                      <c:pt idx="55">
                        <c:v>2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2</c:v>
                      </c:pt>
                      <c:pt idx="59">
                        <c:v>5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5</c:v>
                      </c:pt>
                      <c:pt idx="63">
                        <c:v>5</c:v>
                      </c:pt>
                      <c:pt idx="64">
                        <c:v>9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5</c:v>
                      </c:pt>
                      <c:pt idx="68">
                        <c:v>4</c:v>
                      </c:pt>
                      <c:pt idx="69">
                        <c:v>0</c:v>
                      </c:pt>
                      <c:pt idx="70">
                        <c:v>8</c:v>
                      </c:pt>
                      <c:pt idx="71">
                        <c:v>1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5</c:v>
                      </c:pt>
                      <c:pt idx="75">
                        <c:v>3</c:v>
                      </c:pt>
                      <c:pt idx="76">
                        <c:v>5</c:v>
                      </c:pt>
                      <c:pt idx="77">
                        <c:v>2</c:v>
                      </c:pt>
                      <c:pt idx="78">
                        <c:v>11</c:v>
                      </c:pt>
                      <c:pt idx="79">
                        <c:v>0</c:v>
                      </c:pt>
                      <c:pt idx="80">
                        <c:v>5</c:v>
                      </c:pt>
                      <c:pt idx="81">
                        <c:v>5</c:v>
                      </c:pt>
                      <c:pt idx="82">
                        <c:v>5</c:v>
                      </c:pt>
                      <c:pt idx="83">
                        <c:v>4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4</c:v>
                      </c:pt>
                      <c:pt idx="89">
                        <c:v>2</c:v>
                      </c:pt>
                      <c:pt idx="90">
                        <c:v>5</c:v>
                      </c:pt>
                      <c:pt idx="91">
                        <c:v>4</c:v>
                      </c:pt>
                      <c:pt idx="92">
                        <c:v>5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4</c:v>
                      </c:pt>
                      <c:pt idx="97">
                        <c:v>6</c:v>
                      </c:pt>
                      <c:pt idx="98">
                        <c:v>5</c:v>
                      </c:pt>
                      <c:pt idx="99">
                        <c:v>5</c:v>
                      </c:pt>
                      <c:pt idx="100">
                        <c:v>10</c:v>
                      </c:pt>
                      <c:pt idx="101">
                        <c:v>5</c:v>
                      </c:pt>
                      <c:pt idx="102">
                        <c:v>0</c:v>
                      </c:pt>
                      <c:pt idx="103">
                        <c:v>5</c:v>
                      </c:pt>
                      <c:pt idx="104">
                        <c:v>4</c:v>
                      </c:pt>
                      <c:pt idx="105">
                        <c:v>4</c:v>
                      </c:pt>
                      <c:pt idx="106">
                        <c:v>5</c:v>
                      </c:pt>
                      <c:pt idx="107">
                        <c:v>4</c:v>
                      </c:pt>
                      <c:pt idx="108">
                        <c:v>4</c:v>
                      </c:pt>
                      <c:pt idx="109">
                        <c:v>4</c:v>
                      </c:pt>
                      <c:pt idx="110">
                        <c:v>4</c:v>
                      </c:pt>
                      <c:pt idx="111">
                        <c:v>5</c:v>
                      </c:pt>
                      <c:pt idx="112">
                        <c:v>6</c:v>
                      </c:pt>
                      <c:pt idx="113">
                        <c:v>6</c:v>
                      </c:pt>
                      <c:pt idx="114">
                        <c:v>3</c:v>
                      </c:pt>
                      <c:pt idx="115">
                        <c:v>6</c:v>
                      </c:pt>
                      <c:pt idx="116">
                        <c:v>4</c:v>
                      </c:pt>
                      <c:pt idx="117">
                        <c:v>3</c:v>
                      </c:pt>
                      <c:pt idx="118">
                        <c:v>11</c:v>
                      </c:pt>
                      <c:pt idx="119">
                        <c:v>11</c:v>
                      </c:pt>
                      <c:pt idx="120">
                        <c:v>0</c:v>
                      </c:pt>
                      <c:pt idx="121">
                        <c:v>3</c:v>
                      </c:pt>
                      <c:pt idx="122">
                        <c:v>4</c:v>
                      </c:pt>
                      <c:pt idx="123">
                        <c:v>3</c:v>
                      </c:pt>
                      <c:pt idx="124">
                        <c:v>4</c:v>
                      </c:pt>
                      <c:pt idx="125">
                        <c:v>3</c:v>
                      </c:pt>
                      <c:pt idx="126">
                        <c:v>3</c:v>
                      </c:pt>
                      <c:pt idx="127">
                        <c:v>4</c:v>
                      </c:pt>
                      <c:pt idx="128">
                        <c:v>3</c:v>
                      </c:pt>
                      <c:pt idx="129">
                        <c:v>3</c:v>
                      </c:pt>
                      <c:pt idx="130">
                        <c:v>3</c:v>
                      </c:pt>
                      <c:pt idx="131">
                        <c:v>2</c:v>
                      </c:pt>
                      <c:pt idx="132">
                        <c:v>3</c:v>
                      </c:pt>
                      <c:pt idx="133">
                        <c:v>4</c:v>
                      </c:pt>
                      <c:pt idx="134">
                        <c:v>4</c:v>
                      </c:pt>
                      <c:pt idx="135">
                        <c:v>4</c:v>
                      </c:pt>
                      <c:pt idx="136">
                        <c:v>4</c:v>
                      </c:pt>
                      <c:pt idx="137">
                        <c:v>4</c:v>
                      </c:pt>
                      <c:pt idx="138">
                        <c:v>4</c:v>
                      </c:pt>
                      <c:pt idx="139">
                        <c:v>4</c:v>
                      </c:pt>
                      <c:pt idx="140">
                        <c:v>4</c:v>
                      </c:pt>
                      <c:pt idx="141">
                        <c:v>4</c:v>
                      </c:pt>
                      <c:pt idx="142">
                        <c:v>4</c:v>
                      </c:pt>
                      <c:pt idx="143">
                        <c:v>4</c:v>
                      </c:pt>
                      <c:pt idx="144">
                        <c:v>4</c:v>
                      </c:pt>
                      <c:pt idx="145">
                        <c:v>4</c:v>
                      </c:pt>
                      <c:pt idx="146">
                        <c:v>4</c:v>
                      </c:pt>
                      <c:pt idx="147">
                        <c:v>4</c:v>
                      </c:pt>
                      <c:pt idx="148">
                        <c:v>4</c:v>
                      </c:pt>
                      <c:pt idx="149">
                        <c:v>4</c:v>
                      </c:pt>
                      <c:pt idx="150">
                        <c:v>4</c:v>
                      </c:pt>
                      <c:pt idx="151">
                        <c:v>4</c:v>
                      </c:pt>
                      <c:pt idx="152">
                        <c:v>4</c:v>
                      </c:pt>
                      <c:pt idx="153">
                        <c:v>4</c:v>
                      </c:pt>
                      <c:pt idx="154">
                        <c:v>5</c:v>
                      </c:pt>
                      <c:pt idx="155">
                        <c:v>3</c:v>
                      </c:pt>
                      <c:pt idx="156">
                        <c:v>3</c:v>
                      </c:pt>
                      <c:pt idx="157">
                        <c:v>2</c:v>
                      </c:pt>
                      <c:pt idx="158">
                        <c:v>8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8</c:v>
                      </c:pt>
                      <c:pt idx="162">
                        <c:v>8</c:v>
                      </c:pt>
                      <c:pt idx="163">
                        <c:v>5</c:v>
                      </c:pt>
                      <c:pt idx="164">
                        <c:v>5</c:v>
                      </c:pt>
                      <c:pt idx="165">
                        <c:v>5</c:v>
                      </c:pt>
                      <c:pt idx="166">
                        <c:v>5</c:v>
                      </c:pt>
                      <c:pt idx="167">
                        <c:v>7</c:v>
                      </c:pt>
                      <c:pt idx="168">
                        <c:v>5</c:v>
                      </c:pt>
                      <c:pt idx="169">
                        <c:v>4</c:v>
                      </c:pt>
                      <c:pt idx="170">
                        <c:v>5</c:v>
                      </c:pt>
                      <c:pt idx="171">
                        <c:v>4</c:v>
                      </c:pt>
                      <c:pt idx="172">
                        <c:v>3</c:v>
                      </c:pt>
                      <c:pt idx="173">
                        <c:v>4</c:v>
                      </c:pt>
                      <c:pt idx="174">
                        <c:v>4</c:v>
                      </c:pt>
                      <c:pt idx="175">
                        <c:v>4</c:v>
                      </c:pt>
                      <c:pt idx="176">
                        <c:v>4</c:v>
                      </c:pt>
                      <c:pt idx="177">
                        <c:v>5</c:v>
                      </c:pt>
                      <c:pt idx="178">
                        <c:v>8</c:v>
                      </c:pt>
                      <c:pt idx="179">
                        <c:v>7</c:v>
                      </c:pt>
                      <c:pt idx="180">
                        <c:v>5</c:v>
                      </c:pt>
                      <c:pt idx="181">
                        <c:v>5</c:v>
                      </c:pt>
                      <c:pt idx="182">
                        <c:v>6</c:v>
                      </c:pt>
                      <c:pt idx="183">
                        <c:v>5</c:v>
                      </c:pt>
                      <c:pt idx="184">
                        <c:v>4</c:v>
                      </c:pt>
                      <c:pt idx="185">
                        <c:v>6</c:v>
                      </c:pt>
                      <c:pt idx="186">
                        <c:v>5</c:v>
                      </c:pt>
                      <c:pt idx="187">
                        <c:v>4</c:v>
                      </c:pt>
                      <c:pt idx="188">
                        <c:v>4</c:v>
                      </c:pt>
                      <c:pt idx="189">
                        <c:v>5</c:v>
                      </c:pt>
                      <c:pt idx="190">
                        <c:v>4</c:v>
                      </c:pt>
                      <c:pt idx="191">
                        <c:v>5</c:v>
                      </c:pt>
                      <c:pt idx="192">
                        <c:v>4</c:v>
                      </c:pt>
                      <c:pt idx="193">
                        <c:v>4</c:v>
                      </c:pt>
                      <c:pt idx="194">
                        <c:v>4</c:v>
                      </c:pt>
                      <c:pt idx="195">
                        <c:v>3</c:v>
                      </c:pt>
                      <c:pt idx="196">
                        <c:v>3</c:v>
                      </c:pt>
                      <c:pt idx="197">
                        <c:v>3</c:v>
                      </c:pt>
                      <c:pt idx="198">
                        <c:v>3</c:v>
                      </c:pt>
                      <c:pt idx="199">
                        <c:v>3</c:v>
                      </c:pt>
                      <c:pt idx="200">
                        <c:v>3</c:v>
                      </c:pt>
                      <c:pt idx="201">
                        <c:v>3</c:v>
                      </c:pt>
                      <c:pt idx="202">
                        <c:v>3</c:v>
                      </c:pt>
                      <c:pt idx="203">
                        <c:v>4</c:v>
                      </c:pt>
                      <c:pt idx="204">
                        <c:v>4</c:v>
                      </c:pt>
                      <c:pt idx="205">
                        <c:v>8</c:v>
                      </c:pt>
                      <c:pt idx="206">
                        <c:v>1</c:v>
                      </c:pt>
                      <c:pt idx="207">
                        <c:v>3</c:v>
                      </c:pt>
                      <c:pt idx="208">
                        <c:v>18</c:v>
                      </c:pt>
                      <c:pt idx="209">
                        <c:v>14</c:v>
                      </c:pt>
                      <c:pt idx="210">
                        <c:v>7</c:v>
                      </c:pt>
                      <c:pt idx="211">
                        <c:v>1</c:v>
                      </c:pt>
                      <c:pt idx="212">
                        <c:v>1</c:v>
                      </c:pt>
                      <c:pt idx="213">
                        <c:v>6</c:v>
                      </c:pt>
                      <c:pt idx="214">
                        <c:v>2</c:v>
                      </c:pt>
                      <c:pt idx="215">
                        <c:v>1</c:v>
                      </c:pt>
                      <c:pt idx="216">
                        <c:v>3</c:v>
                      </c:pt>
                      <c:pt idx="217">
                        <c:v>11</c:v>
                      </c:pt>
                      <c:pt idx="218">
                        <c:v>6</c:v>
                      </c:pt>
                      <c:pt idx="219">
                        <c:v>5</c:v>
                      </c:pt>
                      <c:pt idx="220">
                        <c:v>3</c:v>
                      </c:pt>
                      <c:pt idx="221">
                        <c:v>1</c:v>
                      </c:pt>
                      <c:pt idx="222">
                        <c:v>1</c:v>
                      </c:pt>
                      <c:pt idx="223">
                        <c:v>1</c:v>
                      </c:pt>
                      <c:pt idx="224">
                        <c:v>1</c:v>
                      </c:pt>
                      <c:pt idx="225">
                        <c:v>7</c:v>
                      </c:pt>
                      <c:pt idx="226">
                        <c:v>5</c:v>
                      </c:pt>
                      <c:pt idx="227">
                        <c:v>5</c:v>
                      </c:pt>
                      <c:pt idx="228">
                        <c:v>5</c:v>
                      </c:pt>
                      <c:pt idx="229">
                        <c:v>1</c:v>
                      </c:pt>
                      <c:pt idx="230">
                        <c:v>4</c:v>
                      </c:pt>
                      <c:pt idx="231">
                        <c:v>2</c:v>
                      </c:pt>
                      <c:pt idx="232">
                        <c:v>3</c:v>
                      </c:pt>
                      <c:pt idx="233">
                        <c:v>13</c:v>
                      </c:pt>
                      <c:pt idx="234">
                        <c:v>14</c:v>
                      </c:pt>
                      <c:pt idx="235">
                        <c:v>6</c:v>
                      </c:pt>
                      <c:pt idx="236">
                        <c:v>7</c:v>
                      </c:pt>
                      <c:pt idx="237">
                        <c:v>18</c:v>
                      </c:pt>
                      <c:pt idx="238">
                        <c:v>1</c:v>
                      </c:pt>
                      <c:pt idx="239">
                        <c:v>1</c:v>
                      </c:pt>
                      <c:pt idx="240">
                        <c:v>0</c:v>
                      </c:pt>
                      <c:pt idx="241">
                        <c:v>6</c:v>
                      </c:pt>
                      <c:pt idx="242">
                        <c:v>3</c:v>
                      </c:pt>
                      <c:pt idx="243">
                        <c:v>1</c:v>
                      </c:pt>
                      <c:pt idx="244">
                        <c:v>4</c:v>
                      </c:pt>
                      <c:pt idx="245">
                        <c:v>8</c:v>
                      </c:pt>
                      <c:pt idx="246">
                        <c:v>3</c:v>
                      </c:pt>
                      <c:pt idx="247">
                        <c:v>1</c:v>
                      </c:pt>
                      <c:pt idx="248">
                        <c:v>1</c:v>
                      </c:pt>
                      <c:pt idx="249">
                        <c:v>4</c:v>
                      </c:pt>
                      <c:pt idx="250">
                        <c:v>10</c:v>
                      </c:pt>
                      <c:pt idx="251">
                        <c:v>7</c:v>
                      </c:pt>
                      <c:pt idx="252">
                        <c:v>1</c:v>
                      </c:pt>
                      <c:pt idx="253">
                        <c:v>1</c:v>
                      </c:pt>
                      <c:pt idx="254">
                        <c:v>1</c:v>
                      </c:pt>
                      <c:pt idx="255">
                        <c:v>13</c:v>
                      </c:pt>
                      <c:pt idx="256">
                        <c:v>13</c:v>
                      </c:pt>
                      <c:pt idx="257">
                        <c:v>13</c:v>
                      </c:pt>
                      <c:pt idx="258">
                        <c:v>4</c:v>
                      </c:pt>
                      <c:pt idx="259">
                        <c:v>2</c:v>
                      </c:pt>
                      <c:pt idx="260">
                        <c:v>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E0B6-4B16-BACD-583E7C7AA7F8}"/>
                  </c:ext>
                </c:extLst>
              </c15:ser>
            </c15:filteredScatterSeries>
            <c15:filteredScatter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(1)'!$U$1</c15:sqref>
                        </c15:formulaRef>
                      </c:ext>
                    </c:extLst>
                    <c:strCache>
                      <c:ptCount val="1"/>
                      <c:pt idx="0">
                        <c:v>filetype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(1)'!$U$2:$U$263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5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5</c:v>
                      </c:pt>
                      <c:pt idx="4">
                        <c:v>9</c:v>
                      </c:pt>
                      <c:pt idx="5">
                        <c:v>5</c:v>
                      </c:pt>
                      <c:pt idx="6">
                        <c:v>5</c:v>
                      </c:pt>
                      <c:pt idx="7">
                        <c:v>5</c:v>
                      </c:pt>
                      <c:pt idx="8">
                        <c:v>0</c:v>
                      </c:pt>
                      <c:pt idx="9">
                        <c:v>168</c:v>
                      </c:pt>
                      <c:pt idx="10">
                        <c:v>5</c:v>
                      </c:pt>
                      <c:pt idx="11">
                        <c:v>329</c:v>
                      </c:pt>
                      <c:pt idx="12">
                        <c:v>0</c:v>
                      </c:pt>
                      <c:pt idx="13">
                        <c:v>18</c:v>
                      </c:pt>
                      <c:pt idx="14">
                        <c:v>0</c:v>
                      </c:pt>
                      <c:pt idx="15">
                        <c:v>160</c:v>
                      </c:pt>
                      <c:pt idx="16">
                        <c:v>5</c:v>
                      </c:pt>
                      <c:pt idx="17">
                        <c:v>6</c:v>
                      </c:pt>
                      <c:pt idx="18">
                        <c:v>2</c:v>
                      </c:pt>
                      <c:pt idx="19">
                        <c:v>4</c:v>
                      </c:pt>
                      <c:pt idx="20">
                        <c:v>0</c:v>
                      </c:pt>
                      <c:pt idx="21">
                        <c:v>2</c:v>
                      </c:pt>
                      <c:pt idx="22">
                        <c:v>52</c:v>
                      </c:pt>
                      <c:pt idx="23">
                        <c:v>11</c:v>
                      </c:pt>
                      <c:pt idx="24">
                        <c:v>0</c:v>
                      </c:pt>
                      <c:pt idx="25">
                        <c:v>5</c:v>
                      </c:pt>
                      <c:pt idx="26">
                        <c:v>6</c:v>
                      </c:pt>
                      <c:pt idx="27">
                        <c:v>2</c:v>
                      </c:pt>
                      <c:pt idx="28">
                        <c:v>5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15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6</c:v>
                      </c:pt>
                      <c:pt idx="36">
                        <c:v>2</c:v>
                      </c:pt>
                      <c:pt idx="37">
                        <c:v>9</c:v>
                      </c:pt>
                      <c:pt idx="38">
                        <c:v>1</c:v>
                      </c:pt>
                      <c:pt idx="39">
                        <c:v>5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8</c:v>
                      </c:pt>
                      <c:pt idx="44">
                        <c:v>2</c:v>
                      </c:pt>
                      <c:pt idx="45">
                        <c:v>1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2</c:v>
                      </c:pt>
                      <c:pt idx="49">
                        <c:v>0</c:v>
                      </c:pt>
                      <c:pt idx="50">
                        <c:v>11</c:v>
                      </c:pt>
                      <c:pt idx="51">
                        <c:v>0</c:v>
                      </c:pt>
                      <c:pt idx="52">
                        <c:v>2</c:v>
                      </c:pt>
                      <c:pt idx="53">
                        <c:v>24</c:v>
                      </c:pt>
                      <c:pt idx="54">
                        <c:v>0</c:v>
                      </c:pt>
                      <c:pt idx="55">
                        <c:v>2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2</c:v>
                      </c:pt>
                      <c:pt idx="59">
                        <c:v>5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5</c:v>
                      </c:pt>
                      <c:pt idx="63">
                        <c:v>5</c:v>
                      </c:pt>
                      <c:pt idx="64">
                        <c:v>9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5</c:v>
                      </c:pt>
                      <c:pt idx="68">
                        <c:v>4</c:v>
                      </c:pt>
                      <c:pt idx="69">
                        <c:v>0</c:v>
                      </c:pt>
                      <c:pt idx="70">
                        <c:v>8</c:v>
                      </c:pt>
                      <c:pt idx="71">
                        <c:v>1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5</c:v>
                      </c:pt>
                      <c:pt idx="75">
                        <c:v>3</c:v>
                      </c:pt>
                      <c:pt idx="76">
                        <c:v>5</c:v>
                      </c:pt>
                      <c:pt idx="77">
                        <c:v>2</c:v>
                      </c:pt>
                      <c:pt idx="78">
                        <c:v>11</c:v>
                      </c:pt>
                      <c:pt idx="79">
                        <c:v>0</c:v>
                      </c:pt>
                      <c:pt idx="80">
                        <c:v>5</c:v>
                      </c:pt>
                      <c:pt idx="81">
                        <c:v>5</c:v>
                      </c:pt>
                      <c:pt idx="82">
                        <c:v>5</c:v>
                      </c:pt>
                      <c:pt idx="83">
                        <c:v>4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4</c:v>
                      </c:pt>
                      <c:pt idx="89">
                        <c:v>2</c:v>
                      </c:pt>
                      <c:pt idx="90">
                        <c:v>5</c:v>
                      </c:pt>
                      <c:pt idx="91">
                        <c:v>4</c:v>
                      </c:pt>
                      <c:pt idx="92">
                        <c:v>5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4</c:v>
                      </c:pt>
                      <c:pt idx="97">
                        <c:v>6</c:v>
                      </c:pt>
                      <c:pt idx="98">
                        <c:v>5</c:v>
                      </c:pt>
                      <c:pt idx="99">
                        <c:v>5</c:v>
                      </c:pt>
                      <c:pt idx="100">
                        <c:v>10</c:v>
                      </c:pt>
                      <c:pt idx="101">
                        <c:v>5</c:v>
                      </c:pt>
                      <c:pt idx="102">
                        <c:v>0</c:v>
                      </c:pt>
                      <c:pt idx="103">
                        <c:v>5</c:v>
                      </c:pt>
                      <c:pt idx="104">
                        <c:v>4</c:v>
                      </c:pt>
                      <c:pt idx="105">
                        <c:v>4</c:v>
                      </c:pt>
                      <c:pt idx="106">
                        <c:v>5</c:v>
                      </c:pt>
                      <c:pt idx="107">
                        <c:v>4</c:v>
                      </c:pt>
                      <c:pt idx="108">
                        <c:v>4</c:v>
                      </c:pt>
                      <c:pt idx="109">
                        <c:v>4</c:v>
                      </c:pt>
                      <c:pt idx="110">
                        <c:v>4</c:v>
                      </c:pt>
                      <c:pt idx="111">
                        <c:v>5</c:v>
                      </c:pt>
                      <c:pt idx="112">
                        <c:v>6</c:v>
                      </c:pt>
                      <c:pt idx="113">
                        <c:v>6</c:v>
                      </c:pt>
                      <c:pt idx="114">
                        <c:v>3</c:v>
                      </c:pt>
                      <c:pt idx="115">
                        <c:v>6</c:v>
                      </c:pt>
                      <c:pt idx="116">
                        <c:v>4</c:v>
                      </c:pt>
                      <c:pt idx="117">
                        <c:v>3</c:v>
                      </c:pt>
                      <c:pt idx="118">
                        <c:v>11</c:v>
                      </c:pt>
                      <c:pt idx="119">
                        <c:v>11</c:v>
                      </c:pt>
                      <c:pt idx="120">
                        <c:v>0</c:v>
                      </c:pt>
                      <c:pt idx="121">
                        <c:v>3</c:v>
                      </c:pt>
                      <c:pt idx="122">
                        <c:v>4</c:v>
                      </c:pt>
                      <c:pt idx="123">
                        <c:v>3</c:v>
                      </c:pt>
                      <c:pt idx="124">
                        <c:v>4</c:v>
                      </c:pt>
                      <c:pt idx="125">
                        <c:v>3</c:v>
                      </c:pt>
                      <c:pt idx="126">
                        <c:v>3</c:v>
                      </c:pt>
                      <c:pt idx="127">
                        <c:v>4</c:v>
                      </c:pt>
                      <c:pt idx="128">
                        <c:v>3</c:v>
                      </c:pt>
                      <c:pt idx="129">
                        <c:v>3</c:v>
                      </c:pt>
                      <c:pt idx="130">
                        <c:v>3</c:v>
                      </c:pt>
                      <c:pt idx="131">
                        <c:v>2</c:v>
                      </c:pt>
                      <c:pt idx="132">
                        <c:v>3</c:v>
                      </c:pt>
                      <c:pt idx="133">
                        <c:v>4</c:v>
                      </c:pt>
                      <c:pt idx="134">
                        <c:v>4</c:v>
                      </c:pt>
                      <c:pt idx="135">
                        <c:v>4</c:v>
                      </c:pt>
                      <c:pt idx="136">
                        <c:v>4</c:v>
                      </c:pt>
                      <c:pt idx="137">
                        <c:v>4</c:v>
                      </c:pt>
                      <c:pt idx="138">
                        <c:v>4</c:v>
                      </c:pt>
                      <c:pt idx="139">
                        <c:v>4</c:v>
                      </c:pt>
                      <c:pt idx="140">
                        <c:v>4</c:v>
                      </c:pt>
                      <c:pt idx="141">
                        <c:v>4</c:v>
                      </c:pt>
                      <c:pt idx="142">
                        <c:v>4</c:v>
                      </c:pt>
                      <c:pt idx="143">
                        <c:v>4</c:v>
                      </c:pt>
                      <c:pt idx="144">
                        <c:v>4</c:v>
                      </c:pt>
                      <c:pt idx="145">
                        <c:v>4</c:v>
                      </c:pt>
                      <c:pt idx="146">
                        <c:v>4</c:v>
                      </c:pt>
                      <c:pt idx="147">
                        <c:v>4</c:v>
                      </c:pt>
                      <c:pt idx="148">
                        <c:v>4</c:v>
                      </c:pt>
                      <c:pt idx="149">
                        <c:v>4</c:v>
                      </c:pt>
                      <c:pt idx="150">
                        <c:v>4</c:v>
                      </c:pt>
                      <c:pt idx="151">
                        <c:v>4</c:v>
                      </c:pt>
                      <c:pt idx="152">
                        <c:v>4</c:v>
                      </c:pt>
                      <c:pt idx="153">
                        <c:v>4</c:v>
                      </c:pt>
                      <c:pt idx="154">
                        <c:v>5</c:v>
                      </c:pt>
                      <c:pt idx="155">
                        <c:v>3</c:v>
                      </c:pt>
                      <c:pt idx="156">
                        <c:v>3</c:v>
                      </c:pt>
                      <c:pt idx="157">
                        <c:v>2</c:v>
                      </c:pt>
                      <c:pt idx="158">
                        <c:v>8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8</c:v>
                      </c:pt>
                      <c:pt idx="162">
                        <c:v>8</c:v>
                      </c:pt>
                      <c:pt idx="163">
                        <c:v>5</c:v>
                      </c:pt>
                      <c:pt idx="164">
                        <c:v>5</c:v>
                      </c:pt>
                      <c:pt idx="165">
                        <c:v>5</c:v>
                      </c:pt>
                      <c:pt idx="166">
                        <c:v>5</c:v>
                      </c:pt>
                      <c:pt idx="167">
                        <c:v>7</c:v>
                      </c:pt>
                      <c:pt idx="168">
                        <c:v>5</c:v>
                      </c:pt>
                      <c:pt idx="169">
                        <c:v>4</c:v>
                      </c:pt>
                      <c:pt idx="170">
                        <c:v>5</c:v>
                      </c:pt>
                      <c:pt idx="171">
                        <c:v>4</c:v>
                      </c:pt>
                      <c:pt idx="172">
                        <c:v>3</c:v>
                      </c:pt>
                      <c:pt idx="173">
                        <c:v>4</c:v>
                      </c:pt>
                      <c:pt idx="174">
                        <c:v>4</c:v>
                      </c:pt>
                      <c:pt idx="175">
                        <c:v>4</c:v>
                      </c:pt>
                      <c:pt idx="176">
                        <c:v>4</c:v>
                      </c:pt>
                      <c:pt idx="177">
                        <c:v>5</c:v>
                      </c:pt>
                      <c:pt idx="178">
                        <c:v>8</c:v>
                      </c:pt>
                      <c:pt idx="179">
                        <c:v>7</c:v>
                      </c:pt>
                      <c:pt idx="180">
                        <c:v>5</c:v>
                      </c:pt>
                      <c:pt idx="181">
                        <c:v>5</c:v>
                      </c:pt>
                      <c:pt idx="182">
                        <c:v>6</c:v>
                      </c:pt>
                      <c:pt idx="183">
                        <c:v>5</c:v>
                      </c:pt>
                      <c:pt idx="184">
                        <c:v>4</c:v>
                      </c:pt>
                      <c:pt idx="185">
                        <c:v>6</c:v>
                      </c:pt>
                      <c:pt idx="186">
                        <c:v>5</c:v>
                      </c:pt>
                      <c:pt idx="187">
                        <c:v>4</c:v>
                      </c:pt>
                      <c:pt idx="188">
                        <c:v>4</c:v>
                      </c:pt>
                      <c:pt idx="189">
                        <c:v>5</c:v>
                      </c:pt>
                      <c:pt idx="190">
                        <c:v>4</c:v>
                      </c:pt>
                      <c:pt idx="191">
                        <c:v>5</c:v>
                      </c:pt>
                      <c:pt idx="192">
                        <c:v>4</c:v>
                      </c:pt>
                      <c:pt idx="193">
                        <c:v>4</c:v>
                      </c:pt>
                      <c:pt idx="194">
                        <c:v>4</c:v>
                      </c:pt>
                      <c:pt idx="195">
                        <c:v>3</c:v>
                      </c:pt>
                      <c:pt idx="196">
                        <c:v>3</c:v>
                      </c:pt>
                      <c:pt idx="197">
                        <c:v>3</c:v>
                      </c:pt>
                      <c:pt idx="198">
                        <c:v>3</c:v>
                      </c:pt>
                      <c:pt idx="199">
                        <c:v>3</c:v>
                      </c:pt>
                      <c:pt idx="200">
                        <c:v>3</c:v>
                      </c:pt>
                      <c:pt idx="201">
                        <c:v>3</c:v>
                      </c:pt>
                      <c:pt idx="202">
                        <c:v>3</c:v>
                      </c:pt>
                      <c:pt idx="203">
                        <c:v>4</c:v>
                      </c:pt>
                      <c:pt idx="204">
                        <c:v>5</c:v>
                      </c:pt>
                      <c:pt idx="205">
                        <c:v>4</c:v>
                      </c:pt>
                      <c:pt idx="206">
                        <c:v>3</c:v>
                      </c:pt>
                      <c:pt idx="207">
                        <c:v>3</c:v>
                      </c:pt>
                      <c:pt idx="208">
                        <c:v>8</c:v>
                      </c:pt>
                      <c:pt idx="209">
                        <c:v>5</c:v>
                      </c:pt>
                      <c:pt idx="210">
                        <c:v>4</c:v>
                      </c:pt>
                      <c:pt idx="211">
                        <c:v>3</c:v>
                      </c:pt>
                      <c:pt idx="212">
                        <c:v>3</c:v>
                      </c:pt>
                      <c:pt idx="213">
                        <c:v>4</c:v>
                      </c:pt>
                      <c:pt idx="214">
                        <c:v>5</c:v>
                      </c:pt>
                      <c:pt idx="215">
                        <c:v>3</c:v>
                      </c:pt>
                      <c:pt idx="216">
                        <c:v>4</c:v>
                      </c:pt>
                      <c:pt idx="217">
                        <c:v>5</c:v>
                      </c:pt>
                      <c:pt idx="218">
                        <c:v>5</c:v>
                      </c:pt>
                      <c:pt idx="219">
                        <c:v>5</c:v>
                      </c:pt>
                      <c:pt idx="220">
                        <c:v>5</c:v>
                      </c:pt>
                      <c:pt idx="221">
                        <c:v>6</c:v>
                      </c:pt>
                      <c:pt idx="222">
                        <c:v>3</c:v>
                      </c:pt>
                      <c:pt idx="223">
                        <c:v>6</c:v>
                      </c:pt>
                      <c:pt idx="224">
                        <c:v>5</c:v>
                      </c:pt>
                      <c:pt idx="225">
                        <c:v>3</c:v>
                      </c:pt>
                      <c:pt idx="226">
                        <c:v>4</c:v>
                      </c:pt>
                      <c:pt idx="227">
                        <c:v>5</c:v>
                      </c:pt>
                      <c:pt idx="228">
                        <c:v>5</c:v>
                      </c:pt>
                      <c:pt idx="229">
                        <c:v>4</c:v>
                      </c:pt>
                      <c:pt idx="230">
                        <c:v>9</c:v>
                      </c:pt>
                      <c:pt idx="231">
                        <c:v>6</c:v>
                      </c:pt>
                      <c:pt idx="232">
                        <c:v>12</c:v>
                      </c:pt>
                      <c:pt idx="233">
                        <c:v>5</c:v>
                      </c:pt>
                      <c:pt idx="234">
                        <c:v>5</c:v>
                      </c:pt>
                      <c:pt idx="235">
                        <c:v>6</c:v>
                      </c:pt>
                      <c:pt idx="236">
                        <c:v>3</c:v>
                      </c:pt>
                      <c:pt idx="237">
                        <c:v>3</c:v>
                      </c:pt>
                      <c:pt idx="238">
                        <c:v>3</c:v>
                      </c:pt>
                      <c:pt idx="239">
                        <c:v>3</c:v>
                      </c:pt>
                      <c:pt idx="240">
                        <c:v>0</c:v>
                      </c:pt>
                      <c:pt idx="241">
                        <c:v>3</c:v>
                      </c:pt>
                      <c:pt idx="242">
                        <c:v>5</c:v>
                      </c:pt>
                      <c:pt idx="243">
                        <c:v>3</c:v>
                      </c:pt>
                      <c:pt idx="244">
                        <c:v>4</c:v>
                      </c:pt>
                      <c:pt idx="245">
                        <c:v>4</c:v>
                      </c:pt>
                      <c:pt idx="246">
                        <c:v>5</c:v>
                      </c:pt>
                      <c:pt idx="247">
                        <c:v>3</c:v>
                      </c:pt>
                      <c:pt idx="248">
                        <c:v>5</c:v>
                      </c:pt>
                      <c:pt idx="249">
                        <c:v>9</c:v>
                      </c:pt>
                      <c:pt idx="250">
                        <c:v>4</c:v>
                      </c:pt>
                      <c:pt idx="251">
                        <c:v>9</c:v>
                      </c:pt>
                      <c:pt idx="252">
                        <c:v>3</c:v>
                      </c:pt>
                      <c:pt idx="253">
                        <c:v>3</c:v>
                      </c:pt>
                      <c:pt idx="254">
                        <c:v>3</c:v>
                      </c:pt>
                      <c:pt idx="255">
                        <c:v>8</c:v>
                      </c:pt>
                      <c:pt idx="256">
                        <c:v>8</c:v>
                      </c:pt>
                      <c:pt idx="257">
                        <c:v>8</c:v>
                      </c:pt>
                      <c:pt idx="258">
                        <c:v>4</c:v>
                      </c:pt>
                      <c:pt idx="259">
                        <c:v>5</c:v>
                      </c:pt>
                      <c:pt idx="260">
                        <c:v>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E0B6-4B16-BACD-583E7C7AA7F8}"/>
                  </c:ext>
                </c:extLst>
              </c15:ser>
            </c15:filteredScatterSeries>
            <c15:filteredScatter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(1)'!$V$1</c15:sqref>
                        </c15:formulaRef>
                      </c:ext>
                    </c:extLst>
                    <c:strCache>
                      <c:ptCount val="1"/>
                      <c:pt idx="0">
                        <c:v>pe_sec_name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(1)'!$V$2:$V$263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11</c:v>
                      </c:pt>
                      <c:pt idx="1">
                        <c:v>9</c:v>
                      </c:pt>
                      <c:pt idx="2">
                        <c:v>0</c:v>
                      </c:pt>
                      <c:pt idx="3">
                        <c:v>11</c:v>
                      </c:pt>
                      <c:pt idx="4">
                        <c:v>6</c:v>
                      </c:pt>
                      <c:pt idx="5">
                        <c:v>11</c:v>
                      </c:pt>
                      <c:pt idx="6">
                        <c:v>4</c:v>
                      </c:pt>
                      <c:pt idx="7">
                        <c:v>5</c:v>
                      </c:pt>
                      <c:pt idx="8">
                        <c:v>9</c:v>
                      </c:pt>
                      <c:pt idx="9">
                        <c:v>6</c:v>
                      </c:pt>
                      <c:pt idx="10">
                        <c:v>11</c:v>
                      </c:pt>
                      <c:pt idx="11">
                        <c:v>4</c:v>
                      </c:pt>
                      <c:pt idx="12">
                        <c:v>0</c:v>
                      </c:pt>
                      <c:pt idx="13">
                        <c:v>3</c:v>
                      </c:pt>
                      <c:pt idx="14">
                        <c:v>9</c:v>
                      </c:pt>
                      <c:pt idx="15">
                        <c:v>5</c:v>
                      </c:pt>
                      <c:pt idx="16">
                        <c:v>11</c:v>
                      </c:pt>
                      <c:pt idx="17">
                        <c:v>5</c:v>
                      </c:pt>
                      <c:pt idx="18">
                        <c:v>6</c:v>
                      </c:pt>
                      <c:pt idx="19">
                        <c:v>6</c:v>
                      </c:pt>
                      <c:pt idx="20">
                        <c:v>3</c:v>
                      </c:pt>
                      <c:pt idx="21">
                        <c:v>5</c:v>
                      </c:pt>
                      <c:pt idx="22">
                        <c:v>8</c:v>
                      </c:pt>
                      <c:pt idx="23">
                        <c:v>3</c:v>
                      </c:pt>
                      <c:pt idx="24">
                        <c:v>0</c:v>
                      </c:pt>
                      <c:pt idx="25">
                        <c:v>11</c:v>
                      </c:pt>
                      <c:pt idx="26">
                        <c:v>4</c:v>
                      </c:pt>
                      <c:pt idx="27">
                        <c:v>7</c:v>
                      </c:pt>
                      <c:pt idx="28">
                        <c:v>11</c:v>
                      </c:pt>
                      <c:pt idx="29">
                        <c:v>5</c:v>
                      </c:pt>
                      <c:pt idx="30">
                        <c:v>9</c:v>
                      </c:pt>
                      <c:pt idx="31">
                        <c:v>5</c:v>
                      </c:pt>
                      <c:pt idx="32">
                        <c:v>0</c:v>
                      </c:pt>
                      <c:pt idx="33">
                        <c:v>5</c:v>
                      </c:pt>
                      <c:pt idx="34">
                        <c:v>9</c:v>
                      </c:pt>
                      <c:pt idx="35">
                        <c:v>6</c:v>
                      </c:pt>
                      <c:pt idx="36">
                        <c:v>6</c:v>
                      </c:pt>
                      <c:pt idx="37">
                        <c:v>4</c:v>
                      </c:pt>
                      <c:pt idx="38">
                        <c:v>7</c:v>
                      </c:pt>
                      <c:pt idx="39">
                        <c:v>11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6</c:v>
                      </c:pt>
                      <c:pt idx="44">
                        <c:v>3</c:v>
                      </c:pt>
                      <c:pt idx="45">
                        <c:v>10</c:v>
                      </c:pt>
                      <c:pt idx="46">
                        <c:v>9</c:v>
                      </c:pt>
                      <c:pt idx="47">
                        <c:v>0</c:v>
                      </c:pt>
                      <c:pt idx="48">
                        <c:v>6</c:v>
                      </c:pt>
                      <c:pt idx="49">
                        <c:v>0</c:v>
                      </c:pt>
                      <c:pt idx="50">
                        <c:v>5</c:v>
                      </c:pt>
                      <c:pt idx="51">
                        <c:v>0</c:v>
                      </c:pt>
                      <c:pt idx="52">
                        <c:v>6</c:v>
                      </c:pt>
                      <c:pt idx="53">
                        <c:v>5</c:v>
                      </c:pt>
                      <c:pt idx="54">
                        <c:v>0</c:v>
                      </c:pt>
                      <c:pt idx="55">
                        <c:v>6</c:v>
                      </c:pt>
                      <c:pt idx="56">
                        <c:v>0</c:v>
                      </c:pt>
                      <c:pt idx="57">
                        <c:v>5</c:v>
                      </c:pt>
                      <c:pt idx="58">
                        <c:v>5</c:v>
                      </c:pt>
                      <c:pt idx="59">
                        <c:v>11</c:v>
                      </c:pt>
                      <c:pt idx="60">
                        <c:v>0</c:v>
                      </c:pt>
                      <c:pt idx="61">
                        <c:v>11</c:v>
                      </c:pt>
                      <c:pt idx="62">
                        <c:v>11</c:v>
                      </c:pt>
                      <c:pt idx="63">
                        <c:v>11</c:v>
                      </c:pt>
                      <c:pt idx="64">
                        <c:v>8</c:v>
                      </c:pt>
                      <c:pt idx="65">
                        <c:v>9</c:v>
                      </c:pt>
                      <c:pt idx="66">
                        <c:v>0</c:v>
                      </c:pt>
                      <c:pt idx="67">
                        <c:v>11</c:v>
                      </c:pt>
                      <c:pt idx="68">
                        <c:v>5</c:v>
                      </c:pt>
                      <c:pt idx="69">
                        <c:v>0</c:v>
                      </c:pt>
                      <c:pt idx="70">
                        <c:v>5</c:v>
                      </c:pt>
                      <c:pt idx="71">
                        <c:v>7</c:v>
                      </c:pt>
                      <c:pt idx="72">
                        <c:v>9</c:v>
                      </c:pt>
                      <c:pt idx="73">
                        <c:v>7</c:v>
                      </c:pt>
                      <c:pt idx="74">
                        <c:v>11</c:v>
                      </c:pt>
                      <c:pt idx="75">
                        <c:v>5</c:v>
                      </c:pt>
                      <c:pt idx="76">
                        <c:v>11</c:v>
                      </c:pt>
                      <c:pt idx="77">
                        <c:v>3</c:v>
                      </c:pt>
                      <c:pt idx="78">
                        <c:v>8</c:v>
                      </c:pt>
                      <c:pt idx="79">
                        <c:v>11</c:v>
                      </c:pt>
                      <c:pt idx="80">
                        <c:v>4</c:v>
                      </c:pt>
                      <c:pt idx="81">
                        <c:v>4</c:v>
                      </c:pt>
                      <c:pt idx="82">
                        <c:v>4</c:v>
                      </c:pt>
                      <c:pt idx="83">
                        <c:v>1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2</c:v>
                      </c:pt>
                      <c:pt idx="89">
                        <c:v>0</c:v>
                      </c:pt>
                      <c:pt idx="90">
                        <c:v>35</c:v>
                      </c:pt>
                      <c:pt idx="91">
                        <c:v>1</c:v>
                      </c:pt>
                      <c:pt idx="92">
                        <c:v>2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6</c:v>
                      </c:pt>
                      <c:pt idx="97">
                        <c:v>1</c:v>
                      </c:pt>
                      <c:pt idx="98">
                        <c:v>5</c:v>
                      </c:pt>
                      <c:pt idx="99">
                        <c:v>14</c:v>
                      </c:pt>
                      <c:pt idx="100">
                        <c:v>1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4</c:v>
                      </c:pt>
                      <c:pt idx="105">
                        <c:v>4</c:v>
                      </c:pt>
                      <c:pt idx="106">
                        <c:v>0</c:v>
                      </c:pt>
                      <c:pt idx="107">
                        <c:v>4</c:v>
                      </c:pt>
                      <c:pt idx="108">
                        <c:v>40</c:v>
                      </c:pt>
                      <c:pt idx="109">
                        <c:v>2</c:v>
                      </c:pt>
                      <c:pt idx="110">
                        <c:v>2</c:v>
                      </c:pt>
                      <c:pt idx="111">
                        <c:v>18</c:v>
                      </c:pt>
                      <c:pt idx="112">
                        <c:v>1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8</c:v>
                      </c:pt>
                      <c:pt idx="116">
                        <c:v>3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4</c:v>
                      </c:pt>
                      <c:pt idx="122">
                        <c:v>3</c:v>
                      </c:pt>
                      <c:pt idx="123">
                        <c:v>4</c:v>
                      </c:pt>
                      <c:pt idx="124">
                        <c:v>4</c:v>
                      </c:pt>
                      <c:pt idx="125">
                        <c:v>4</c:v>
                      </c:pt>
                      <c:pt idx="126">
                        <c:v>4</c:v>
                      </c:pt>
                      <c:pt idx="127">
                        <c:v>4</c:v>
                      </c:pt>
                      <c:pt idx="128">
                        <c:v>2</c:v>
                      </c:pt>
                      <c:pt idx="129">
                        <c:v>4</c:v>
                      </c:pt>
                      <c:pt idx="130">
                        <c:v>4</c:v>
                      </c:pt>
                      <c:pt idx="131">
                        <c:v>0</c:v>
                      </c:pt>
                      <c:pt idx="132">
                        <c:v>9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3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14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129</c:v>
                      </c:pt>
                      <c:pt idx="162">
                        <c:v>129</c:v>
                      </c:pt>
                      <c:pt idx="163">
                        <c:v>4</c:v>
                      </c:pt>
                      <c:pt idx="164">
                        <c:v>4</c:v>
                      </c:pt>
                      <c:pt idx="165">
                        <c:v>1</c:v>
                      </c:pt>
                      <c:pt idx="166">
                        <c:v>1</c:v>
                      </c:pt>
                      <c:pt idx="167">
                        <c:v>9</c:v>
                      </c:pt>
                      <c:pt idx="168">
                        <c:v>4</c:v>
                      </c:pt>
                      <c:pt idx="169">
                        <c:v>0</c:v>
                      </c:pt>
                      <c:pt idx="170">
                        <c:v>4</c:v>
                      </c:pt>
                      <c:pt idx="171">
                        <c:v>4</c:v>
                      </c:pt>
                      <c:pt idx="172">
                        <c:v>3</c:v>
                      </c:pt>
                      <c:pt idx="173">
                        <c:v>0</c:v>
                      </c:pt>
                      <c:pt idx="174">
                        <c:v>3</c:v>
                      </c:pt>
                      <c:pt idx="175">
                        <c:v>2</c:v>
                      </c:pt>
                      <c:pt idx="176">
                        <c:v>1</c:v>
                      </c:pt>
                      <c:pt idx="177">
                        <c:v>5</c:v>
                      </c:pt>
                      <c:pt idx="178">
                        <c:v>67</c:v>
                      </c:pt>
                      <c:pt idx="179">
                        <c:v>12</c:v>
                      </c:pt>
                      <c:pt idx="180">
                        <c:v>12</c:v>
                      </c:pt>
                      <c:pt idx="181">
                        <c:v>0</c:v>
                      </c:pt>
                      <c:pt idx="182">
                        <c:v>1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1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0</c:v>
                      </c:pt>
                      <c:pt idx="204">
                        <c:v>5</c:v>
                      </c:pt>
                      <c:pt idx="205">
                        <c:v>4</c:v>
                      </c:pt>
                      <c:pt idx="206">
                        <c:v>3</c:v>
                      </c:pt>
                      <c:pt idx="207">
                        <c:v>3</c:v>
                      </c:pt>
                      <c:pt idx="208">
                        <c:v>8</c:v>
                      </c:pt>
                      <c:pt idx="209">
                        <c:v>5</c:v>
                      </c:pt>
                      <c:pt idx="210">
                        <c:v>4</c:v>
                      </c:pt>
                      <c:pt idx="211">
                        <c:v>3</c:v>
                      </c:pt>
                      <c:pt idx="212">
                        <c:v>3</c:v>
                      </c:pt>
                      <c:pt idx="213">
                        <c:v>4</c:v>
                      </c:pt>
                      <c:pt idx="214">
                        <c:v>5</c:v>
                      </c:pt>
                      <c:pt idx="215">
                        <c:v>3</c:v>
                      </c:pt>
                      <c:pt idx="216">
                        <c:v>4</c:v>
                      </c:pt>
                      <c:pt idx="217">
                        <c:v>5</c:v>
                      </c:pt>
                      <c:pt idx="218">
                        <c:v>5</c:v>
                      </c:pt>
                      <c:pt idx="219">
                        <c:v>5</c:v>
                      </c:pt>
                      <c:pt idx="220">
                        <c:v>5</c:v>
                      </c:pt>
                      <c:pt idx="221">
                        <c:v>6</c:v>
                      </c:pt>
                      <c:pt idx="222">
                        <c:v>3</c:v>
                      </c:pt>
                      <c:pt idx="223">
                        <c:v>6</c:v>
                      </c:pt>
                      <c:pt idx="224">
                        <c:v>5</c:v>
                      </c:pt>
                      <c:pt idx="225">
                        <c:v>3</c:v>
                      </c:pt>
                      <c:pt idx="226">
                        <c:v>4</c:v>
                      </c:pt>
                      <c:pt idx="227">
                        <c:v>5</c:v>
                      </c:pt>
                      <c:pt idx="228">
                        <c:v>5</c:v>
                      </c:pt>
                      <c:pt idx="229">
                        <c:v>4</c:v>
                      </c:pt>
                      <c:pt idx="230">
                        <c:v>9</c:v>
                      </c:pt>
                      <c:pt idx="231">
                        <c:v>6</c:v>
                      </c:pt>
                      <c:pt idx="232">
                        <c:v>12</c:v>
                      </c:pt>
                      <c:pt idx="233">
                        <c:v>5</c:v>
                      </c:pt>
                      <c:pt idx="234">
                        <c:v>5</c:v>
                      </c:pt>
                      <c:pt idx="235">
                        <c:v>6</c:v>
                      </c:pt>
                      <c:pt idx="236">
                        <c:v>3</c:v>
                      </c:pt>
                      <c:pt idx="237">
                        <c:v>3</c:v>
                      </c:pt>
                      <c:pt idx="238">
                        <c:v>3</c:v>
                      </c:pt>
                      <c:pt idx="239">
                        <c:v>3</c:v>
                      </c:pt>
                      <c:pt idx="240">
                        <c:v>0</c:v>
                      </c:pt>
                      <c:pt idx="241">
                        <c:v>3</c:v>
                      </c:pt>
                      <c:pt idx="242">
                        <c:v>5</c:v>
                      </c:pt>
                      <c:pt idx="243">
                        <c:v>3</c:v>
                      </c:pt>
                      <c:pt idx="244">
                        <c:v>4</c:v>
                      </c:pt>
                      <c:pt idx="245">
                        <c:v>4</c:v>
                      </c:pt>
                      <c:pt idx="246">
                        <c:v>5</c:v>
                      </c:pt>
                      <c:pt idx="247">
                        <c:v>3</c:v>
                      </c:pt>
                      <c:pt idx="248">
                        <c:v>5</c:v>
                      </c:pt>
                      <c:pt idx="249">
                        <c:v>9</c:v>
                      </c:pt>
                      <c:pt idx="250">
                        <c:v>4</c:v>
                      </c:pt>
                      <c:pt idx="251">
                        <c:v>9</c:v>
                      </c:pt>
                      <c:pt idx="252">
                        <c:v>3</c:v>
                      </c:pt>
                      <c:pt idx="253">
                        <c:v>3</c:v>
                      </c:pt>
                      <c:pt idx="254">
                        <c:v>3</c:v>
                      </c:pt>
                      <c:pt idx="255">
                        <c:v>8</c:v>
                      </c:pt>
                      <c:pt idx="256">
                        <c:v>8</c:v>
                      </c:pt>
                      <c:pt idx="257">
                        <c:v>8</c:v>
                      </c:pt>
                      <c:pt idx="258">
                        <c:v>4</c:v>
                      </c:pt>
                      <c:pt idx="259">
                        <c:v>5</c:v>
                      </c:pt>
                      <c:pt idx="260">
                        <c:v>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E0B6-4B16-BACD-583E7C7AA7F8}"/>
                  </c:ext>
                </c:extLst>
              </c15:ser>
            </c15:filteredScatterSeries>
            <c15:filteredScatter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(1)'!$W$1</c15:sqref>
                        </c15:formulaRef>
                      </c:ext>
                    </c:extLst>
                    <c:strCache>
                      <c:ptCount val="1"/>
                      <c:pt idx="0">
                        <c:v>entropy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(1)'!$W$2:$W$263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11</c:v>
                      </c:pt>
                      <c:pt idx="1">
                        <c:v>9</c:v>
                      </c:pt>
                      <c:pt idx="2">
                        <c:v>0</c:v>
                      </c:pt>
                      <c:pt idx="3">
                        <c:v>11</c:v>
                      </c:pt>
                      <c:pt idx="4">
                        <c:v>6</c:v>
                      </c:pt>
                      <c:pt idx="5">
                        <c:v>11</c:v>
                      </c:pt>
                      <c:pt idx="6">
                        <c:v>4</c:v>
                      </c:pt>
                      <c:pt idx="7">
                        <c:v>5</c:v>
                      </c:pt>
                      <c:pt idx="8">
                        <c:v>9</c:v>
                      </c:pt>
                      <c:pt idx="9">
                        <c:v>6</c:v>
                      </c:pt>
                      <c:pt idx="10">
                        <c:v>11</c:v>
                      </c:pt>
                      <c:pt idx="11">
                        <c:v>4</c:v>
                      </c:pt>
                      <c:pt idx="12">
                        <c:v>0</c:v>
                      </c:pt>
                      <c:pt idx="13">
                        <c:v>3</c:v>
                      </c:pt>
                      <c:pt idx="14">
                        <c:v>9</c:v>
                      </c:pt>
                      <c:pt idx="15">
                        <c:v>5</c:v>
                      </c:pt>
                      <c:pt idx="16">
                        <c:v>11</c:v>
                      </c:pt>
                      <c:pt idx="17">
                        <c:v>5</c:v>
                      </c:pt>
                      <c:pt idx="18">
                        <c:v>6</c:v>
                      </c:pt>
                      <c:pt idx="19">
                        <c:v>6</c:v>
                      </c:pt>
                      <c:pt idx="20">
                        <c:v>3</c:v>
                      </c:pt>
                      <c:pt idx="21">
                        <c:v>5</c:v>
                      </c:pt>
                      <c:pt idx="22">
                        <c:v>8</c:v>
                      </c:pt>
                      <c:pt idx="23">
                        <c:v>3</c:v>
                      </c:pt>
                      <c:pt idx="24">
                        <c:v>0</c:v>
                      </c:pt>
                      <c:pt idx="25">
                        <c:v>11</c:v>
                      </c:pt>
                      <c:pt idx="26">
                        <c:v>4</c:v>
                      </c:pt>
                      <c:pt idx="27">
                        <c:v>7</c:v>
                      </c:pt>
                      <c:pt idx="28">
                        <c:v>11</c:v>
                      </c:pt>
                      <c:pt idx="29">
                        <c:v>5</c:v>
                      </c:pt>
                      <c:pt idx="30">
                        <c:v>9</c:v>
                      </c:pt>
                      <c:pt idx="31">
                        <c:v>5</c:v>
                      </c:pt>
                      <c:pt idx="32">
                        <c:v>0</c:v>
                      </c:pt>
                      <c:pt idx="33">
                        <c:v>5</c:v>
                      </c:pt>
                      <c:pt idx="34">
                        <c:v>9</c:v>
                      </c:pt>
                      <c:pt idx="35">
                        <c:v>6</c:v>
                      </c:pt>
                      <c:pt idx="36">
                        <c:v>6</c:v>
                      </c:pt>
                      <c:pt idx="37">
                        <c:v>4</c:v>
                      </c:pt>
                      <c:pt idx="38">
                        <c:v>7</c:v>
                      </c:pt>
                      <c:pt idx="39">
                        <c:v>11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6</c:v>
                      </c:pt>
                      <c:pt idx="44">
                        <c:v>3</c:v>
                      </c:pt>
                      <c:pt idx="45">
                        <c:v>10</c:v>
                      </c:pt>
                      <c:pt idx="46">
                        <c:v>9</c:v>
                      </c:pt>
                      <c:pt idx="47">
                        <c:v>0</c:v>
                      </c:pt>
                      <c:pt idx="48">
                        <c:v>6</c:v>
                      </c:pt>
                      <c:pt idx="49">
                        <c:v>0</c:v>
                      </c:pt>
                      <c:pt idx="50">
                        <c:v>5</c:v>
                      </c:pt>
                      <c:pt idx="51">
                        <c:v>0</c:v>
                      </c:pt>
                      <c:pt idx="52">
                        <c:v>6</c:v>
                      </c:pt>
                      <c:pt idx="53">
                        <c:v>5</c:v>
                      </c:pt>
                      <c:pt idx="54">
                        <c:v>0</c:v>
                      </c:pt>
                      <c:pt idx="55">
                        <c:v>6</c:v>
                      </c:pt>
                      <c:pt idx="56">
                        <c:v>0</c:v>
                      </c:pt>
                      <c:pt idx="57">
                        <c:v>5</c:v>
                      </c:pt>
                      <c:pt idx="58">
                        <c:v>5</c:v>
                      </c:pt>
                      <c:pt idx="59">
                        <c:v>11</c:v>
                      </c:pt>
                      <c:pt idx="60">
                        <c:v>0</c:v>
                      </c:pt>
                      <c:pt idx="61">
                        <c:v>11</c:v>
                      </c:pt>
                      <c:pt idx="62">
                        <c:v>11</c:v>
                      </c:pt>
                      <c:pt idx="63">
                        <c:v>11</c:v>
                      </c:pt>
                      <c:pt idx="64">
                        <c:v>8</c:v>
                      </c:pt>
                      <c:pt idx="65">
                        <c:v>9</c:v>
                      </c:pt>
                      <c:pt idx="66">
                        <c:v>0</c:v>
                      </c:pt>
                      <c:pt idx="67">
                        <c:v>11</c:v>
                      </c:pt>
                      <c:pt idx="68">
                        <c:v>5</c:v>
                      </c:pt>
                      <c:pt idx="69">
                        <c:v>0</c:v>
                      </c:pt>
                      <c:pt idx="70">
                        <c:v>5</c:v>
                      </c:pt>
                      <c:pt idx="71">
                        <c:v>7</c:v>
                      </c:pt>
                      <c:pt idx="72">
                        <c:v>9</c:v>
                      </c:pt>
                      <c:pt idx="73">
                        <c:v>7</c:v>
                      </c:pt>
                      <c:pt idx="74">
                        <c:v>11</c:v>
                      </c:pt>
                      <c:pt idx="75">
                        <c:v>5</c:v>
                      </c:pt>
                      <c:pt idx="76">
                        <c:v>11</c:v>
                      </c:pt>
                      <c:pt idx="77">
                        <c:v>3</c:v>
                      </c:pt>
                      <c:pt idx="78">
                        <c:v>8</c:v>
                      </c:pt>
                      <c:pt idx="79">
                        <c:v>11</c:v>
                      </c:pt>
                      <c:pt idx="80">
                        <c:v>4</c:v>
                      </c:pt>
                      <c:pt idx="81">
                        <c:v>4</c:v>
                      </c:pt>
                      <c:pt idx="82">
                        <c:v>4</c:v>
                      </c:pt>
                      <c:pt idx="83">
                        <c:v>1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2</c:v>
                      </c:pt>
                      <c:pt idx="89">
                        <c:v>0</c:v>
                      </c:pt>
                      <c:pt idx="90">
                        <c:v>35</c:v>
                      </c:pt>
                      <c:pt idx="91">
                        <c:v>1</c:v>
                      </c:pt>
                      <c:pt idx="92">
                        <c:v>2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6</c:v>
                      </c:pt>
                      <c:pt idx="97">
                        <c:v>1</c:v>
                      </c:pt>
                      <c:pt idx="98">
                        <c:v>5</c:v>
                      </c:pt>
                      <c:pt idx="99">
                        <c:v>14</c:v>
                      </c:pt>
                      <c:pt idx="100">
                        <c:v>1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4</c:v>
                      </c:pt>
                      <c:pt idx="105">
                        <c:v>4</c:v>
                      </c:pt>
                      <c:pt idx="106">
                        <c:v>0</c:v>
                      </c:pt>
                      <c:pt idx="107">
                        <c:v>4</c:v>
                      </c:pt>
                      <c:pt idx="108">
                        <c:v>40</c:v>
                      </c:pt>
                      <c:pt idx="109">
                        <c:v>2</c:v>
                      </c:pt>
                      <c:pt idx="110">
                        <c:v>2</c:v>
                      </c:pt>
                      <c:pt idx="111">
                        <c:v>18</c:v>
                      </c:pt>
                      <c:pt idx="112">
                        <c:v>1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8</c:v>
                      </c:pt>
                      <c:pt idx="116">
                        <c:v>3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4</c:v>
                      </c:pt>
                      <c:pt idx="122">
                        <c:v>3</c:v>
                      </c:pt>
                      <c:pt idx="123">
                        <c:v>4</c:v>
                      </c:pt>
                      <c:pt idx="124">
                        <c:v>4</c:v>
                      </c:pt>
                      <c:pt idx="125">
                        <c:v>4</c:v>
                      </c:pt>
                      <c:pt idx="126">
                        <c:v>4</c:v>
                      </c:pt>
                      <c:pt idx="127">
                        <c:v>4</c:v>
                      </c:pt>
                      <c:pt idx="128">
                        <c:v>2</c:v>
                      </c:pt>
                      <c:pt idx="129">
                        <c:v>4</c:v>
                      </c:pt>
                      <c:pt idx="130">
                        <c:v>4</c:v>
                      </c:pt>
                      <c:pt idx="131">
                        <c:v>0</c:v>
                      </c:pt>
                      <c:pt idx="132">
                        <c:v>9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3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14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129</c:v>
                      </c:pt>
                      <c:pt idx="162">
                        <c:v>129</c:v>
                      </c:pt>
                      <c:pt idx="163">
                        <c:v>4</c:v>
                      </c:pt>
                      <c:pt idx="164">
                        <c:v>4</c:v>
                      </c:pt>
                      <c:pt idx="165">
                        <c:v>1</c:v>
                      </c:pt>
                      <c:pt idx="166">
                        <c:v>1</c:v>
                      </c:pt>
                      <c:pt idx="167">
                        <c:v>9</c:v>
                      </c:pt>
                      <c:pt idx="168">
                        <c:v>4</c:v>
                      </c:pt>
                      <c:pt idx="169">
                        <c:v>0</c:v>
                      </c:pt>
                      <c:pt idx="170">
                        <c:v>4</c:v>
                      </c:pt>
                      <c:pt idx="171">
                        <c:v>4</c:v>
                      </c:pt>
                      <c:pt idx="172">
                        <c:v>3</c:v>
                      </c:pt>
                      <c:pt idx="173">
                        <c:v>0</c:v>
                      </c:pt>
                      <c:pt idx="174">
                        <c:v>3</c:v>
                      </c:pt>
                      <c:pt idx="175">
                        <c:v>2</c:v>
                      </c:pt>
                      <c:pt idx="176">
                        <c:v>1</c:v>
                      </c:pt>
                      <c:pt idx="177">
                        <c:v>5</c:v>
                      </c:pt>
                      <c:pt idx="178">
                        <c:v>67</c:v>
                      </c:pt>
                      <c:pt idx="179">
                        <c:v>12</c:v>
                      </c:pt>
                      <c:pt idx="180">
                        <c:v>12</c:v>
                      </c:pt>
                      <c:pt idx="181">
                        <c:v>0</c:v>
                      </c:pt>
                      <c:pt idx="182">
                        <c:v>1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1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0</c:v>
                      </c:pt>
                      <c:pt idx="204">
                        <c:v>10</c:v>
                      </c:pt>
                      <c:pt idx="205">
                        <c:v>11</c:v>
                      </c:pt>
                      <c:pt idx="206">
                        <c:v>9</c:v>
                      </c:pt>
                      <c:pt idx="207">
                        <c:v>1</c:v>
                      </c:pt>
                      <c:pt idx="208">
                        <c:v>42</c:v>
                      </c:pt>
                      <c:pt idx="209">
                        <c:v>20</c:v>
                      </c:pt>
                      <c:pt idx="210">
                        <c:v>5</c:v>
                      </c:pt>
                      <c:pt idx="211">
                        <c:v>2</c:v>
                      </c:pt>
                      <c:pt idx="212">
                        <c:v>2</c:v>
                      </c:pt>
                      <c:pt idx="213">
                        <c:v>2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4</c:v>
                      </c:pt>
                      <c:pt idx="217">
                        <c:v>1</c:v>
                      </c:pt>
                      <c:pt idx="218">
                        <c:v>13</c:v>
                      </c:pt>
                      <c:pt idx="219">
                        <c:v>14</c:v>
                      </c:pt>
                      <c:pt idx="220">
                        <c:v>3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2</c:v>
                      </c:pt>
                      <c:pt idx="225">
                        <c:v>3</c:v>
                      </c:pt>
                      <c:pt idx="226">
                        <c:v>40</c:v>
                      </c:pt>
                      <c:pt idx="227">
                        <c:v>14</c:v>
                      </c:pt>
                      <c:pt idx="228">
                        <c:v>8</c:v>
                      </c:pt>
                      <c:pt idx="229">
                        <c:v>2</c:v>
                      </c:pt>
                      <c:pt idx="230">
                        <c:v>5</c:v>
                      </c:pt>
                      <c:pt idx="231">
                        <c:v>3</c:v>
                      </c:pt>
                      <c:pt idx="232">
                        <c:v>0</c:v>
                      </c:pt>
                      <c:pt idx="233">
                        <c:v>4</c:v>
                      </c:pt>
                      <c:pt idx="234">
                        <c:v>9</c:v>
                      </c:pt>
                      <c:pt idx="235">
                        <c:v>1</c:v>
                      </c:pt>
                      <c:pt idx="236">
                        <c:v>1</c:v>
                      </c:pt>
                      <c:pt idx="237">
                        <c:v>21</c:v>
                      </c:pt>
                      <c:pt idx="238">
                        <c:v>9</c:v>
                      </c:pt>
                      <c:pt idx="239">
                        <c:v>2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2</c:v>
                      </c:pt>
                      <c:pt idx="244">
                        <c:v>1</c:v>
                      </c:pt>
                      <c:pt idx="245">
                        <c:v>0</c:v>
                      </c:pt>
                      <c:pt idx="246">
                        <c:v>2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9</c:v>
                      </c:pt>
                      <c:pt idx="250">
                        <c:v>2</c:v>
                      </c:pt>
                      <c:pt idx="251">
                        <c:v>2</c:v>
                      </c:pt>
                      <c:pt idx="252">
                        <c:v>2</c:v>
                      </c:pt>
                      <c:pt idx="253">
                        <c:v>2</c:v>
                      </c:pt>
                      <c:pt idx="254">
                        <c:v>5</c:v>
                      </c:pt>
                      <c:pt idx="255">
                        <c:v>12</c:v>
                      </c:pt>
                      <c:pt idx="256">
                        <c:v>12</c:v>
                      </c:pt>
                      <c:pt idx="257">
                        <c:v>12</c:v>
                      </c:pt>
                      <c:pt idx="258">
                        <c:v>3</c:v>
                      </c:pt>
                      <c:pt idx="259">
                        <c:v>1</c:v>
                      </c:pt>
                      <c:pt idx="260">
                        <c:v>55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E0B6-4B16-BACD-583E7C7AA7F8}"/>
                  </c:ext>
                </c:extLst>
              </c15:ser>
            </c15:filteredScatterSeries>
            <c15:filteredScatter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(1)'!$X$1</c15:sqref>
                        </c15:formulaRef>
                      </c:ext>
                    </c:extLst>
                    <c:strCache>
                      <c:ptCount val="1"/>
                      <c:pt idx="0">
                        <c:v>dll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(1)'!$X$2:$X$263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12</c:v>
                      </c:pt>
                      <c:pt idx="1">
                        <c:v>5</c:v>
                      </c:pt>
                      <c:pt idx="2">
                        <c:v>0</c:v>
                      </c:pt>
                      <c:pt idx="3">
                        <c:v>11</c:v>
                      </c:pt>
                      <c:pt idx="4">
                        <c:v>2</c:v>
                      </c:pt>
                      <c:pt idx="5">
                        <c:v>12</c:v>
                      </c:pt>
                      <c:pt idx="6">
                        <c:v>1</c:v>
                      </c:pt>
                      <c:pt idx="7">
                        <c:v>4</c:v>
                      </c:pt>
                      <c:pt idx="8">
                        <c:v>7</c:v>
                      </c:pt>
                      <c:pt idx="9">
                        <c:v>15</c:v>
                      </c:pt>
                      <c:pt idx="10">
                        <c:v>15</c:v>
                      </c:pt>
                      <c:pt idx="11">
                        <c:v>6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3</c:v>
                      </c:pt>
                      <c:pt idx="15">
                        <c:v>18</c:v>
                      </c:pt>
                      <c:pt idx="16">
                        <c:v>10</c:v>
                      </c:pt>
                      <c:pt idx="17">
                        <c:v>8</c:v>
                      </c:pt>
                      <c:pt idx="18">
                        <c:v>10</c:v>
                      </c:pt>
                      <c:pt idx="19">
                        <c:v>7</c:v>
                      </c:pt>
                      <c:pt idx="20">
                        <c:v>2</c:v>
                      </c:pt>
                      <c:pt idx="21">
                        <c:v>19</c:v>
                      </c:pt>
                      <c:pt idx="22">
                        <c:v>24</c:v>
                      </c:pt>
                      <c:pt idx="23">
                        <c:v>1</c:v>
                      </c:pt>
                      <c:pt idx="24">
                        <c:v>0</c:v>
                      </c:pt>
                      <c:pt idx="25">
                        <c:v>8</c:v>
                      </c:pt>
                      <c:pt idx="26">
                        <c:v>12</c:v>
                      </c:pt>
                      <c:pt idx="27">
                        <c:v>25</c:v>
                      </c:pt>
                      <c:pt idx="28">
                        <c:v>7</c:v>
                      </c:pt>
                      <c:pt idx="29">
                        <c:v>3</c:v>
                      </c:pt>
                      <c:pt idx="30">
                        <c:v>3</c:v>
                      </c:pt>
                      <c:pt idx="31">
                        <c:v>3</c:v>
                      </c:pt>
                      <c:pt idx="32">
                        <c:v>0</c:v>
                      </c:pt>
                      <c:pt idx="33">
                        <c:v>2</c:v>
                      </c:pt>
                      <c:pt idx="34">
                        <c:v>3</c:v>
                      </c:pt>
                      <c:pt idx="35">
                        <c:v>13</c:v>
                      </c:pt>
                      <c:pt idx="36">
                        <c:v>13</c:v>
                      </c:pt>
                      <c:pt idx="37">
                        <c:v>6</c:v>
                      </c:pt>
                      <c:pt idx="38">
                        <c:v>6</c:v>
                      </c:pt>
                      <c:pt idx="39">
                        <c:v>11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7</c:v>
                      </c:pt>
                      <c:pt idx="44">
                        <c:v>1</c:v>
                      </c:pt>
                      <c:pt idx="45">
                        <c:v>4</c:v>
                      </c:pt>
                      <c:pt idx="46">
                        <c:v>3</c:v>
                      </c:pt>
                      <c:pt idx="47">
                        <c:v>0</c:v>
                      </c:pt>
                      <c:pt idx="48">
                        <c:v>4</c:v>
                      </c:pt>
                      <c:pt idx="49">
                        <c:v>0</c:v>
                      </c:pt>
                      <c:pt idx="50">
                        <c:v>6</c:v>
                      </c:pt>
                      <c:pt idx="51">
                        <c:v>0</c:v>
                      </c:pt>
                      <c:pt idx="52">
                        <c:v>9</c:v>
                      </c:pt>
                      <c:pt idx="53">
                        <c:v>3</c:v>
                      </c:pt>
                      <c:pt idx="54">
                        <c:v>0</c:v>
                      </c:pt>
                      <c:pt idx="55">
                        <c:v>10</c:v>
                      </c:pt>
                      <c:pt idx="56">
                        <c:v>0</c:v>
                      </c:pt>
                      <c:pt idx="57">
                        <c:v>3</c:v>
                      </c:pt>
                      <c:pt idx="58">
                        <c:v>12</c:v>
                      </c:pt>
                      <c:pt idx="59">
                        <c:v>7</c:v>
                      </c:pt>
                      <c:pt idx="60">
                        <c:v>0</c:v>
                      </c:pt>
                      <c:pt idx="61">
                        <c:v>4</c:v>
                      </c:pt>
                      <c:pt idx="62">
                        <c:v>6</c:v>
                      </c:pt>
                      <c:pt idx="63">
                        <c:v>10</c:v>
                      </c:pt>
                      <c:pt idx="64">
                        <c:v>3</c:v>
                      </c:pt>
                      <c:pt idx="65">
                        <c:v>5</c:v>
                      </c:pt>
                      <c:pt idx="66">
                        <c:v>0</c:v>
                      </c:pt>
                      <c:pt idx="67">
                        <c:v>10</c:v>
                      </c:pt>
                      <c:pt idx="68">
                        <c:v>3</c:v>
                      </c:pt>
                      <c:pt idx="69">
                        <c:v>0</c:v>
                      </c:pt>
                      <c:pt idx="70">
                        <c:v>6</c:v>
                      </c:pt>
                      <c:pt idx="71">
                        <c:v>5</c:v>
                      </c:pt>
                      <c:pt idx="72">
                        <c:v>3</c:v>
                      </c:pt>
                      <c:pt idx="73">
                        <c:v>2</c:v>
                      </c:pt>
                      <c:pt idx="74">
                        <c:v>10</c:v>
                      </c:pt>
                      <c:pt idx="75">
                        <c:v>11</c:v>
                      </c:pt>
                      <c:pt idx="76">
                        <c:v>13</c:v>
                      </c:pt>
                      <c:pt idx="77">
                        <c:v>1</c:v>
                      </c:pt>
                      <c:pt idx="78">
                        <c:v>27</c:v>
                      </c:pt>
                      <c:pt idx="79">
                        <c:v>6</c:v>
                      </c:pt>
                      <c:pt idx="80">
                        <c:v>10</c:v>
                      </c:pt>
                      <c:pt idx="81">
                        <c:v>10</c:v>
                      </c:pt>
                      <c:pt idx="82">
                        <c:v>10</c:v>
                      </c:pt>
                      <c:pt idx="83">
                        <c:v>7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3</c:v>
                      </c:pt>
                      <c:pt idx="89">
                        <c:v>2</c:v>
                      </c:pt>
                      <c:pt idx="90">
                        <c:v>3</c:v>
                      </c:pt>
                      <c:pt idx="91">
                        <c:v>5</c:v>
                      </c:pt>
                      <c:pt idx="92">
                        <c:v>3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4</c:v>
                      </c:pt>
                      <c:pt idx="97">
                        <c:v>6</c:v>
                      </c:pt>
                      <c:pt idx="98">
                        <c:v>5</c:v>
                      </c:pt>
                      <c:pt idx="99">
                        <c:v>4</c:v>
                      </c:pt>
                      <c:pt idx="100">
                        <c:v>1</c:v>
                      </c:pt>
                      <c:pt idx="101">
                        <c:v>4</c:v>
                      </c:pt>
                      <c:pt idx="102">
                        <c:v>0</c:v>
                      </c:pt>
                      <c:pt idx="103">
                        <c:v>12</c:v>
                      </c:pt>
                      <c:pt idx="104">
                        <c:v>4</c:v>
                      </c:pt>
                      <c:pt idx="105">
                        <c:v>4</c:v>
                      </c:pt>
                      <c:pt idx="106">
                        <c:v>12</c:v>
                      </c:pt>
                      <c:pt idx="107">
                        <c:v>4</c:v>
                      </c:pt>
                      <c:pt idx="108">
                        <c:v>8</c:v>
                      </c:pt>
                      <c:pt idx="109">
                        <c:v>3</c:v>
                      </c:pt>
                      <c:pt idx="110">
                        <c:v>4</c:v>
                      </c:pt>
                      <c:pt idx="111">
                        <c:v>10</c:v>
                      </c:pt>
                      <c:pt idx="112">
                        <c:v>4</c:v>
                      </c:pt>
                      <c:pt idx="113">
                        <c:v>4</c:v>
                      </c:pt>
                      <c:pt idx="114">
                        <c:v>3</c:v>
                      </c:pt>
                      <c:pt idx="115">
                        <c:v>14</c:v>
                      </c:pt>
                      <c:pt idx="116">
                        <c:v>3</c:v>
                      </c:pt>
                      <c:pt idx="117">
                        <c:v>3</c:v>
                      </c:pt>
                      <c:pt idx="118">
                        <c:v>6</c:v>
                      </c:pt>
                      <c:pt idx="119">
                        <c:v>6</c:v>
                      </c:pt>
                      <c:pt idx="120">
                        <c:v>0</c:v>
                      </c:pt>
                      <c:pt idx="121">
                        <c:v>8</c:v>
                      </c:pt>
                      <c:pt idx="122">
                        <c:v>2</c:v>
                      </c:pt>
                      <c:pt idx="123">
                        <c:v>7</c:v>
                      </c:pt>
                      <c:pt idx="124">
                        <c:v>4</c:v>
                      </c:pt>
                      <c:pt idx="125">
                        <c:v>6</c:v>
                      </c:pt>
                      <c:pt idx="126">
                        <c:v>5</c:v>
                      </c:pt>
                      <c:pt idx="127">
                        <c:v>2</c:v>
                      </c:pt>
                      <c:pt idx="128">
                        <c:v>2</c:v>
                      </c:pt>
                      <c:pt idx="129">
                        <c:v>9</c:v>
                      </c:pt>
                      <c:pt idx="130">
                        <c:v>10</c:v>
                      </c:pt>
                      <c:pt idx="131">
                        <c:v>10</c:v>
                      </c:pt>
                      <c:pt idx="132">
                        <c:v>1</c:v>
                      </c:pt>
                      <c:pt idx="133">
                        <c:v>2</c:v>
                      </c:pt>
                      <c:pt idx="134">
                        <c:v>2</c:v>
                      </c:pt>
                      <c:pt idx="135">
                        <c:v>2</c:v>
                      </c:pt>
                      <c:pt idx="136">
                        <c:v>2</c:v>
                      </c:pt>
                      <c:pt idx="137">
                        <c:v>2</c:v>
                      </c:pt>
                      <c:pt idx="138">
                        <c:v>2</c:v>
                      </c:pt>
                      <c:pt idx="139">
                        <c:v>2</c:v>
                      </c:pt>
                      <c:pt idx="140">
                        <c:v>2</c:v>
                      </c:pt>
                      <c:pt idx="141">
                        <c:v>2</c:v>
                      </c:pt>
                      <c:pt idx="142">
                        <c:v>2</c:v>
                      </c:pt>
                      <c:pt idx="143">
                        <c:v>2</c:v>
                      </c:pt>
                      <c:pt idx="144">
                        <c:v>2</c:v>
                      </c:pt>
                      <c:pt idx="145">
                        <c:v>2</c:v>
                      </c:pt>
                      <c:pt idx="146">
                        <c:v>2</c:v>
                      </c:pt>
                      <c:pt idx="147">
                        <c:v>2</c:v>
                      </c:pt>
                      <c:pt idx="148">
                        <c:v>2</c:v>
                      </c:pt>
                      <c:pt idx="149">
                        <c:v>2</c:v>
                      </c:pt>
                      <c:pt idx="150">
                        <c:v>2</c:v>
                      </c:pt>
                      <c:pt idx="151">
                        <c:v>2</c:v>
                      </c:pt>
                      <c:pt idx="152">
                        <c:v>2</c:v>
                      </c:pt>
                      <c:pt idx="153">
                        <c:v>2</c:v>
                      </c:pt>
                      <c:pt idx="154">
                        <c:v>6</c:v>
                      </c:pt>
                      <c:pt idx="155">
                        <c:v>1</c:v>
                      </c:pt>
                      <c:pt idx="156">
                        <c:v>0</c:v>
                      </c:pt>
                      <c:pt idx="157">
                        <c:v>1</c:v>
                      </c:pt>
                      <c:pt idx="158">
                        <c:v>8</c:v>
                      </c:pt>
                      <c:pt idx="159">
                        <c:v>1</c:v>
                      </c:pt>
                      <c:pt idx="160">
                        <c:v>1</c:v>
                      </c:pt>
                      <c:pt idx="161">
                        <c:v>18</c:v>
                      </c:pt>
                      <c:pt idx="162">
                        <c:v>18</c:v>
                      </c:pt>
                      <c:pt idx="163">
                        <c:v>6</c:v>
                      </c:pt>
                      <c:pt idx="164">
                        <c:v>6</c:v>
                      </c:pt>
                      <c:pt idx="165">
                        <c:v>1</c:v>
                      </c:pt>
                      <c:pt idx="166">
                        <c:v>1</c:v>
                      </c:pt>
                      <c:pt idx="167">
                        <c:v>8</c:v>
                      </c:pt>
                      <c:pt idx="168">
                        <c:v>3</c:v>
                      </c:pt>
                      <c:pt idx="169">
                        <c:v>2</c:v>
                      </c:pt>
                      <c:pt idx="170">
                        <c:v>3</c:v>
                      </c:pt>
                      <c:pt idx="171">
                        <c:v>2</c:v>
                      </c:pt>
                      <c:pt idx="172">
                        <c:v>3</c:v>
                      </c:pt>
                      <c:pt idx="173">
                        <c:v>9</c:v>
                      </c:pt>
                      <c:pt idx="174">
                        <c:v>4</c:v>
                      </c:pt>
                      <c:pt idx="175">
                        <c:v>1</c:v>
                      </c:pt>
                      <c:pt idx="176">
                        <c:v>4</c:v>
                      </c:pt>
                      <c:pt idx="177">
                        <c:v>8</c:v>
                      </c:pt>
                      <c:pt idx="178">
                        <c:v>13</c:v>
                      </c:pt>
                      <c:pt idx="179">
                        <c:v>2</c:v>
                      </c:pt>
                      <c:pt idx="180">
                        <c:v>8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2</c:v>
                      </c:pt>
                      <c:pt idx="184">
                        <c:v>2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2</c:v>
                      </c:pt>
                      <c:pt idx="188">
                        <c:v>2</c:v>
                      </c:pt>
                      <c:pt idx="189">
                        <c:v>2</c:v>
                      </c:pt>
                      <c:pt idx="190">
                        <c:v>2</c:v>
                      </c:pt>
                      <c:pt idx="191">
                        <c:v>2</c:v>
                      </c:pt>
                      <c:pt idx="192">
                        <c:v>2</c:v>
                      </c:pt>
                      <c:pt idx="193">
                        <c:v>2</c:v>
                      </c:pt>
                      <c:pt idx="194">
                        <c:v>10</c:v>
                      </c:pt>
                      <c:pt idx="195">
                        <c:v>2</c:v>
                      </c:pt>
                      <c:pt idx="196">
                        <c:v>2</c:v>
                      </c:pt>
                      <c:pt idx="197">
                        <c:v>2</c:v>
                      </c:pt>
                      <c:pt idx="198">
                        <c:v>2</c:v>
                      </c:pt>
                      <c:pt idx="199">
                        <c:v>2</c:v>
                      </c:pt>
                      <c:pt idx="200">
                        <c:v>2</c:v>
                      </c:pt>
                      <c:pt idx="201">
                        <c:v>2</c:v>
                      </c:pt>
                      <c:pt idx="202">
                        <c:v>2</c:v>
                      </c:pt>
                      <c:pt idx="203">
                        <c:v>2</c:v>
                      </c:pt>
                      <c:pt idx="204">
                        <c:v>10</c:v>
                      </c:pt>
                      <c:pt idx="205">
                        <c:v>11</c:v>
                      </c:pt>
                      <c:pt idx="206">
                        <c:v>9</c:v>
                      </c:pt>
                      <c:pt idx="207">
                        <c:v>1</c:v>
                      </c:pt>
                      <c:pt idx="208">
                        <c:v>42</c:v>
                      </c:pt>
                      <c:pt idx="209">
                        <c:v>20</c:v>
                      </c:pt>
                      <c:pt idx="210">
                        <c:v>5</c:v>
                      </c:pt>
                      <c:pt idx="211">
                        <c:v>2</c:v>
                      </c:pt>
                      <c:pt idx="212">
                        <c:v>2</c:v>
                      </c:pt>
                      <c:pt idx="213">
                        <c:v>2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4</c:v>
                      </c:pt>
                      <c:pt idx="217">
                        <c:v>1</c:v>
                      </c:pt>
                      <c:pt idx="218">
                        <c:v>13</c:v>
                      </c:pt>
                      <c:pt idx="219">
                        <c:v>14</c:v>
                      </c:pt>
                      <c:pt idx="220">
                        <c:v>3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2</c:v>
                      </c:pt>
                      <c:pt idx="225">
                        <c:v>3</c:v>
                      </c:pt>
                      <c:pt idx="226">
                        <c:v>40</c:v>
                      </c:pt>
                      <c:pt idx="227">
                        <c:v>14</c:v>
                      </c:pt>
                      <c:pt idx="228">
                        <c:v>8</c:v>
                      </c:pt>
                      <c:pt idx="229">
                        <c:v>2</c:v>
                      </c:pt>
                      <c:pt idx="230">
                        <c:v>5</c:v>
                      </c:pt>
                      <c:pt idx="231">
                        <c:v>3</c:v>
                      </c:pt>
                      <c:pt idx="232">
                        <c:v>0</c:v>
                      </c:pt>
                      <c:pt idx="233">
                        <c:v>4</c:v>
                      </c:pt>
                      <c:pt idx="234">
                        <c:v>9</c:v>
                      </c:pt>
                      <c:pt idx="235">
                        <c:v>1</c:v>
                      </c:pt>
                      <c:pt idx="236">
                        <c:v>1</c:v>
                      </c:pt>
                      <c:pt idx="237">
                        <c:v>21</c:v>
                      </c:pt>
                      <c:pt idx="238">
                        <c:v>9</c:v>
                      </c:pt>
                      <c:pt idx="239">
                        <c:v>2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2</c:v>
                      </c:pt>
                      <c:pt idx="244">
                        <c:v>1</c:v>
                      </c:pt>
                      <c:pt idx="245">
                        <c:v>0</c:v>
                      </c:pt>
                      <c:pt idx="246">
                        <c:v>2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9</c:v>
                      </c:pt>
                      <c:pt idx="250">
                        <c:v>2</c:v>
                      </c:pt>
                      <c:pt idx="251">
                        <c:v>2</c:v>
                      </c:pt>
                      <c:pt idx="252">
                        <c:v>2</c:v>
                      </c:pt>
                      <c:pt idx="253">
                        <c:v>2</c:v>
                      </c:pt>
                      <c:pt idx="254">
                        <c:v>5</c:v>
                      </c:pt>
                      <c:pt idx="255">
                        <c:v>12</c:v>
                      </c:pt>
                      <c:pt idx="256">
                        <c:v>12</c:v>
                      </c:pt>
                      <c:pt idx="257">
                        <c:v>12</c:v>
                      </c:pt>
                      <c:pt idx="258">
                        <c:v>3</c:v>
                      </c:pt>
                      <c:pt idx="259">
                        <c:v>1</c:v>
                      </c:pt>
                      <c:pt idx="260">
                        <c:v>55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E0B6-4B16-BACD-583E7C7AA7F8}"/>
                  </c:ext>
                </c:extLst>
              </c15:ser>
            </c15:filteredScatterSeries>
            <c15:filteredScatter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(1)'!$Y$1</c15:sqref>
                        </c15:formulaRef>
                      </c:ext>
                    </c:extLst>
                    <c:strCache>
                      <c:ptCount val="1"/>
                      <c:pt idx="0">
                        <c:v>hosts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(1)'!$Y$2:$Y$263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51</c:v>
                      </c:pt>
                      <c:pt idx="205">
                        <c:v>34</c:v>
                      </c:pt>
                      <c:pt idx="206">
                        <c:v>19</c:v>
                      </c:pt>
                      <c:pt idx="207">
                        <c:v>43</c:v>
                      </c:pt>
                      <c:pt idx="208">
                        <c:v>55</c:v>
                      </c:pt>
                      <c:pt idx="209">
                        <c:v>41</c:v>
                      </c:pt>
                      <c:pt idx="210">
                        <c:v>41</c:v>
                      </c:pt>
                      <c:pt idx="211">
                        <c:v>42</c:v>
                      </c:pt>
                      <c:pt idx="212">
                        <c:v>41</c:v>
                      </c:pt>
                      <c:pt idx="213">
                        <c:v>20</c:v>
                      </c:pt>
                      <c:pt idx="214">
                        <c:v>19</c:v>
                      </c:pt>
                      <c:pt idx="215">
                        <c:v>44</c:v>
                      </c:pt>
                      <c:pt idx="216">
                        <c:v>17</c:v>
                      </c:pt>
                      <c:pt idx="217">
                        <c:v>18</c:v>
                      </c:pt>
                      <c:pt idx="218">
                        <c:v>24</c:v>
                      </c:pt>
                      <c:pt idx="219">
                        <c:v>18</c:v>
                      </c:pt>
                      <c:pt idx="220">
                        <c:v>17</c:v>
                      </c:pt>
                      <c:pt idx="221">
                        <c:v>41</c:v>
                      </c:pt>
                      <c:pt idx="222">
                        <c:v>54</c:v>
                      </c:pt>
                      <c:pt idx="223">
                        <c:v>42</c:v>
                      </c:pt>
                      <c:pt idx="224">
                        <c:v>41</c:v>
                      </c:pt>
                      <c:pt idx="225">
                        <c:v>47</c:v>
                      </c:pt>
                      <c:pt idx="226">
                        <c:v>44</c:v>
                      </c:pt>
                      <c:pt idx="227">
                        <c:v>17</c:v>
                      </c:pt>
                      <c:pt idx="228">
                        <c:v>23</c:v>
                      </c:pt>
                      <c:pt idx="229">
                        <c:v>17</c:v>
                      </c:pt>
                      <c:pt idx="230">
                        <c:v>23</c:v>
                      </c:pt>
                      <c:pt idx="231">
                        <c:v>49</c:v>
                      </c:pt>
                      <c:pt idx="232">
                        <c:v>18</c:v>
                      </c:pt>
                      <c:pt idx="233">
                        <c:v>18</c:v>
                      </c:pt>
                      <c:pt idx="234">
                        <c:v>17</c:v>
                      </c:pt>
                      <c:pt idx="235">
                        <c:v>51</c:v>
                      </c:pt>
                      <c:pt idx="236">
                        <c:v>43</c:v>
                      </c:pt>
                      <c:pt idx="237">
                        <c:v>17</c:v>
                      </c:pt>
                      <c:pt idx="238">
                        <c:v>17</c:v>
                      </c:pt>
                      <c:pt idx="239">
                        <c:v>44</c:v>
                      </c:pt>
                      <c:pt idx="240">
                        <c:v>17</c:v>
                      </c:pt>
                      <c:pt idx="241">
                        <c:v>57</c:v>
                      </c:pt>
                      <c:pt idx="242">
                        <c:v>60</c:v>
                      </c:pt>
                      <c:pt idx="243">
                        <c:v>18</c:v>
                      </c:pt>
                      <c:pt idx="244">
                        <c:v>18</c:v>
                      </c:pt>
                      <c:pt idx="245">
                        <c:v>17</c:v>
                      </c:pt>
                      <c:pt idx="246">
                        <c:v>17</c:v>
                      </c:pt>
                      <c:pt idx="247">
                        <c:v>19</c:v>
                      </c:pt>
                      <c:pt idx="248">
                        <c:v>21</c:v>
                      </c:pt>
                      <c:pt idx="249">
                        <c:v>54</c:v>
                      </c:pt>
                      <c:pt idx="250">
                        <c:v>55</c:v>
                      </c:pt>
                      <c:pt idx="251">
                        <c:v>54</c:v>
                      </c:pt>
                      <c:pt idx="252">
                        <c:v>17</c:v>
                      </c:pt>
                      <c:pt idx="253">
                        <c:v>18</c:v>
                      </c:pt>
                      <c:pt idx="254">
                        <c:v>18</c:v>
                      </c:pt>
                      <c:pt idx="255">
                        <c:v>42</c:v>
                      </c:pt>
                      <c:pt idx="256">
                        <c:v>40</c:v>
                      </c:pt>
                      <c:pt idx="257">
                        <c:v>40</c:v>
                      </c:pt>
                      <c:pt idx="258">
                        <c:v>50</c:v>
                      </c:pt>
                      <c:pt idx="259">
                        <c:v>18</c:v>
                      </c:pt>
                      <c:pt idx="260">
                        <c:v>49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E0B6-4B16-BACD-583E7C7AA7F8}"/>
                  </c:ext>
                </c:extLst>
              </c15:ser>
            </c15:filteredScatterSeries>
            <c15:filteredScatter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(1)'!$Z$1</c15:sqref>
                        </c15:formulaRef>
                      </c:ext>
                    </c:extLst>
                    <c:strCache>
                      <c:ptCount val="1"/>
                      <c:pt idx="0">
                        <c:v>domains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(1)'!$Z$2:$Z$263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E0B6-4B16-BACD-583E7C7AA7F8}"/>
                  </c:ext>
                </c:extLst>
              </c15:ser>
            </c15:filteredScatterSeries>
            <c15:filteredScatter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(1)'!$AA$1</c15:sqref>
                        </c15:formulaRef>
                      </c:ext>
                    </c:extLst>
                    <c:strCache>
                      <c:ptCount val="1"/>
                      <c:pt idx="0">
                        <c:v>dead_hosts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(1)'!$AA$2:$AA$263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E0B6-4B16-BACD-583E7C7AA7F8}"/>
                  </c:ext>
                </c:extLst>
              </c15:ser>
            </c15:filteredScatterSeries>
            <c15:filteredScatterSeries>
              <c15:ser>
                <c:idx val="26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(1)'!$AB$1</c15:sqref>
                        </c15:formulaRef>
                      </c:ext>
                    </c:extLst>
                    <c:strCache>
                      <c:ptCount val="1"/>
                      <c:pt idx="0">
                        <c:v>tcp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(1)'!$AB$2:$AB$263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E0B6-4B16-BACD-583E7C7AA7F8}"/>
                  </c:ext>
                </c:extLst>
              </c15:ser>
            </c15:filteredScatterSeries>
            <c15:filteredScatterSeries>
              <c15:ser>
                <c:idx val="27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(1)'!$AC$1</c15:sqref>
                        </c15:formulaRef>
                      </c:ext>
                    </c:extLst>
                    <c:strCache>
                      <c:ptCount val="1"/>
                      <c:pt idx="0">
                        <c:v>requests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(1)'!$AC$2:$AC$263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E0B6-4B16-BACD-583E7C7AA7F8}"/>
                  </c:ext>
                </c:extLst>
              </c15:ser>
            </c15:filteredScatterSeries>
            <c15:filteredScatterSeries>
              <c15:ser>
                <c:idx val="28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(1)'!$AD$1</c15:sqref>
                        </c15:formulaRef>
                      </c:ext>
                    </c:extLst>
                    <c:strCache>
                      <c:ptCount val="1"/>
                      <c:pt idx="0">
                        <c:v>dns_servers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(1)'!$AD$2:$AD$263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17</c:v>
                      </c:pt>
                      <c:pt idx="81">
                        <c:v>17</c:v>
                      </c:pt>
                      <c:pt idx="82">
                        <c:v>18</c:v>
                      </c:pt>
                      <c:pt idx="83">
                        <c:v>17</c:v>
                      </c:pt>
                      <c:pt idx="84">
                        <c:v>46</c:v>
                      </c:pt>
                      <c:pt idx="85">
                        <c:v>45</c:v>
                      </c:pt>
                      <c:pt idx="86">
                        <c:v>46</c:v>
                      </c:pt>
                      <c:pt idx="87">
                        <c:v>45</c:v>
                      </c:pt>
                      <c:pt idx="88">
                        <c:v>17</c:v>
                      </c:pt>
                      <c:pt idx="89">
                        <c:v>17</c:v>
                      </c:pt>
                      <c:pt idx="90">
                        <c:v>18</c:v>
                      </c:pt>
                      <c:pt idx="91">
                        <c:v>17</c:v>
                      </c:pt>
                      <c:pt idx="92">
                        <c:v>18</c:v>
                      </c:pt>
                      <c:pt idx="93">
                        <c:v>52</c:v>
                      </c:pt>
                      <c:pt idx="94">
                        <c:v>52</c:v>
                      </c:pt>
                      <c:pt idx="95">
                        <c:v>52</c:v>
                      </c:pt>
                      <c:pt idx="96">
                        <c:v>17</c:v>
                      </c:pt>
                      <c:pt idx="97">
                        <c:v>19</c:v>
                      </c:pt>
                      <c:pt idx="98">
                        <c:v>19</c:v>
                      </c:pt>
                      <c:pt idx="99">
                        <c:v>21</c:v>
                      </c:pt>
                      <c:pt idx="100">
                        <c:v>18</c:v>
                      </c:pt>
                      <c:pt idx="101">
                        <c:v>18</c:v>
                      </c:pt>
                      <c:pt idx="102">
                        <c:v>18</c:v>
                      </c:pt>
                      <c:pt idx="103">
                        <c:v>45</c:v>
                      </c:pt>
                      <c:pt idx="104">
                        <c:v>45</c:v>
                      </c:pt>
                      <c:pt idx="105">
                        <c:v>45</c:v>
                      </c:pt>
                      <c:pt idx="106">
                        <c:v>48</c:v>
                      </c:pt>
                      <c:pt idx="107">
                        <c:v>45</c:v>
                      </c:pt>
                      <c:pt idx="108">
                        <c:v>41</c:v>
                      </c:pt>
                      <c:pt idx="109">
                        <c:v>44</c:v>
                      </c:pt>
                      <c:pt idx="110">
                        <c:v>17</c:v>
                      </c:pt>
                      <c:pt idx="111">
                        <c:v>45</c:v>
                      </c:pt>
                      <c:pt idx="112">
                        <c:v>18</c:v>
                      </c:pt>
                      <c:pt idx="113">
                        <c:v>17</c:v>
                      </c:pt>
                      <c:pt idx="114">
                        <c:v>17</c:v>
                      </c:pt>
                      <c:pt idx="115">
                        <c:v>17</c:v>
                      </c:pt>
                      <c:pt idx="116">
                        <c:v>18</c:v>
                      </c:pt>
                      <c:pt idx="117">
                        <c:v>46</c:v>
                      </c:pt>
                      <c:pt idx="118">
                        <c:v>20</c:v>
                      </c:pt>
                      <c:pt idx="119">
                        <c:v>17</c:v>
                      </c:pt>
                      <c:pt idx="120">
                        <c:v>17</c:v>
                      </c:pt>
                      <c:pt idx="121">
                        <c:v>17</c:v>
                      </c:pt>
                      <c:pt idx="122">
                        <c:v>46</c:v>
                      </c:pt>
                      <c:pt idx="123">
                        <c:v>18</c:v>
                      </c:pt>
                      <c:pt idx="124">
                        <c:v>18</c:v>
                      </c:pt>
                      <c:pt idx="125">
                        <c:v>18</c:v>
                      </c:pt>
                      <c:pt idx="126">
                        <c:v>18</c:v>
                      </c:pt>
                      <c:pt idx="127">
                        <c:v>58</c:v>
                      </c:pt>
                      <c:pt idx="128">
                        <c:v>45</c:v>
                      </c:pt>
                      <c:pt idx="129">
                        <c:v>18</c:v>
                      </c:pt>
                      <c:pt idx="130">
                        <c:v>18</c:v>
                      </c:pt>
                      <c:pt idx="131">
                        <c:v>17</c:v>
                      </c:pt>
                      <c:pt idx="132">
                        <c:v>47</c:v>
                      </c:pt>
                      <c:pt idx="133">
                        <c:v>21</c:v>
                      </c:pt>
                      <c:pt idx="134">
                        <c:v>21</c:v>
                      </c:pt>
                      <c:pt idx="135">
                        <c:v>17</c:v>
                      </c:pt>
                      <c:pt idx="136">
                        <c:v>21</c:v>
                      </c:pt>
                      <c:pt idx="137">
                        <c:v>20</c:v>
                      </c:pt>
                      <c:pt idx="138">
                        <c:v>20</c:v>
                      </c:pt>
                      <c:pt idx="139">
                        <c:v>21</c:v>
                      </c:pt>
                      <c:pt idx="140">
                        <c:v>21</c:v>
                      </c:pt>
                      <c:pt idx="141">
                        <c:v>21</c:v>
                      </c:pt>
                      <c:pt idx="142">
                        <c:v>21</c:v>
                      </c:pt>
                      <c:pt idx="143">
                        <c:v>20</c:v>
                      </c:pt>
                      <c:pt idx="144">
                        <c:v>20</c:v>
                      </c:pt>
                      <c:pt idx="145">
                        <c:v>21</c:v>
                      </c:pt>
                      <c:pt idx="146">
                        <c:v>20</c:v>
                      </c:pt>
                      <c:pt idx="147">
                        <c:v>21</c:v>
                      </c:pt>
                      <c:pt idx="148">
                        <c:v>21</c:v>
                      </c:pt>
                      <c:pt idx="149">
                        <c:v>21</c:v>
                      </c:pt>
                      <c:pt idx="150">
                        <c:v>21</c:v>
                      </c:pt>
                      <c:pt idx="151">
                        <c:v>20</c:v>
                      </c:pt>
                      <c:pt idx="152">
                        <c:v>20</c:v>
                      </c:pt>
                      <c:pt idx="153">
                        <c:v>20</c:v>
                      </c:pt>
                      <c:pt idx="154">
                        <c:v>18</c:v>
                      </c:pt>
                      <c:pt idx="155">
                        <c:v>17</c:v>
                      </c:pt>
                      <c:pt idx="156">
                        <c:v>17</c:v>
                      </c:pt>
                      <c:pt idx="157">
                        <c:v>46</c:v>
                      </c:pt>
                      <c:pt idx="158">
                        <c:v>18</c:v>
                      </c:pt>
                      <c:pt idx="159">
                        <c:v>18</c:v>
                      </c:pt>
                      <c:pt idx="160">
                        <c:v>18</c:v>
                      </c:pt>
                      <c:pt idx="161">
                        <c:v>22</c:v>
                      </c:pt>
                      <c:pt idx="162">
                        <c:v>22</c:v>
                      </c:pt>
                      <c:pt idx="163">
                        <c:v>37</c:v>
                      </c:pt>
                      <c:pt idx="164">
                        <c:v>29</c:v>
                      </c:pt>
                      <c:pt idx="165">
                        <c:v>17</c:v>
                      </c:pt>
                      <c:pt idx="166">
                        <c:v>18</c:v>
                      </c:pt>
                      <c:pt idx="167">
                        <c:v>21</c:v>
                      </c:pt>
                      <c:pt idx="168">
                        <c:v>18</c:v>
                      </c:pt>
                      <c:pt idx="169">
                        <c:v>17</c:v>
                      </c:pt>
                      <c:pt idx="170">
                        <c:v>18</c:v>
                      </c:pt>
                      <c:pt idx="171">
                        <c:v>46</c:v>
                      </c:pt>
                      <c:pt idx="172">
                        <c:v>47</c:v>
                      </c:pt>
                      <c:pt idx="173">
                        <c:v>18</c:v>
                      </c:pt>
                      <c:pt idx="174">
                        <c:v>47</c:v>
                      </c:pt>
                      <c:pt idx="175">
                        <c:v>45</c:v>
                      </c:pt>
                      <c:pt idx="176">
                        <c:v>46</c:v>
                      </c:pt>
                      <c:pt idx="177">
                        <c:v>51</c:v>
                      </c:pt>
                      <c:pt idx="178">
                        <c:v>47</c:v>
                      </c:pt>
                      <c:pt idx="179">
                        <c:v>21</c:v>
                      </c:pt>
                      <c:pt idx="180">
                        <c:v>18</c:v>
                      </c:pt>
                      <c:pt idx="181">
                        <c:v>18</c:v>
                      </c:pt>
                      <c:pt idx="182">
                        <c:v>18</c:v>
                      </c:pt>
                      <c:pt idx="183">
                        <c:v>19</c:v>
                      </c:pt>
                      <c:pt idx="184">
                        <c:v>18</c:v>
                      </c:pt>
                      <c:pt idx="185">
                        <c:v>19</c:v>
                      </c:pt>
                      <c:pt idx="186">
                        <c:v>18</c:v>
                      </c:pt>
                      <c:pt idx="187">
                        <c:v>17</c:v>
                      </c:pt>
                      <c:pt idx="188">
                        <c:v>17</c:v>
                      </c:pt>
                      <c:pt idx="189">
                        <c:v>18</c:v>
                      </c:pt>
                      <c:pt idx="190">
                        <c:v>18</c:v>
                      </c:pt>
                      <c:pt idx="191">
                        <c:v>18</c:v>
                      </c:pt>
                      <c:pt idx="192">
                        <c:v>17</c:v>
                      </c:pt>
                      <c:pt idx="193">
                        <c:v>18</c:v>
                      </c:pt>
                      <c:pt idx="194">
                        <c:v>17</c:v>
                      </c:pt>
                      <c:pt idx="195">
                        <c:v>47</c:v>
                      </c:pt>
                      <c:pt idx="196">
                        <c:v>46</c:v>
                      </c:pt>
                      <c:pt idx="197">
                        <c:v>47</c:v>
                      </c:pt>
                      <c:pt idx="198">
                        <c:v>47</c:v>
                      </c:pt>
                      <c:pt idx="199">
                        <c:v>47</c:v>
                      </c:pt>
                      <c:pt idx="200">
                        <c:v>41</c:v>
                      </c:pt>
                      <c:pt idx="201">
                        <c:v>42</c:v>
                      </c:pt>
                      <c:pt idx="202">
                        <c:v>42</c:v>
                      </c:pt>
                      <c:pt idx="203">
                        <c:v>22</c:v>
                      </c:pt>
                      <c:pt idx="204">
                        <c:v>9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74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9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E0B6-4B16-BACD-583E7C7AA7F8}"/>
                  </c:ext>
                </c:extLst>
              </c15:ser>
            </c15:filteredScatterSeries>
            <c15:filteredScatterSeries>
              <c15:ser>
                <c:idx val="29"/>
                <c:order val="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(1)'!$AE$1</c15:sqref>
                        </c15:formulaRef>
                      </c:ext>
                    </c:extLst>
                    <c:strCache>
                      <c:ptCount val="1"/>
                      <c:pt idx="0">
                        <c:v>mitm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(1)'!$AE$2:$AE$263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E0B6-4B16-BACD-583E7C7AA7F8}"/>
                  </c:ext>
                </c:extLst>
              </c15:ser>
            </c15:filteredScatterSeries>
            <c15:filteredScatterSeries>
              <c15:ser>
                <c:idx val="30"/>
                <c:order val="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(1)'!$AF$1</c15:sqref>
                        </c15:formulaRef>
                      </c:ext>
                    </c:extLst>
                    <c:strCache>
                      <c:ptCount val="1"/>
                      <c:pt idx="0">
                        <c:v>udp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(1)'!$AF$2:$AF$263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17</c:v>
                      </c:pt>
                      <c:pt idx="1">
                        <c:v>17</c:v>
                      </c:pt>
                      <c:pt idx="2">
                        <c:v>17</c:v>
                      </c:pt>
                      <c:pt idx="3">
                        <c:v>18</c:v>
                      </c:pt>
                      <c:pt idx="4">
                        <c:v>17</c:v>
                      </c:pt>
                      <c:pt idx="5">
                        <c:v>17</c:v>
                      </c:pt>
                      <c:pt idx="6">
                        <c:v>17</c:v>
                      </c:pt>
                      <c:pt idx="7">
                        <c:v>17</c:v>
                      </c:pt>
                      <c:pt idx="8">
                        <c:v>18</c:v>
                      </c:pt>
                      <c:pt idx="9">
                        <c:v>18</c:v>
                      </c:pt>
                      <c:pt idx="10">
                        <c:v>18</c:v>
                      </c:pt>
                      <c:pt idx="11">
                        <c:v>18</c:v>
                      </c:pt>
                      <c:pt idx="12">
                        <c:v>18</c:v>
                      </c:pt>
                      <c:pt idx="13">
                        <c:v>18</c:v>
                      </c:pt>
                      <c:pt idx="14">
                        <c:v>18</c:v>
                      </c:pt>
                      <c:pt idx="15">
                        <c:v>17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17</c:v>
                      </c:pt>
                      <c:pt idx="19">
                        <c:v>17</c:v>
                      </c:pt>
                      <c:pt idx="20">
                        <c:v>17</c:v>
                      </c:pt>
                      <c:pt idx="21">
                        <c:v>18</c:v>
                      </c:pt>
                      <c:pt idx="22">
                        <c:v>18</c:v>
                      </c:pt>
                      <c:pt idx="23">
                        <c:v>18</c:v>
                      </c:pt>
                      <c:pt idx="24">
                        <c:v>17</c:v>
                      </c:pt>
                      <c:pt idx="25">
                        <c:v>18</c:v>
                      </c:pt>
                      <c:pt idx="26">
                        <c:v>18</c:v>
                      </c:pt>
                      <c:pt idx="27">
                        <c:v>17</c:v>
                      </c:pt>
                      <c:pt idx="28">
                        <c:v>18</c:v>
                      </c:pt>
                      <c:pt idx="29">
                        <c:v>17</c:v>
                      </c:pt>
                      <c:pt idx="30">
                        <c:v>18</c:v>
                      </c:pt>
                      <c:pt idx="31">
                        <c:v>17</c:v>
                      </c:pt>
                      <c:pt idx="32">
                        <c:v>18</c:v>
                      </c:pt>
                      <c:pt idx="33">
                        <c:v>18</c:v>
                      </c:pt>
                      <c:pt idx="34">
                        <c:v>18</c:v>
                      </c:pt>
                      <c:pt idx="35">
                        <c:v>18</c:v>
                      </c:pt>
                      <c:pt idx="36">
                        <c:v>17</c:v>
                      </c:pt>
                      <c:pt idx="37">
                        <c:v>17</c:v>
                      </c:pt>
                      <c:pt idx="38">
                        <c:v>17</c:v>
                      </c:pt>
                      <c:pt idx="39">
                        <c:v>17</c:v>
                      </c:pt>
                      <c:pt idx="40">
                        <c:v>17</c:v>
                      </c:pt>
                      <c:pt idx="41">
                        <c:v>18</c:v>
                      </c:pt>
                      <c:pt idx="42">
                        <c:v>18</c:v>
                      </c:pt>
                      <c:pt idx="43">
                        <c:v>18</c:v>
                      </c:pt>
                      <c:pt idx="44">
                        <c:v>17</c:v>
                      </c:pt>
                      <c:pt idx="45">
                        <c:v>18</c:v>
                      </c:pt>
                      <c:pt idx="46">
                        <c:v>18</c:v>
                      </c:pt>
                      <c:pt idx="47">
                        <c:v>18</c:v>
                      </c:pt>
                      <c:pt idx="48">
                        <c:v>45</c:v>
                      </c:pt>
                      <c:pt idx="49">
                        <c:v>17</c:v>
                      </c:pt>
                      <c:pt idx="50">
                        <c:v>18</c:v>
                      </c:pt>
                      <c:pt idx="51">
                        <c:v>17</c:v>
                      </c:pt>
                      <c:pt idx="52">
                        <c:v>18</c:v>
                      </c:pt>
                      <c:pt idx="53">
                        <c:v>17</c:v>
                      </c:pt>
                      <c:pt idx="54">
                        <c:v>18</c:v>
                      </c:pt>
                      <c:pt idx="55">
                        <c:v>18</c:v>
                      </c:pt>
                      <c:pt idx="56">
                        <c:v>18</c:v>
                      </c:pt>
                      <c:pt idx="57">
                        <c:v>17</c:v>
                      </c:pt>
                      <c:pt idx="58">
                        <c:v>18</c:v>
                      </c:pt>
                      <c:pt idx="59">
                        <c:v>18</c:v>
                      </c:pt>
                      <c:pt idx="60">
                        <c:v>17</c:v>
                      </c:pt>
                      <c:pt idx="61">
                        <c:v>17</c:v>
                      </c:pt>
                      <c:pt idx="62">
                        <c:v>18</c:v>
                      </c:pt>
                      <c:pt idx="63">
                        <c:v>18</c:v>
                      </c:pt>
                      <c:pt idx="64">
                        <c:v>17</c:v>
                      </c:pt>
                      <c:pt idx="65">
                        <c:v>18</c:v>
                      </c:pt>
                      <c:pt idx="66">
                        <c:v>17</c:v>
                      </c:pt>
                      <c:pt idx="67">
                        <c:v>18</c:v>
                      </c:pt>
                      <c:pt idx="68">
                        <c:v>18</c:v>
                      </c:pt>
                      <c:pt idx="69">
                        <c:v>18</c:v>
                      </c:pt>
                      <c:pt idx="70">
                        <c:v>18</c:v>
                      </c:pt>
                      <c:pt idx="71">
                        <c:v>18</c:v>
                      </c:pt>
                      <c:pt idx="72">
                        <c:v>18</c:v>
                      </c:pt>
                      <c:pt idx="73">
                        <c:v>17</c:v>
                      </c:pt>
                      <c:pt idx="74">
                        <c:v>18</c:v>
                      </c:pt>
                      <c:pt idx="75">
                        <c:v>18</c:v>
                      </c:pt>
                      <c:pt idx="76">
                        <c:v>17</c:v>
                      </c:pt>
                      <c:pt idx="77">
                        <c:v>62</c:v>
                      </c:pt>
                      <c:pt idx="78">
                        <c:v>17</c:v>
                      </c:pt>
                      <c:pt idx="79">
                        <c:v>17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E0B6-4B16-BACD-583E7C7AA7F8}"/>
                  </c:ext>
                </c:extLst>
              </c15:ser>
            </c15:filteredScatterSeries>
            <c15:filteredScatterSeries>
              <c15:ser>
                <c:idx val="31"/>
                <c:order val="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(1)'!$AG$1</c15:sqref>
                        </c15:formulaRef>
                      </c:ext>
                    </c:extLst>
                    <c:strCache>
                      <c:ptCount val="1"/>
                      <c:pt idx="0">
                        <c:v>proc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(1)'!$AG$2:$AG$263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2</c:v>
                      </c:pt>
                      <c:pt idx="5">
                        <c:v>1</c:v>
                      </c:pt>
                      <c:pt idx="6">
                        <c:v>2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2</c:v>
                      </c:pt>
                      <c:pt idx="12">
                        <c:v>1</c:v>
                      </c:pt>
                      <c:pt idx="13">
                        <c:v>2</c:v>
                      </c:pt>
                      <c:pt idx="14">
                        <c:v>2</c:v>
                      </c:pt>
                      <c:pt idx="15">
                        <c:v>2</c:v>
                      </c:pt>
                      <c:pt idx="16">
                        <c:v>1</c:v>
                      </c:pt>
                      <c:pt idx="17">
                        <c:v>2</c:v>
                      </c:pt>
                      <c:pt idx="18">
                        <c:v>1</c:v>
                      </c:pt>
                      <c:pt idx="19">
                        <c:v>2</c:v>
                      </c:pt>
                      <c:pt idx="20">
                        <c:v>2</c:v>
                      </c:pt>
                      <c:pt idx="21">
                        <c:v>1</c:v>
                      </c:pt>
                      <c:pt idx="22">
                        <c:v>2</c:v>
                      </c:pt>
                      <c:pt idx="23">
                        <c:v>2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2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2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0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2</c:v>
                      </c:pt>
                      <c:pt idx="47">
                        <c:v>1</c:v>
                      </c:pt>
                      <c:pt idx="48">
                        <c:v>2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2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2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2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3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2</c:v>
                      </c:pt>
                      <c:pt idx="85">
                        <c:v>3</c:v>
                      </c:pt>
                      <c:pt idx="86">
                        <c:v>3</c:v>
                      </c:pt>
                      <c:pt idx="87">
                        <c:v>6</c:v>
                      </c:pt>
                      <c:pt idx="88">
                        <c:v>2</c:v>
                      </c:pt>
                      <c:pt idx="89">
                        <c:v>2</c:v>
                      </c:pt>
                      <c:pt idx="90">
                        <c:v>2</c:v>
                      </c:pt>
                      <c:pt idx="91">
                        <c:v>3</c:v>
                      </c:pt>
                      <c:pt idx="92">
                        <c:v>2</c:v>
                      </c:pt>
                      <c:pt idx="93">
                        <c:v>6</c:v>
                      </c:pt>
                      <c:pt idx="94">
                        <c:v>6</c:v>
                      </c:pt>
                      <c:pt idx="95">
                        <c:v>6</c:v>
                      </c:pt>
                      <c:pt idx="96">
                        <c:v>2</c:v>
                      </c:pt>
                      <c:pt idx="97">
                        <c:v>3</c:v>
                      </c:pt>
                      <c:pt idx="98">
                        <c:v>5</c:v>
                      </c:pt>
                      <c:pt idx="99">
                        <c:v>3</c:v>
                      </c:pt>
                      <c:pt idx="100">
                        <c:v>1</c:v>
                      </c:pt>
                      <c:pt idx="101">
                        <c:v>3</c:v>
                      </c:pt>
                      <c:pt idx="102">
                        <c:v>1</c:v>
                      </c:pt>
                      <c:pt idx="103">
                        <c:v>1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2</c:v>
                      </c:pt>
                      <c:pt idx="109">
                        <c:v>3</c:v>
                      </c:pt>
                      <c:pt idx="110">
                        <c:v>3</c:v>
                      </c:pt>
                      <c:pt idx="111">
                        <c:v>6</c:v>
                      </c:pt>
                      <c:pt idx="112">
                        <c:v>3</c:v>
                      </c:pt>
                      <c:pt idx="113">
                        <c:v>3</c:v>
                      </c:pt>
                      <c:pt idx="114">
                        <c:v>3</c:v>
                      </c:pt>
                      <c:pt idx="115">
                        <c:v>3</c:v>
                      </c:pt>
                      <c:pt idx="116">
                        <c:v>3</c:v>
                      </c:pt>
                      <c:pt idx="117">
                        <c:v>4</c:v>
                      </c:pt>
                      <c:pt idx="118">
                        <c:v>2</c:v>
                      </c:pt>
                      <c:pt idx="119">
                        <c:v>2</c:v>
                      </c:pt>
                      <c:pt idx="120">
                        <c:v>1</c:v>
                      </c:pt>
                      <c:pt idx="121">
                        <c:v>2</c:v>
                      </c:pt>
                      <c:pt idx="122">
                        <c:v>3</c:v>
                      </c:pt>
                      <c:pt idx="123">
                        <c:v>2</c:v>
                      </c:pt>
                      <c:pt idx="124">
                        <c:v>2</c:v>
                      </c:pt>
                      <c:pt idx="125">
                        <c:v>2</c:v>
                      </c:pt>
                      <c:pt idx="126">
                        <c:v>2</c:v>
                      </c:pt>
                      <c:pt idx="127">
                        <c:v>6</c:v>
                      </c:pt>
                      <c:pt idx="128">
                        <c:v>2</c:v>
                      </c:pt>
                      <c:pt idx="129">
                        <c:v>2</c:v>
                      </c:pt>
                      <c:pt idx="130">
                        <c:v>2</c:v>
                      </c:pt>
                      <c:pt idx="131">
                        <c:v>3</c:v>
                      </c:pt>
                      <c:pt idx="132">
                        <c:v>5</c:v>
                      </c:pt>
                      <c:pt idx="133">
                        <c:v>2</c:v>
                      </c:pt>
                      <c:pt idx="134">
                        <c:v>2</c:v>
                      </c:pt>
                      <c:pt idx="135">
                        <c:v>1</c:v>
                      </c:pt>
                      <c:pt idx="136">
                        <c:v>2</c:v>
                      </c:pt>
                      <c:pt idx="137">
                        <c:v>2</c:v>
                      </c:pt>
                      <c:pt idx="138">
                        <c:v>2</c:v>
                      </c:pt>
                      <c:pt idx="139">
                        <c:v>2</c:v>
                      </c:pt>
                      <c:pt idx="140">
                        <c:v>2</c:v>
                      </c:pt>
                      <c:pt idx="141">
                        <c:v>2</c:v>
                      </c:pt>
                      <c:pt idx="142">
                        <c:v>2</c:v>
                      </c:pt>
                      <c:pt idx="143">
                        <c:v>2</c:v>
                      </c:pt>
                      <c:pt idx="144">
                        <c:v>2</c:v>
                      </c:pt>
                      <c:pt idx="145">
                        <c:v>2</c:v>
                      </c:pt>
                      <c:pt idx="146">
                        <c:v>2</c:v>
                      </c:pt>
                      <c:pt idx="147">
                        <c:v>2</c:v>
                      </c:pt>
                      <c:pt idx="148">
                        <c:v>2</c:v>
                      </c:pt>
                      <c:pt idx="149">
                        <c:v>2</c:v>
                      </c:pt>
                      <c:pt idx="150">
                        <c:v>2</c:v>
                      </c:pt>
                      <c:pt idx="151">
                        <c:v>2</c:v>
                      </c:pt>
                      <c:pt idx="152">
                        <c:v>2</c:v>
                      </c:pt>
                      <c:pt idx="153">
                        <c:v>2</c:v>
                      </c:pt>
                      <c:pt idx="154">
                        <c:v>2</c:v>
                      </c:pt>
                      <c:pt idx="155">
                        <c:v>3</c:v>
                      </c:pt>
                      <c:pt idx="156">
                        <c:v>3</c:v>
                      </c:pt>
                      <c:pt idx="157">
                        <c:v>2</c:v>
                      </c:pt>
                      <c:pt idx="158">
                        <c:v>4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4</c:v>
                      </c:pt>
                      <c:pt idx="162">
                        <c:v>4</c:v>
                      </c:pt>
                      <c:pt idx="163">
                        <c:v>2</c:v>
                      </c:pt>
                      <c:pt idx="164">
                        <c:v>2</c:v>
                      </c:pt>
                      <c:pt idx="165">
                        <c:v>3</c:v>
                      </c:pt>
                      <c:pt idx="166">
                        <c:v>3</c:v>
                      </c:pt>
                      <c:pt idx="167">
                        <c:v>3</c:v>
                      </c:pt>
                      <c:pt idx="168">
                        <c:v>3</c:v>
                      </c:pt>
                      <c:pt idx="169">
                        <c:v>3</c:v>
                      </c:pt>
                      <c:pt idx="170">
                        <c:v>3</c:v>
                      </c:pt>
                      <c:pt idx="171">
                        <c:v>2</c:v>
                      </c:pt>
                      <c:pt idx="172">
                        <c:v>4</c:v>
                      </c:pt>
                      <c:pt idx="173">
                        <c:v>3</c:v>
                      </c:pt>
                      <c:pt idx="174">
                        <c:v>5</c:v>
                      </c:pt>
                      <c:pt idx="175">
                        <c:v>3</c:v>
                      </c:pt>
                      <c:pt idx="176">
                        <c:v>2</c:v>
                      </c:pt>
                      <c:pt idx="177">
                        <c:v>7</c:v>
                      </c:pt>
                      <c:pt idx="178">
                        <c:v>6</c:v>
                      </c:pt>
                      <c:pt idx="179">
                        <c:v>2</c:v>
                      </c:pt>
                      <c:pt idx="180">
                        <c:v>2</c:v>
                      </c:pt>
                      <c:pt idx="181">
                        <c:v>3</c:v>
                      </c:pt>
                      <c:pt idx="182">
                        <c:v>3</c:v>
                      </c:pt>
                      <c:pt idx="183">
                        <c:v>3</c:v>
                      </c:pt>
                      <c:pt idx="184">
                        <c:v>1</c:v>
                      </c:pt>
                      <c:pt idx="185">
                        <c:v>3</c:v>
                      </c:pt>
                      <c:pt idx="186">
                        <c:v>3</c:v>
                      </c:pt>
                      <c:pt idx="187">
                        <c:v>1</c:v>
                      </c:pt>
                      <c:pt idx="188">
                        <c:v>1</c:v>
                      </c:pt>
                      <c:pt idx="189">
                        <c:v>3</c:v>
                      </c:pt>
                      <c:pt idx="190">
                        <c:v>1</c:v>
                      </c:pt>
                      <c:pt idx="191">
                        <c:v>3</c:v>
                      </c:pt>
                      <c:pt idx="192">
                        <c:v>1</c:v>
                      </c:pt>
                      <c:pt idx="193">
                        <c:v>1</c:v>
                      </c:pt>
                      <c:pt idx="194">
                        <c:v>3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3</c:v>
                      </c:pt>
                      <c:pt idx="204">
                        <c:v>10</c:v>
                      </c:pt>
                      <c:pt idx="205">
                        <c:v>10</c:v>
                      </c:pt>
                      <c:pt idx="206">
                        <c:v>2</c:v>
                      </c:pt>
                      <c:pt idx="207">
                        <c:v>16</c:v>
                      </c:pt>
                      <c:pt idx="208">
                        <c:v>2</c:v>
                      </c:pt>
                      <c:pt idx="209">
                        <c:v>4</c:v>
                      </c:pt>
                      <c:pt idx="210">
                        <c:v>4</c:v>
                      </c:pt>
                      <c:pt idx="211">
                        <c:v>4</c:v>
                      </c:pt>
                      <c:pt idx="212">
                        <c:v>4</c:v>
                      </c:pt>
                      <c:pt idx="213">
                        <c:v>3</c:v>
                      </c:pt>
                      <c:pt idx="214">
                        <c:v>2</c:v>
                      </c:pt>
                      <c:pt idx="215">
                        <c:v>4</c:v>
                      </c:pt>
                      <c:pt idx="216">
                        <c:v>2</c:v>
                      </c:pt>
                      <c:pt idx="217">
                        <c:v>3</c:v>
                      </c:pt>
                      <c:pt idx="218">
                        <c:v>5</c:v>
                      </c:pt>
                      <c:pt idx="219">
                        <c:v>2</c:v>
                      </c:pt>
                      <c:pt idx="220">
                        <c:v>2</c:v>
                      </c:pt>
                      <c:pt idx="221">
                        <c:v>70</c:v>
                      </c:pt>
                      <c:pt idx="222">
                        <c:v>84</c:v>
                      </c:pt>
                      <c:pt idx="223">
                        <c:v>70</c:v>
                      </c:pt>
                      <c:pt idx="224">
                        <c:v>3</c:v>
                      </c:pt>
                      <c:pt idx="225">
                        <c:v>44</c:v>
                      </c:pt>
                      <c:pt idx="226">
                        <c:v>2</c:v>
                      </c:pt>
                      <c:pt idx="227">
                        <c:v>2</c:v>
                      </c:pt>
                      <c:pt idx="228">
                        <c:v>3</c:v>
                      </c:pt>
                      <c:pt idx="229">
                        <c:v>2</c:v>
                      </c:pt>
                      <c:pt idx="230">
                        <c:v>2</c:v>
                      </c:pt>
                      <c:pt idx="231">
                        <c:v>6</c:v>
                      </c:pt>
                      <c:pt idx="232">
                        <c:v>6</c:v>
                      </c:pt>
                      <c:pt idx="233">
                        <c:v>3</c:v>
                      </c:pt>
                      <c:pt idx="234">
                        <c:v>2</c:v>
                      </c:pt>
                      <c:pt idx="235">
                        <c:v>7</c:v>
                      </c:pt>
                      <c:pt idx="236">
                        <c:v>4</c:v>
                      </c:pt>
                      <c:pt idx="237">
                        <c:v>5</c:v>
                      </c:pt>
                      <c:pt idx="238">
                        <c:v>2</c:v>
                      </c:pt>
                      <c:pt idx="239">
                        <c:v>2</c:v>
                      </c:pt>
                      <c:pt idx="240">
                        <c:v>2</c:v>
                      </c:pt>
                      <c:pt idx="241">
                        <c:v>11</c:v>
                      </c:pt>
                      <c:pt idx="242">
                        <c:v>17</c:v>
                      </c:pt>
                      <c:pt idx="243">
                        <c:v>2</c:v>
                      </c:pt>
                      <c:pt idx="244">
                        <c:v>6</c:v>
                      </c:pt>
                      <c:pt idx="245">
                        <c:v>4</c:v>
                      </c:pt>
                      <c:pt idx="246">
                        <c:v>2</c:v>
                      </c:pt>
                      <c:pt idx="247">
                        <c:v>6</c:v>
                      </c:pt>
                      <c:pt idx="248">
                        <c:v>3</c:v>
                      </c:pt>
                      <c:pt idx="249">
                        <c:v>25</c:v>
                      </c:pt>
                      <c:pt idx="250">
                        <c:v>21</c:v>
                      </c:pt>
                      <c:pt idx="251">
                        <c:v>25</c:v>
                      </c:pt>
                      <c:pt idx="252">
                        <c:v>2</c:v>
                      </c:pt>
                      <c:pt idx="253">
                        <c:v>2</c:v>
                      </c:pt>
                      <c:pt idx="254">
                        <c:v>2</c:v>
                      </c:pt>
                      <c:pt idx="255">
                        <c:v>3</c:v>
                      </c:pt>
                      <c:pt idx="256">
                        <c:v>3</c:v>
                      </c:pt>
                      <c:pt idx="257">
                        <c:v>3</c:v>
                      </c:pt>
                      <c:pt idx="258">
                        <c:v>28</c:v>
                      </c:pt>
                      <c:pt idx="259">
                        <c:v>3</c:v>
                      </c:pt>
                      <c:pt idx="260">
                        <c:v>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E0B6-4B16-BACD-583E7C7AA7F8}"/>
                  </c:ext>
                </c:extLst>
              </c15:ser>
            </c15:filteredScatterSeries>
            <c15:filteredScatterSeries>
              <c15:ser>
                <c:idx val="32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(1)'!$AH$1</c15:sqref>
                        </c15:formulaRef>
                      </c:ext>
                    </c:extLst>
                    <c:strCache>
                      <c:ptCount val="1"/>
                      <c:pt idx="0">
                        <c:v>process_path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(1)'!$AH$2:$AH$263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2</c:v>
                      </c:pt>
                      <c:pt idx="5">
                        <c:v>1</c:v>
                      </c:pt>
                      <c:pt idx="6">
                        <c:v>2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2</c:v>
                      </c:pt>
                      <c:pt idx="12">
                        <c:v>1</c:v>
                      </c:pt>
                      <c:pt idx="13">
                        <c:v>2</c:v>
                      </c:pt>
                      <c:pt idx="14">
                        <c:v>2</c:v>
                      </c:pt>
                      <c:pt idx="15">
                        <c:v>2</c:v>
                      </c:pt>
                      <c:pt idx="16">
                        <c:v>1</c:v>
                      </c:pt>
                      <c:pt idx="17">
                        <c:v>2</c:v>
                      </c:pt>
                      <c:pt idx="18">
                        <c:v>1</c:v>
                      </c:pt>
                      <c:pt idx="19">
                        <c:v>2</c:v>
                      </c:pt>
                      <c:pt idx="20">
                        <c:v>2</c:v>
                      </c:pt>
                      <c:pt idx="21">
                        <c:v>1</c:v>
                      </c:pt>
                      <c:pt idx="22">
                        <c:v>2</c:v>
                      </c:pt>
                      <c:pt idx="23">
                        <c:v>2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2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2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0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2</c:v>
                      </c:pt>
                      <c:pt idx="47">
                        <c:v>1</c:v>
                      </c:pt>
                      <c:pt idx="48">
                        <c:v>2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2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2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2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3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2</c:v>
                      </c:pt>
                      <c:pt idx="85">
                        <c:v>3</c:v>
                      </c:pt>
                      <c:pt idx="86">
                        <c:v>3</c:v>
                      </c:pt>
                      <c:pt idx="87">
                        <c:v>6</c:v>
                      </c:pt>
                      <c:pt idx="88">
                        <c:v>2</c:v>
                      </c:pt>
                      <c:pt idx="89">
                        <c:v>2</c:v>
                      </c:pt>
                      <c:pt idx="90">
                        <c:v>2</c:v>
                      </c:pt>
                      <c:pt idx="91">
                        <c:v>3</c:v>
                      </c:pt>
                      <c:pt idx="92">
                        <c:v>2</c:v>
                      </c:pt>
                      <c:pt idx="93">
                        <c:v>6</c:v>
                      </c:pt>
                      <c:pt idx="94">
                        <c:v>6</c:v>
                      </c:pt>
                      <c:pt idx="95">
                        <c:v>6</c:v>
                      </c:pt>
                      <c:pt idx="96">
                        <c:v>2</c:v>
                      </c:pt>
                      <c:pt idx="97">
                        <c:v>3</c:v>
                      </c:pt>
                      <c:pt idx="98">
                        <c:v>5</c:v>
                      </c:pt>
                      <c:pt idx="99">
                        <c:v>3</c:v>
                      </c:pt>
                      <c:pt idx="100">
                        <c:v>1</c:v>
                      </c:pt>
                      <c:pt idx="101">
                        <c:v>3</c:v>
                      </c:pt>
                      <c:pt idx="102">
                        <c:v>1</c:v>
                      </c:pt>
                      <c:pt idx="103">
                        <c:v>1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2</c:v>
                      </c:pt>
                      <c:pt idx="109">
                        <c:v>3</c:v>
                      </c:pt>
                      <c:pt idx="110">
                        <c:v>3</c:v>
                      </c:pt>
                      <c:pt idx="111">
                        <c:v>6</c:v>
                      </c:pt>
                      <c:pt idx="112">
                        <c:v>3</c:v>
                      </c:pt>
                      <c:pt idx="113">
                        <c:v>3</c:v>
                      </c:pt>
                      <c:pt idx="114">
                        <c:v>3</c:v>
                      </c:pt>
                      <c:pt idx="115">
                        <c:v>3</c:v>
                      </c:pt>
                      <c:pt idx="116">
                        <c:v>3</c:v>
                      </c:pt>
                      <c:pt idx="117">
                        <c:v>4</c:v>
                      </c:pt>
                      <c:pt idx="118">
                        <c:v>2</c:v>
                      </c:pt>
                      <c:pt idx="119">
                        <c:v>2</c:v>
                      </c:pt>
                      <c:pt idx="120">
                        <c:v>1</c:v>
                      </c:pt>
                      <c:pt idx="121">
                        <c:v>2</c:v>
                      </c:pt>
                      <c:pt idx="122">
                        <c:v>3</c:v>
                      </c:pt>
                      <c:pt idx="123">
                        <c:v>2</c:v>
                      </c:pt>
                      <c:pt idx="124">
                        <c:v>2</c:v>
                      </c:pt>
                      <c:pt idx="125">
                        <c:v>2</c:v>
                      </c:pt>
                      <c:pt idx="126">
                        <c:v>2</c:v>
                      </c:pt>
                      <c:pt idx="127">
                        <c:v>6</c:v>
                      </c:pt>
                      <c:pt idx="128">
                        <c:v>2</c:v>
                      </c:pt>
                      <c:pt idx="129">
                        <c:v>2</c:v>
                      </c:pt>
                      <c:pt idx="130">
                        <c:v>2</c:v>
                      </c:pt>
                      <c:pt idx="131">
                        <c:v>3</c:v>
                      </c:pt>
                      <c:pt idx="132">
                        <c:v>5</c:v>
                      </c:pt>
                      <c:pt idx="133">
                        <c:v>2</c:v>
                      </c:pt>
                      <c:pt idx="134">
                        <c:v>2</c:v>
                      </c:pt>
                      <c:pt idx="135">
                        <c:v>1</c:v>
                      </c:pt>
                      <c:pt idx="136">
                        <c:v>2</c:v>
                      </c:pt>
                      <c:pt idx="137">
                        <c:v>2</c:v>
                      </c:pt>
                      <c:pt idx="138">
                        <c:v>2</c:v>
                      </c:pt>
                      <c:pt idx="139">
                        <c:v>2</c:v>
                      </c:pt>
                      <c:pt idx="140">
                        <c:v>2</c:v>
                      </c:pt>
                      <c:pt idx="141">
                        <c:v>2</c:v>
                      </c:pt>
                      <c:pt idx="142">
                        <c:v>2</c:v>
                      </c:pt>
                      <c:pt idx="143">
                        <c:v>2</c:v>
                      </c:pt>
                      <c:pt idx="144">
                        <c:v>2</c:v>
                      </c:pt>
                      <c:pt idx="145">
                        <c:v>2</c:v>
                      </c:pt>
                      <c:pt idx="146">
                        <c:v>2</c:v>
                      </c:pt>
                      <c:pt idx="147">
                        <c:v>2</c:v>
                      </c:pt>
                      <c:pt idx="148">
                        <c:v>2</c:v>
                      </c:pt>
                      <c:pt idx="149">
                        <c:v>2</c:v>
                      </c:pt>
                      <c:pt idx="150">
                        <c:v>2</c:v>
                      </c:pt>
                      <c:pt idx="151">
                        <c:v>2</c:v>
                      </c:pt>
                      <c:pt idx="152">
                        <c:v>2</c:v>
                      </c:pt>
                      <c:pt idx="153">
                        <c:v>2</c:v>
                      </c:pt>
                      <c:pt idx="154">
                        <c:v>2</c:v>
                      </c:pt>
                      <c:pt idx="155">
                        <c:v>3</c:v>
                      </c:pt>
                      <c:pt idx="156">
                        <c:v>3</c:v>
                      </c:pt>
                      <c:pt idx="157">
                        <c:v>2</c:v>
                      </c:pt>
                      <c:pt idx="158">
                        <c:v>4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4</c:v>
                      </c:pt>
                      <c:pt idx="162">
                        <c:v>4</c:v>
                      </c:pt>
                      <c:pt idx="163">
                        <c:v>2</c:v>
                      </c:pt>
                      <c:pt idx="164">
                        <c:v>2</c:v>
                      </c:pt>
                      <c:pt idx="165">
                        <c:v>3</c:v>
                      </c:pt>
                      <c:pt idx="166">
                        <c:v>3</c:v>
                      </c:pt>
                      <c:pt idx="167">
                        <c:v>3</c:v>
                      </c:pt>
                      <c:pt idx="168">
                        <c:v>3</c:v>
                      </c:pt>
                      <c:pt idx="169">
                        <c:v>3</c:v>
                      </c:pt>
                      <c:pt idx="170">
                        <c:v>3</c:v>
                      </c:pt>
                      <c:pt idx="171">
                        <c:v>2</c:v>
                      </c:pt>
                      <c:pt idx="172">
                        <c:v>4</c:v>
                      </c:pt>
                      <c:pt idx="173">
                        <c:v>3</c:v>
                      </c:pt>
                      <c:pt idx="174">
                        <c:v>5</c:v>
                      </c:pt>
                      <c:pt idx="175">
                        <c:v>3</c:v>
                      </c:pt>
                      <c:pt idx="176">
                        <c:v>2</c:v>
                      </c:pt>
                      <c:pt idx="177">
                        <c:v>7</c:v>
                      </c:pt>
                      <c:pt idx="178">
                        <c:v>6</c:v>
                      </c:pt>
                      <c:pt idx="179">
                        <c:v>2</c:v>
                      </c:pt>
                      <c:pt idx="180">
                        <c:v>2</c:v>
                      </c:pt>
                      <c:pt idx="181">
                        <c:v>3</c:v>
                      </c:pt>
                      <c:pt idx="182">
                        <c:v>3</c:v>
                      </c:pt>
                      <c:pt idx="183">
                        <c:v>3</c:v>
                      </c:pt>
                      <c:pt idx="184">
                        <c:v>1</c:v>
                      </c:pt>
                      <c:pt idx="185">
                        <c:v>3</c:v>
                      </c:pt>
                      <c:pt idx="186">
                        <c:v>3</c:v>
                      </c:pt>
                      <c:pt idx="187">
                        <c:v>1</c:v>
                      </c:pt>
                      <c:pt idx="188">
                        <c:v>1</c:v>
                      </c:pt>
                      <c:pt idx="189">
                        <c:v>3</c:v>
                      </c:pt>
                      <c:pt idx="190">
                        <c:v>1</c:v>
                      </c:pt>
                      <c:pt idx="191">
                        <c:v>3</c:v>
                      </c:pt>
                      <c:pt idx="192">
                        <c:v>1</c:v>
                      </c:pt>
                      <c:pt idx="193">
                        <c:v>1</c:v>
                      </c:pt>
                      <c:pt idx="194">
                        <c:v>3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3</c:v>
                      </c:pt>
                      <c:pt idx="204">
                        <c:v>10</c:v>
                      </c:pt>
                      <c:pt idx="205">
                        <c:v>10</c:v>
                      </c:pt>
                      <c:pt idx="206">
                        <c:v>2</c:v>
                      </c:pt>
                      <c:pt idx="207">
                        <c:v>16</c:v>
                      </c:pt>
                      <c:pt idx="208">
                        <c:v>2</c:v>
                      </c:pt>
                      <c:pt idx="209">
                        <c:v>4</c:v>
                      </c:pt>
                      <c:pt idx="210">
                        <c:v>4</c:v>
                      </c:pt>
                      <c:pt idx="211">
                        <c:v>4</c:v>
                      </c:pt>
                      <c:pt idx="212">
                        <c:v>4</c:v>
                      </c:pt>
                      <c:pt idx="213">
                        <c:v>3</c:v>
                      </c:pt>
                      <c:pt idx="214">
                        <c:v>2</c:v>
                      </c:pt>
                      <c:pt idx="215">
                        <c:v>4</c:v>
                      </c:pt>
                      <c:pt idx="216">
                        <c:v>2</c:v>
                      </c:pt>
                      <c:pt idx="217">
                        <c:v>3</c:v>
                      </c:pt>
                      <c:pt idx="218">
                        <c:v>5</c:v>
                      </c:pt>
                      <c:pt idx="219">
                        <c:v>2</c:v>
                      </c:pt>
                      <c:pt idx="220">
                        <c:v>2</c:v>
                      </c:pt>
                      <c:pt idx="221">
                        <c:v>70</c:v>
                      </c:pt>
                      <c:pt idx="222">
                        <c:v>84</c:v>
                      </c:pt>
                      <c:pt idx="223">
                        <c:v>70</c:v>
                      </c:pt>
                      <c:pt idx="224">
                        <c:v>3</c:v>
                      </c:pt>
                      <c:pt idx="225">
                        <c:v>44</c:v>
                      </c:pt>
                      <c:pt idx="226">
                        <c:v>2</c:v>
                      </c:pt>
                      <c:pt idx="227">
                        <c:v>2</c:v>
                      </c:pt>
                      <c:pt idx="228">
                        <c:v>3</c:v>
                      </c:pt>
                      <c:pt idx="229">
                        <c:v>2</c:v>
                      </c:pt>
                      <c:pt idx="230">
                        <c:v>2</c:v>
                      </c:pt>
                      <c:pt idx="231">
                        <c:v>6</c:v>
                      </c:pt>
                      <c:pt idx="232">
                        <c:v>6</c:v>
                      </c:pt>
                      <c:pt idx="233">
                        <c:v>3</c:v>
                      </c:pt>
                      <c:pt idx="234">
                        <c:v>2</c:v>
                      </c:pt>
                      <c:pt idx="235">
                        <c:v>7</c:v>
                      </c:pt>
                      <c:pt idx="236">
                        <c:v>4</c:v>
                      </c:pt>
                      <c:pt idx="237">
                        <c:v>5</c:v>
                      </c:pt>
                      <c:pt idx="238">
                        <c:v>2</c:v>
                      </c:pt>
                      <c:pt idx="239">
                        <c:v>2</c:v>
                      </c:pt>
                      <c:pt idx="240">
                        <c:v>2</c:v>
                      </c:pt>
                      <c:pt idx="241">
                        <c:v>11</c:v>
                      </c:pt>
                      <c:pt idx="242">
                        <c:v>17</c:v>
                      </c:pt>
                      <c:pt idx="243">
                        <c:v>2</c:v>
                      </c:pt>
                      <c:pt idx="244">
                        <c:v>6</c:v>
                      </c:pt>
                      <c:pt idx="245">
                        <c:v>4</c:v>
                      </c:pt>
                      <c:pt idx="246">
                        <c:v>2</c:v>
                      </c:pt>
                      <c:pt idx="247">
                        <c:v>6</c:v>
                      </c:pt>
                      <c:pt idx="248">
                        <c:v>3</c:v>
                      </c:pt>
                      <c:pt idx="249">
                        <c:v>25</c:v>
                      </c:pt>
                      <c:pt idx="250">
                        <c:v>21</c:v>
                      </c:pt>
                      <c:pt idx="251">
                        <c:v>25</c:v>
                      </c:pt>
                      <c:pt idx="252">
                        <c:v>2</c:v>
                      </c:pt>
                      <c:pt idx="253">
                        <c:v>2</c:v>
                      </c:pt>
                      <c:pt idx="254">
                        <c:v>2</c:v>
                      </c:pt>
                      <c:pt idx="255">
                        <c:v>3</c:v>
                      </c:pt>
                      <c:pt idx="256">
                        <c:v>3</c:v>
                      </c:pt>
                      <c:pt idx="257">
                        <c:v>3</c:v>
                      </c:pt>
                      <c:pt idx="258">
                        <c:v>28</c:v>
                      </c:pt>
                      <c:pt idx="259">
                        <c:v>3</c:v>
                      </c:pt>
                      <c:pt idx="260">
                        <c:v>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0-E0B6-4B16-BACD-583E7C7AA7F8}"/>
                  </c:ext>
                </c:extLst>
              </c15:ser>
            </c15:filteredScatterSeries>
            <c15:filteredScatterSeries>
              <c15:ser>
                <c:idx val="33"/>
                <c:order val="3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(1)'!$AI$1</c15:sqref>
                        </c15:formulaRef>
                      </c:ext>
                    </c:extLst>
                    <c:strCache>
                      <c:ptCount val="1"/>
                      <c:pt idx="0">
                        <c:v>beh_command_line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(1)'!$AI$2:$AI$263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2</c:v>
                      </c:pt>
                      <c:pt idx="5">
                        <c:v>1</c:v>
                      </c:pt>
                      <c:pt idx="6">
                        <c:v>2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2</c:v>
                      </c:pt>
                      <c:pt idx="12">
                        <c:v>1</c:v>
                      </c:pt>
                      <c:pt idx="13">
                        <c:v>2</c:v>
                      </c:pt>
                      <c:pt idx="14">
                        <c:v>2</c:v>
                      </c:pt>
                      <c:pt idx="15">
                        <c:v>2</c:v>
                      </c:pt>
                      <c:pt idx="16">
                        <c:v>1</c:v>
                      </c:pt>
                      <c:pt idx="17">
                        <c:v>2</c:v>
                      </c:pt>
                      <c:pt idx="18">
                        <c:v>1</c:v>
                      </c:pt>
                      <c:pt idx="19">
                        <c:v>2</c:v>
                      </c:pt>
                      <c:pt idx="20">
                        <c:v>2</c:v>
                      </c:pt>
                      <c:pt idx="21">
                        <c:v>1</c:v>
                      </c:pt>
                      <c:pt idx="22">
                        <c:v>2</c:v>
                      </c:pt>
                      <c:pt idx="23">
                        <c:v>2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2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2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0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2</c:v>
                      </c:pt>
                      <c:pt idx="47">
                        <c:v>1</c:v>
                      </c:pt>
                      <c:pt idx="48">
                        <c:v>2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2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2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2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3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2</c:v>
                      </c:pt>
                      <c:pt idx="85">
                        <c:v>3</c:v>
                      </c:pt>
                      <c:pt idx="86">
                        <c:v>3</c:v>
                      </c:pt>
                      <c:pt idx="87">
                        <c:v>6</c:v>
                      </c:pt>
                      <c:pt idx="88">
                        <c:v>2</c:v>
                      </c:pt>
                      <c:pt idx="89">
                        <c:v>2</c:v>
                      </c:pt>
                      <c:pt idx="90">
                        <c:v>2</c:v>
                      </c:pt>
                      <c:pt idx="91">
                        <c:v>3</c:v>
                      </c:pt>
                      <c:pt idx="92">
                        <c:v>2</c:v>
                      </c:pt>
                      <c:pt idx="93">
                        <c:v>6</c:v>
                      </c:pt>
                      <c:pt idx="94">
                        <c:v>6</c:v>
                      </c:pt>
                      <c:pt idx="95">
                        <c:v>6</c:v>
                      </c:pt>
                      <c:pt idx="96">
                        <c:v>2</c:v>
                      </c:pt>
                      <c:pt idx="97">
                        <c:v>3</c:v>
                      </c:pt>
                      <c:pt idx="98">
                        <c:v>5</c:v>
                      </c:pt>
                      <c:pt idx="99">
                        <c:v>3</c:v>
                      </c:pt>
                      <c:pt idx="100">
                        <c:v>1</c:v>
                      </c:pt>
                      <c:pt idx="101">
                        <c:v>3</c:v>
                      </c:pt>
                      <c:pt idx="102">
                        <c:v>1</c:v>
                      </c:pt>
                      <c:pt idx="103">
                        <c:v>1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2</c:v>
                      </c:pt>
                      <c:pt idx="109">
                        <c:v>3</c:v>
                      </c:pt>
                      <c:pt idx="110">
                        <c:v>3</c:v>
                      </c:pt>
                      <c:pt idx="111">
                        <c:v>6</c:v>
                      </c:pt>
                      <c:pt idx="112">
                        <c:v>3</c:v>
                      </c:pt>
                      <c:pt idx="113">
                        <c:v>3</c:v>
                      </c:pt>
                      <c:pt idx="114">
                        <c:v>3</c:v>
                      </c:pt>
                      <c:pt idx="115">
                        <c:v>3</c:v>
                      </c:pt>
                      <c:pt idx="116">
                        <c:v>3</c:v>
                      </c:pt>
                      <c:pt idx="117">
                        <c:v>4</c:v>
                      </c:pt>
                      <c:pt idx="118">
                        <c:v>2</c:v>
                      </c:pt>
                      <c:pt idx="119">
                        <c:v>2</c:v>
                      </c:pt>
                      <c:pt idx="120">
                        <c:v>1</c:v>
                      </c:pt>
                      <c:pt idx="121">
                        <c:v>2</c:v>
                      </c:pt>
                      <c:pt idx="122">
                        <c:v>3</c:v>
                      </c:pt>
                      <c:pt idx="123">
                        <c:v>2</c:v>
                      </c:pt>
                      <c:pt idx="124">
                        <c:v>2</c:v>
                      </c:pt>
                      <c:pt idx="125">
                        <c:v>2</c:v>
                      </c:pt>
                      <c:pt idx="126">
                        <c:v>2</c:v>
                      </c:pt>
                      <c:pt idx="127">
                        <c:v>6</c:v>
                      </c:pt>
                      <c:pt idx="128">
                        <c:v>2</c:v>
                      </c:pt>
                      <c:pt idx="129">
                        <c:v>2</c:v>
                      </c:pt>
                      <c:pt idx="130">
                        <c:v>2</c:v>
                      </c:pt>
                      <c:pt idx="131">
                        <c:v>3</c:v>
                      </c:pt>
                      <c:pt idx="132">
                        <c:v>5</c:v>
                      </c:pt>
                      <c:pt idx="133">
                        <c:v>2</c:v>
                      </c:pt>
                      <c:pt idx="134">
                        <c:v>2</c:v>
                      </c:pt>
                      <c:pt idx="135">
                        <c:v>1</c:v>
                      </c:pt>
                      <c:pt idx="136">
                        <c:v>2</c:v>
                      </c:pt>
                      <c:pt idx="137">
                        <c:v>2</c:v>
                      </c:pt>
                      <c:pt idx="138">
                        <c:v>2</c:v>
                      </c:pt>
                      <c:pt idx="139">
                        <c:v>2</c:v>
                      </c:pt>
                      <c:pt idx="140">
                        <c:v>2</c:v>
                      </c:pt>
                      <c:pt idx="141">
                        <c:v>2</c:v>
                      </c:pt>
                      <c:pt idx="142">
                        <c:v>2</c:v>
                      </c:pt>
                      <c:pt idx="143">
                        <c:v>2</c:v>
                      </c:pt>
                      <c:pt idx="144">
                        <c:v>2</c:v>
                      </c:pt>
                      <c:pt idx="145">
                        <c:v>2</c:v>
                      </c:pt>
                      <c:pt idx="146">
                        <c:v>2</c:v>
                      </c:pt>
                      <c:pt idx="147">
                        <c:v>2</c:v>
                      </c:pt>
                      <c:pt idx="148">
                        <c:v>2</c:v>
                      </c:pt>
                      <c:pt idx="149">
                        <c:v>2</c:v>
                      </c:pt>
                      <c:pt idx="150">
                        <c:v>2</c:v>
                      </c:pt>
                      <c:pt idx="151">
                        <c:v>2</c:v>
                      </c:pt>
                      <c:pt idx="152">
                        <c:v>2</c:v>
                      </c:pt>
                      <c:pt idx="153">
                        <c:v>2</c:v>
                      </c:pt>
                      <c:pt idx="154">
                        <c:v>2</c:v>
                      </c:pt>
                      <c:pt idx="155">
                        <c:v>3</c:v>
                      </c:pt>
                      <c:pt idx="156">
                        <c:v>3</c:v>
                      </c:pt>
                      <c:pt idx="157">
                        <c:v>2</c:v>
                      </c:pt>
                      <c:pt idx="158">
                        <c:v>4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4</c:v>
                      </c:pt>
                      <c:pt idx="162">
                        <c:v>4</c:v>
                      </c:pt>
                      <c:pt idx="163">
                        <c:v>2</c:v>
                      </c:pt>
                      <c:pt idx="164">
                        <c:v>2</c:v>
                      </c:pt>
                      <c:pt idx="165">
                        <c:v>3</c:v>
                      </c:pt>
                      <c:pt idx="166">
                        <c:v>3</c:v>
                      </c:pt>
                      <c:pt idx="167">
                        <c:v>3</c:v>
                      </c:pt>
                      <c:pt idx="168">
                        <c:v>3</c:v>
                      </c:pt>
                      <c:pt idx="169">
                        <c:v>3</c:v>
                      </c:pt>
                      <c:pt idx="170">
                        <c:v>3</c:v>
                      </c:pt>
                      <c:pt idx="171">
                        <c:v>2</c:v>
                      </c:pt>
                      <c:pt idx="172">
                        <c:v>4</c:v>
                      </c:pt>
                      <c:pt idx="173">
                        <c:v>3</c:v>
                      </c:pt>
                      <c:pt idx="174">
                        <c:v>5</c:v>
                      </c:pt>
                      <c:pt idx="175">
                        <c:v>3</c:v>
                      </c:pt>
                      <c:pt idx="176">
                        <c:v>2</c:v>
                      </c:pt>
                      <c:pt idx="177">
                        <c:v>7</c:v>
                      </c:pt>
                      <c:pt idx="178">
                        <c:v>6</c:v>
                      </c:pt>
                      <c:pt idx="179">
                        <c:v>2</c:v>
                      </c:pt>
                      <c:pt idx="180">
                        <c:v>2</c:v>
                      </c:pt>
                      <c:pt idx="181">
                        <c:v>3</c:v>
                      </c:pt>
                      <c:pt idx="182">
                        <c:v>3</c:v>
                      </c:pt>
                      <c:pt idx="183">
                        <c:v>3</c:v>
                      </c:pt>
                      <c:pt idx="184">
                        <c:v>1</c:v>
                      </c:pt>
                      <c:pt idx="185">
                        <c:v>3</c:v>
                      </c:pt>
                      <c:pt idx="186">
                        <c:v>3</c:v>
                      </c:pt>
                      <c:pt idx="187">
                        <c:v>1</c:v>
                      </c:pt>
                      <c:pt idx="188">
                        <c:v>1</c:v>
                      </c:pt>
                      <c:pt idx="189">
                        <c:v>3</c:v>
                      </c:pt>
                      <c:pt idx="190">
                        <c:v>1</c:v>
                      </c:pt>
                      <c:pt idx="191">
                        <c:v>3</c:v>
                      </c:pt>
                      <c:pt idx="192">
                        <c:v>1</c:v>
                      </c:pt>
                      <c:pt idx="193">
                        <c:v>1</c:v>
                      </c:pt>
                      <c:pt idx="194">
                        <c:v>3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3</c:v>
                      </c:pt>
                      <c:pt idx="204">
                        <c:v>10</c:v>
                      </c:pt>
                      <c:pt idx="205">
                        <c:v>10</c:v>
                      </c:pt>
                      <c:pt idx="206">
                        <c:v>2</c:v>
                      </c:pt>
                      <c:pt idx="207">
                        <c:v>16</c:v>
                      </c:pt>
                      <c:pt idx="208">
                        <c:v>2</c:v>
                      </c:pt>
                      <c:pt idx="209">
                        <c:v>4</c:v>
                      </c:pt>
                      <c:pt idx="210">
                        <c:v>4</c:v>
                      </c:pt>
                      <c:pt idx="211">
                        <c:v>4</c:v>
                      </c:pt>
                      <c:pt idx="212">
                        <c:v>4</c:v>
                      </c:pt>
                      <c:pt idx="213">
                        <c:v>3</c:v>
                      </c:pt>
                      <c:pt idx="214">
                        <c:v>2</c:v>
                      </c:pt>
                      <c:pt idx="215">
                        <c:v>4</c:v>
                      </c:pt>
                      <c:pt idx="216">
                        <c:v>2</c:v>
                      </c:pt>
                      <c:pt idx="217">
                        <c:v>3</c:v>
                      </c:pt>
                      <c:pt idx="218">
                        <c:v>5</c:v>
                      </c:pt>
                      <c:pt idx="219">
                        <c:v>2</c:v>
                      </c:pt>
                      <c:pt idx="220">
                        <c:v>2</c:v>
                      </c:pt>
                      <c:pt idx="221">
                        <c:v>70</c:v>
                      </c:pt>
                      <c:pt idx="222">
                        <c:v>84</c:v>
                      </c:pt>
                      <c:pt idx="223">
                        <c:v>70</c:v>
                      </c:pt>
                      <c:pt idx="224">
                        <c:v>3</c:v>
                      </c:pt>
                      <c:pt idx="225">
                        <c:v>44</c:v>
                      </c:pt>
                      <c:pt idx="226">
                        <c:v>2</c:v>
                      </c:pt>
                      <c:pt idx="227">
                        <c:v>2</c:v>
                      </c:pt>
                      <c:pt idx="228">
                        <c:v>3</c:v>
                      </c:pt>
                      <c:pt idx="229">
                        <c:v>2</c:v>
                      </c:pt>
                      <c:pt idx="230">
                        <c:v>2</c:v>
                      </c:pt>
                      <c:pt idx="231">
                        <c:v>6</c:v>
                      </c:pt>
                      <c:pt idx="232">
                        <c:v>6</c:v>
                      </c:pt>
                      <c:pt idx="233">
                        <c:v>3</c:v>
                      </c:pt>
                      <c:pt idx="234">
                        <c:v>2</c:v>
                      </c:pt>
                      <c:pt idx="235">
                        <c:v>7</c:v>
                      </c:pt>
                      <c:pt idx="236">
                        <c:v>4</c:v>
                      </c:pt>
                      <c:pt idx="237">
                        <c:v>5</c:v>
                      </c:pt>
                      <c:pt idx="238">
                        <c:v>2</c:v>
                      </c:pt>
                      <c:pt idx="239">
                        <c:v>2</c:v>
                      </c:pt>
                      <c:pt idx="240">
                        <c:v>2</c:v>
                      </c:pt>
                      <c:pt idx="241">
                        <c:v>11</c:v>
                      </c:pt>
                      <c:pt idx="242">
                        <c:v>17</c:v>
                      </c:pt>
                      <c:pt idx="243">
                        <c:v>2</c:v>
                      </c:pt>
                      <c:pt idx="244">
                        <c:v>6</c:v>
                      </c:pt>
                      <c:pt idx="245">
                        <c:v>4</c:v>
                      </c:pt>
                      <c:pt idx="246">
                        <c:v>2</c:v>
                      </c:pt>
                      <c:pt idx="247">
                        <c:v>6</c:v>
                      </c:pt>
                      <c:pt idx="248">
                        <c:v>3</c:v>
                      </c:pt>
                      <c:pt idx="249">
                        <c:v>25</c:v>
                      </c:pt>
                      <c:pt idx="250">
                        <c:v>21</c:v>
                      </c:pt>
                      <c:pt idx="251">
                        <c:v>25</c:v>
                      </c:pt>
                      <c:pt idx="252">
                        <c:v>2</c:v>
                      </c:pt>
                      <c:pt idx="253">
                        <c:v>2</c:v>
                      </c:pt>
                      <c:pt idx="254">
                        <c:v>2</c:v>
                      </c:pt>
                      <c:pt idx="255">
                        <c:v>3</c:v>
                      </c:pt>
                      <c:pt idx="256">
                        <c:v>3</c:v>
                      </c:pt>
                      <c:pt idx="257">
                        <c:v>3</c:v>
                      </c:pt>
                      <c:pt idx="258">
                        <c:v>28</c:v>
                      </c:pt>
                      <c:pt idx="259">
                        <c:v>3</c:v>
                      </c:pt>
                      <c:pt idx="260">
                        <c:v>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E0B6-4B16-BACD-583E7C7AA7F8}"/>
                  </c:ext>
                </c:extLst>
              </c15:ser>
            </c15:filteredScatterSeries>
            <c15:filteredScatterSeries>
              <c15:ser>
                <c:idx val="34"/>
                <c:order val="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(1)'!$AJ$1</c15:sqref>
                        </c15:formulaRef>
                      </c:ext>
                    </c:extLst>
                    <c:strCache>
                      <c:ptCount val="1"/>
                      <c:pt idx="0">
                        <c:v>tree_process_name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(1)'!$AJ$2:$AJ$263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2</c:v>
                      </c:pt>
                      <c:pt idx="5">
                        <c:v>1</c:v>
                      </c:pt>
                      <c:pt idx="6">
                        <c:v>2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2</c:v>
                      </c:pt>
                      <c:pt idx="12">
                        <c:v>1</c:v>
                      </c:pt>
                      <c:pt idx="13">
                        <c:v>2</c:v>
                      </c:pt>
                      <c:pt idx="14">
                        <c:v>2</c:v>
                      </c:pt>
                      <c:pt idx="15">
                        <c:v>2</c:v>
                      </c:pt>
                      <c:pt idx="16">
                        <c:v>1</c:v>
                      </c:pt>
                      <c:pt idx="17">
                        <c:v>2</c:v>
                      </c:pt>
                      <c:pt idx="18">
                        <c:v>1</c:v>
                      </c:pt>
                      <c:pt idx="19">
                        <c:v>2</c:v>
                      </c:pt>
                      <c:pt idx="20">
                        <c:v>2</c:v>
                      </c:pt>
                      <c:pt idx="21">
                        <c:v>1</c:v>
                      </c:pt>
                      <c:pt idx="22">
                        <c:v>2</c:v>
                      </c:pt>
                      <c:pt idx="23">
                        <c:v>2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2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2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0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2</c:v>
                      </c:pt>
                      <c:pt idx="47">
                        <c:v>1</c:v>
                      </c:pt>
                      <c:pt idx="48">
                        <c:v>2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2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2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2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3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1</c:v>
                      </c:pt>
                      <c:pt idx="92">
                        <c:v>0</c:v>
                      </c:pt>
                      <c:pt idx="93">
                        <c:v>1</c:v>
                      </c:pt>
                      <c:pt idx="94">
                        <c:v>1</c:v>
                      </c:pt>
                      <c:pt idx="95">
                        <c:v>1</c:v>
                      </c:pt>
                      <c:pt idx="96">
                        <c:v>0</c:v>
                      </c:pt>
                      <c:pt idx="97">
                        <c:v>1</c:v>
                      </c:pt>
                      <c:pt idx="98">
                        <c:v>1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1</c:v>
                      </c:pt>
                      <c:pt idx="110">
                        <c:v>1</c:v>
                      </c:pt>
                      <c:pt idx="111">
                        <c:v>2</c:v>
                      </c:pt>
                      <c:pt idx="112">
                        <c:v>1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1</c:v>
                      </c:pt>
                      <c:pt idx="116">
                        <c:v>1</c:v>
                      </c:pt>
                      <c:pt idx="117">
                        <c:v>1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1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2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1</c:v>
                      </c:pt>
                      <c:pt idx="132">
                        <c:v>2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1</c:v>
                      </c:pt>
                      <c:pt idx="156">
                        <c:v>1</c:v>
                      </c:pt>
                      <c:pt idx="157">
                        <c:v>0</c:v>
                      </c:pt>
                      <c:pt idx="158">
                        <c:v>1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1</c:v>
                      </c:pt>
                      <c:pt idx="162">
                        <c:v>1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1</c:v>
                      </c:pt>
                      <c:pt idx="166">
                        <c:v>1</c:v>
                      </c:pt>
                      <c:pt idx="167">
                        <c:v>1</c:v>
                      </c:pt>
                      <c:pt idx="168">
                        <c:v>1</c:v>
                      </c:pt>
                      <c:pt idx="169">
                        <c:v>1</c:v>
                      </c:pt>
                      <c:pt idx="170">
                        <c:v>1</c:v>
                      </c:pt>
                      <c:pt idx="171">
                        <c:v>0</c:v>
                      </c:pt>
                      <c:pt idx="172">
                        <c:v>1</c:v>
                      </c:pt>
                      <c:pt idx="173">
                        <c:v>1</c:v>
                      </c:pt>
                      <c:pt idx="174">
                        <c:v>1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3</c:v>
                      </c:pt>
                      <c:pt idx="178">
                        <c:v>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1</c:v>
                      </c:pt>
                      <c:pt idx="182">
                        <c:v>1</c:v>
                      </c:pt>
                      <c:pt idx="183">
                        <c:v>1</c:v>
                      </c:pt>
                      <c:pt idx="184">
                        <c:v>0</c:v>
                      </c:pt>
                      <c:pt idx="185">
                        <c:v>1</c:v>
                      </c:pt>
                      <c:pt idx="186">
                        <c:v>1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1</c:v>
                      </c:pt>
                      <c:pt idx="190">
                        <c:v>0</c:v>
                      </c:pt>
                      <c:pt idx="191">
                        <c:v>1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1</c:v>
                      </c:pt>
                      <c:pt idx="195">
                        <c:v>1</c:v>
                      </c:pt>
                      <c:pt idx="196">
                        <c:v>1</c:v>
                      </c:pt>
                      <c:pt idx="197">
                        <c:v>1</c:v>
                      </c:pt>
                      <c:pt idx="198">
                        <c:v>1</c:v>
                      </c:pt>
                      <c:pt idx="199">
                        <c:v>1</c:v>
                      </c:pt>
                      <c:pt idx="200">
                        <c:v>1</c:v>
                      </c:pt>
                      <c:pt idx="201">
                        <c:v>1</c:v>
                      </c:pt>
                      <c:pt idx="202">
                        <c:v>1</c:v>
                      </c:pt>
                      <c:pt idx="203">
                        <c:v>1</c:v>
                      </c:pt>
                      <c:pt idx="204">
                        <c:v>2</c:v>
                      </c:pt>
                      <c:pt idx="205">
                        <c:v>6</c:v>
                      </c:pt>
                      <c:pt idx="206">
                        <c:v>2</c:v>
                      </c:pt>
                      <c:pt idx="207">
                        <c:v>2</c:v>
                      </c:pt>
                      <c:pt idx="208">
                        <c:v>2</c:v>
                      </c:pt>
                      <c:pt idx="209">
                        <c:v>2</c:v>
                      </c:pt>
                      <c:pt idx="210">
                        <c:v>2</c:v>
                      </c:pt>
                      <c:pt idx="211">
                        <c:v>4</c:v>
                      </c:pt>
                      <c:pt idx="212">
                        <c:v>4</c:v>
                      </c:pt>
                      <c:pt idx="213">
                        <c:v>2</c:v>
                      </c:pt>
                      <c:pt idx="214">
                        <c:v>2</c:v>
                      </c:pt>
                      <c:pt idx="215">
                        <c:v>2</c:v>
                      </c:pt>
                      <c:pt idx="216">
                        <c:v>2</c:v>
                      </c:pt>
                      <c:pt idx="217">
                        <c:v>2</c:v>
                      </c:pt>
                      <c:pt idx="218">
                        <c:v>4</c:v>
                      </c:pt>
                      <c:pt idx="219">
                        <c:v>2</c:v>
                      </c:pt>
                      <c:pt idx="220">
                        <c:v>2</c:v>
                      </c:pt>
                      <c:pt idx="221">
                        <c:v>56</c:v>
                      </c:pt>
                      <c:pt idx="222">
                        <c:v>3</c:v>
                      </c:pt>
                      <c:pt idx="223">
                        <c:v>53</c:v>
                      </c:pt>
                      <c:pt idx="224">
                        <c:v>3</c:v>
                      </c:pt>
                      <c:pt idx="225">
                        <c:v>22</c:v>
                      </c:pt>
                      <c:pt idx="226">
                        <c:v>2</c:v>
                      </c:pt>
                      <c:pt idx="227">
                        <c:v>2</c:v>
                      </c:pt>
                      <c:pt idx="228">
                        <c:v>3</c:v>
                      </c:pt>
                      <c:pt idx="229">
                        <c:v>2</c:v>
                      </c:pt>
                      <c:pt idx="230">
                        <c:v>2</c:v>
                      </c:pt>
                      <c:pt idx="231">
                        <c:v>2</c:v>
                      </c:pt>
                      <c:pt idx="232">
                        <c:v>2</c:v>
                      </c:pt>
                      <c:pt idx="233">
                        <c:v>2</c:v>
                      </c:pt>
                      <c:pt idx="234">
                        <c:v>2</c:v>
                      </c:pt>
                      <c:pt idx="235">
                        <c:v>3</c:v>
                      </c:pt>
                      <c:pt idx="236">
                        <c:v>3</c:v>
                      </c:pt>
                      <c:pt idx="237">
                        <c:v>2</c:v>
                      </c:pt>
                      <c:pt idx="238">
                        <c:v>2</c:v>
                      </c:pt>
                      <c:pt idx="239">
                        <c:v>2</c:v>
                      </c:pt>
                      <c:pt idx="240">
                        <c:v>2</c:v>
                      </c:pt>
                      <c:pt idx="241">
                        <c:v>11</c:v>
                      </c:pt>
                      <c:pt idx="242">
                        <c:v>8</c:v>
                      </c:pt>
                      <c:pt idx="243">
                        <c:v>2</c:v>
                      </c:pt>
                      <c:pt idx="244">
                        <c:v>2</c:v>
                      </c:pt>
                      <c:pt idx="245">
                        <c:v>2</c:v>
                      </c:pt>
                      <c:pt idx="246">
                        <c:v>2</c:v>
                      </c:pt>
                      <c:pt idx="247">
                        <c:v>2</c:v>
                      </c:pt>
                      <c:pt idx="248">
                        <c:v>2</c:v>
                      </c:pt>
                      <c:pt idx="249">
                        <c:v>4</c:v>
                      </c:pt>
                      <c:pt idx="250">
                        <c:v>4</c:v>
                      </c:pt>
                      <c:pt idx="251">
                        <c:v>4</c:v>
                      </c:pt>
                      <c:pt idx="252">
                        <c:v>2</c:v>
                      </c:pt>
                      <c:pt idx="253">
                        <c:v>2</c:v>
                      </c:pt>
                      <c:pt idx="254">
                        <c:v>2</c:v>
                      </c:pt>
                      <c:pt idx="255">
                        <c:v>2</c:v>
                      </c:pt>
                      <c:pt idx="256">
                        <c:v>2</c:v>
                      </c:pt>
                      <c:pt idx="257">
                        <c:v>2</c:v>
                      </c:pt>
                      <c:pt idx="258">
                        <c:v>17</c:v>
                      </c:pt>
                      <c:pt idx="259">
                        <c:v>2</c:v>
                      </c:pt>
                      <c:pt idx="260">
                        <c:v>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E0B6-4B16-BACD-583E7C7AA7F8}"/>
                  </c:ext>
                </c:extLst>
              </c15:ser>
            </c15:filteredScatterSeries>
            <c15:filteredScatterSeries>
              <c15:ser>
                <c:idx val="35"/>
                <c:order val="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(1)'!$AK$1</c15:sqref>
                        </c15:formulaRef>
                      </c:ext>
                    </c:extLst>
                    <c:strCache>
                      <c:ptCount val="1"/>
                      <c:pt idx="0">
                        <c:v>tree_command_line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(1)'!$AK$2:$AK$263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2</c:v>
                      </c:pt>
                      <c:pt idx="5">
                        <c:v>1</c:v>
                      </c:pt>
                      <c:pt idx="6">
                        <c:v>2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2</c:v>
                      </c:pt>
                      <c:pt idx="12">
                        <c:v>1</c:v>
                      </c:pt>
                      <c:pt idx="13">
                        <c:v>2</c:v>
                      </c:pt>
                      <c:pt idx="14">
                        <c:v>2</c:v>
                      </c:pt>
                      <c:pt idx="15">
                        <c:v>2</c:v>
                      </c:pt>
                      <c:pt idx="16">
                        <c:v>1</c:v>
                      </c:pt>
                      <c:pt idx="17">
                        <c:v>2</c:v>
                      </c:pt>
                      <c:pt idx="18">
                        <c:v>1</c:v>
                      </c:pt>
                      <c:pt idx="19">
                        <c:v>2</c:v>
                      </c:pt>
                      <c:pt idx="20">
                        <c:v>2</c:v>
                      </c:pt>
                      <c:pt idx="21">
                        <c:v>1</c:v>
                      </c:pt>
                      <c:pt idx="22">
                        <c:v>2</c:v>
                      </c:pt>
                      <c:pt idx="23">
                        <c:v>2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2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2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0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2</c:v>
                      </c:pt>
                      <c:pt idx="47">
                        <c:v>1</c:v>
                      </c:pt>
                      <c:pt idx="48">
                        <c:v>2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2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2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2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3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2</c:v>
                      </c:pt>
                      <c:pt idx="85">
                        <c:v>2</c:v>
                      </c:pt>
                      <c:pt idx="86">
                        <c:v>2</c:v>
                      </c:pt>
                      <c:pt idx="87">
                        <c:v>2</c:v>
                      </c:pt>
                      <c:pt idx="88">
                        <c:v>2</c:v>
                      </c:pt>
                      <c:pt idx="89">
                        <c:v>2</c:v>
                      </c:pt>
                      <c:pt idx="90">
                        <c:v>2</c:v>
                      </c:pt>
                      <c:pt idx="91">
                        <c:v>2</c:v>
                      </c:pt>
                      <c:pt idx="92">
                        <c:v>2</c:v>
                      </c:pt>
                      <c:pt idx="93">
                        <c:v>4</c:v>
                      </c:pt>
                      <c:pt idx="94">
                        <c:v>4</c:v>
                      </c:pt>
                      <c:pt idx="95">
                        <c:v>4</c:v>
                      </c:pt>
                      <c:pt idx="96">
                        <c:v>2</c:v>
                      </c:pt>
                      <c:pt idx="97">
                        <c:v>2</c:v>
                      </c:pt>
                      <c:pt idx="98">
                        <c:v>2</c:v>
                      </c:pt>
                      <c:pt idx="99">
                        <c:v>3</c:v>
                      </c:pt>
                      <c:pt idx="100">
                        <c:v>1</c:v>
                      </c:pt>
                      <c:pt idx="101">
                        <c:v>2</c:v>
                      </c:pt>
                      <c:pt idx="102">
                        <c:v>1</c:v>
                      </c:pt>
                      <c:pt idx="103">
                        <c:v>1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2</c:v>
                      </c:pt>
                      <c:pt idx="109">
                        <c:v>2</c:v>
                      </c:pt>
                      <c:pt idx="110">
                        <c:v>2</c:v>
                      </c:pt>
                      <c:pt idx="111">
                        <c:v>2</c:v>
                      </c:pt>
                      <c:pt idx="112">
                        <c:v>2</c:v>
                      </c:pt>
                      <c:pt idx="113">
                        <c:v>2</c:v>
                      </c:pt>
                      <c:pt idx="114">
                        <c:v>2</c:v>
                      </c:pt>
                      <c:pt idx="115">
                        <c:v>2</c:v>
                      </c:pt>
                      <c:pt idx="116">
                        <c:v>2</c:v>
                      </c:pt>
                      <c:pt idx="117">
                        <c:v>2</c:v>
                      </c:pt>
                      <c:pt idx="118">
                        <c:v>2</c:v>
                      </c:pt>
                      <c:pt idx="119">
                        <c:v>2</c:v>
                      </c:pt>
                      <c:pt idx="120">
                        <c:v>1</c:v>
                      </c:pt>
                      <c:pt idx="121">
                        <c:v>2</c:v>
                      </c:pt>
                      <c:pt idx="122">
                        <c:v>2</c:v>
                      </c:pt>
                      <c:pt idx="123">
                        <c:v>2</c:v>
                      </c:pt>
                      <c:pt idx="124">
                        <c:v>2</c:v>
                      </c:pt>
                      <c:pt idx="125">
                        <c:v>2</c:v>
                      </c:pt>
                      <c:pt idx="126">
                        <c:v>2</c:v>
                      </c:pt>
                      <c:pt idx="127">
                        <c:v>4</c:v>
                      </c:pt>
                      <c:pt idx="128">
                        <c:v>2</c:v>
                      </c:pt>
                      <c:pt idx="129">
                        <c:v>2</c:v>
                      </c:pt>
                      <c:pt idx="130">
                        <c:v>2</c:v>
                      </c:pt>
                      <c:pt idx="131">
                        <c:v>2</c:v>
                      </c:pt>
                      <c:pt idx="132">
                        <c:v>3</c:v>
                      </c:pt>
                      <c:pt idx="133">
                        <c:v>2</c:v>
                      </c:pt>
                      <c:pt idx="134">
                        <c:v>2</c:v>
                      </c:pt>
                      <c:pt idx="135">
                        <c:v>1</c:v>
                      </c:pt>
                      <c:pt idx="136">
                        <c:v>2</c:v>
                      </c:pt>
                      <c:pt idx="137">
                        <c:v>2</c:v>
                      </c:pt>
                      <c:pt idx="138">
                        <c:v>2</c:v>
                      </c:pt>
                      <c:pt idx="139">
                        <c:v>2</c:v>
                      </c:pt>
                      <c:pt idx="140">
                        <c:v>2</c:v>
                      </c:pt>
                      <c:pt idx="141">
                        <c:v>2</c:v>
                      </c:pt>
                      <c:pt idx="142">
                        <c:v>2</c:v>
                      </c:pt>
                      <c:pt idx="143">
                        <c:v>2</c:v>
                      </c:pt>
                      <c:pt idx="144">
                        <c:v>2</c:v>
                      </c:pt>
                      <c:pt idx="145">
                        <c:v>2</c:v>
                      </c:pt>
                      <c:pt idx="146">
                        <c:v>2</c:v>
                      </c:pt>
                      <c:pt idx="147">
                        <c:v>2</c:v>
                      </c:pt>
                      <c:pt idx="148">
                        <c:v>2</c:v>
                      </c:pt>
                      <c:pt idx="149">
                        <c:v>2</c:v>
                      </c:pt>
                      <c:pt idx="150">
                        <c:v>2</c:v>
                      </c:pt>
                      <c:pt idx="151">
                        <c:v>2</c:v>
                      </c:pt>
                      <c:pt idx="152">
                        <c:v>2</c:v>
                      </c:pt>
                      <c:pt idx="153">
                        <c:v>2</c:v>
                      </c:pt>
                      <c:pt idx="154">
                        <c:v>2</c:v>
                      </c:pt>
                      <c:pt idx="155">
                        <c:v>2</c:v>
                      </c:pt>
                      <c:pt idx="156">
                        <c:v>2</c:v>
                      </c:pt>
                      <c:pt idx="157">
                        <c:v>2</c:v>
                      </c:pt>
                      <c:pt idx="158">
                        <c:v>2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3</c:v>
                      </c:pt>
                      <c:pt idx="162">
                        <c:v>3</c:v>
                      </c:pt>
                      <c:pt idx="163">
                        <c:v>2</c:v>
                      </c:pt>
                      <c:pt idx="164">
                        <c:v>2</c:v>
                      </c:pt>
                      <c:pt idx="165">
                        <c:v>2</c:v>
                      </c:pt>
                      <c:pt idx="166">
                        <c:v>2</c:v>
                      </c:pt>
                      <c:pt idx="167">
                        <c:v>2</c:v>
                      </c:pt>
                      <c:pt idx="168">
                        <c:v>2</c:v>
                      </c:pt>
                      <c:pt idx="169">
                        <c:v>2</c:v>
                      </c:pt>
                      <c:pt idx="170">
                        <c:v>2</c:v>
                      </c:pt>
                      <c:pt idx="171">
                        <c:v>2</c:v>
                      </c:pt>
                      <c:pt idx="172">
                        <c:v>2</c:v>
                      </c:pt>
                      <c:pt idx="173">
                        <c:v>2</c:v>
                      </c:pt>
                      <c:pt idx="174">
                        <c:v>2</c:v>
                      </c:pt>
                      <c:pt idx="175">
                        <c:v>3</c:v>
                      </c:pt>
                      <c:pt idx="176">
                        <c:v>2</c:v>
                      </c:pt>
                      <c:pt idx="177">
                        <c:v>4</c:v>
                      </c:pt>
                      <c:pt idx="178">
                        <c:v>4</c:v>
                      </c:pt>
                      <c:pt idx="179">
                        <c:v>2</c:v>
                      </c:pt>
                      <c:pt idx="180">
                        <c:v>2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2</c:v>
                      </c:pt>
                      <c:pt idx="184">
                        <c:v>1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1</c:v>
                      </c:pt>
                      <c:pt idx="188">
                        <c:v>1</c:v>
                      </c:pt>
                      <c:pt idx="189">
                        <c:v>2</c:v>
                      </c:pt>
                      <c:pt idx="190">
                        <c:v>1</c:v>
                      </c:pt>
                      <c:pt idx="191">
                        <c:v>2</c:v>
                      </c:pt>
                      <c:pt idx="192">
                        <c:v>1</c:v>
                      </c:pt>
                      <c:pt idx="193">
                        <c:v>1</c:v>
                      </c:pt>
                      <c:pt idx="194">
                        <c:v>2</c:v>
                      </c:pt>
                      <c:pt idx="195">
                        <c:v>3</c:v>
                      </c:pt>
                      <c:pt idx="196">
                        <c:v>2</c:v>
                      </c:pt>
                      <c:pt idx="197">
                        <c:v>3</c:v>
                      </c:pt>
                      <c:pt idx="198">
                        <c:v>2</c:v>
                      </c:pt>
                      <c:pt idx="199">
                        <c:v>2</c:v>
                      </c:pt>
                      <c:pt idx="200">
                        <c:v>2</c:v>
                      </c:pt>
                      <c:pt idx="201">
                        <c:v>2</c:v>
                      </c:pt>
                      <c:pt idx="202">
                        <c:v>2</c:v>
                      </c:pt>
                      <c:pt idx="203">
                        <c:v>2</c:v>
                      </c:pt>
                      <c:pt idx="204">
                        <c:v>2</c:v>
                      </c:pt>
                      <c:pt idx="205">
                        <c:v>6</c:v>
                      </c:pt>
                      <c:pt idx="206">
                        <c:v>2</c:v>
                      </c:pt>
                      <c:pt idx="207">
                        <c:v>2</c:v>
                      </c:pt>
                      <c:pt idx="208">
                        <c:v>2</c:v>
                      </c:pt>
                      <c:pt idx="209">
                        <c:v>2</c:v>
                      </c:pt>
                      <c:pt idx="210">
                        <c:v>2</c:v>
                      </c:pt>
                      <c:pt idx="211">
                        <c:v>4</c:v>
                      </c:pt>
                      <c:pt idx="212">
                        <c:v>4</c:v>
                      </c:pt>
                      <c:pt idx="213">
                        <c:v>2</c:v>
                      </c:pt>
                      <c:pt idx="214">
                        <c:v>2</c:v>
                      </c:pt>
                      <c:pt idx="215">
                        <c:v>2</c:v>
                      </c:pt>
                      <c:pt idx="216">
                        <c:v>2</c:v>
                      </c:pt>
                      <c:pt idx="217">
                        <c:v>2</c:v>
                      </c:pt>
                      <c:pt idx="218">
                        <c:v>4</c:v>
                      </c:pt>
                      <c:pt idx="219">
                        <c:v>2</c:v>
                      </c:pt>
                      <c:pt idx="220">
                        <c:v>2</c:v>
                      </c:pt>
                      <c:pt idx="221">
                        <c:v>56</c:v>
                      </c:pt>
                      <c:pt idx="222">
                        <c:v>3</c:v>
                      </c:pt>
                      <c:pt idx="223">
                        <c:v>53</c:v>
                      </c:pt>
                      <c:pt idx="224">
                        <c:v>3</c:v>
                      </c:pt>
                      <c:pt idx="225">
                        <c:v>22</c:v>
                      </c:pt>
                      <c:pt idx="226">
                        <c:v>2</c:v>
                      </c:pt>
                      <c:pt idx="227">
                        <c:v>2</c:v>
                      </c:pt>
                      <c:pt idx="228">
                        <c:v>3</c:v>
                      </c:pt>
                      <c:pt idx="229">
                        <c:v>2</c:v>
                      </c:pt>
                      <c:pt idx="230">
                        <c:v>2</c:v>
                      </c:pt>
                      <c:pt idx="231">
                        <c:v>2</c:v>
                      </c:pt>
                      <c:pt idx="232">
                        <c:v>2</c:v>
                      </c:pt>
                      <c:pt idx="233">
                        <c:v>2</c:v>
                      </c:pt>
                      <c:pt idx="234">
                        <c:v>2</c:v>
                      </c:pt>
                      <c:pt idx="235">
                        <c:v>3</c:v>
                      </c:pt>
                      <c:pt idx="236">
                        <c:v>3</c:v>
                      </c:pt>
                      <c:pt idx="237">
                        <c:v>2</c:v>
                      </c:pt>
                      <c:pt idx="238">
                        <c:v>2</c:v>
                      </c:pt>
                      <c:pt idx="239">
                        <c:v>2</c:v>
                      </c:pt>
                      <c:pt idx="240">
                        <c:v>2</c:v>
                      </c:pt>
                      <c:pt idx="241">
                        <c:v>11</c:v>
                      </c:pt>
                      <c:pt idx="242">
                        <c:v>8</c:v>
                      </c:pt>
                      <c:pt idx="243">
                        <c:v>2</c:v>
                      </c:pt>
                      <c:pt idx="244">
                        <c:v>2</c:v>
                      </c:pt>
                      <c:pt idx="245">
                        <c:v>2</c:v>
                      </c:pt>
                      <c:pt idx="246">
                        <c:v>2</c:v>
                      </c:pt>
                      <c:pt idx="247">
                        <c:v>2</c:v>
                      </c:pt>
                      <c:pt idx="248">
                        <c:v>2</c:v>
                      </c:pt>
                      <c:pt idx="249">
                        <c:v>4</c:v>
                      </c:pt>
                      <c:pt idx="250">
                        <c:v>4</c:v>
                      </c:pt>
                      <c:pt idx="251">
                        <c:v>4</c:v>
                      </c:pt>
                      <c:pt idx="252">
                        <c:v>2</c:v>
                      </c:pt>
                      <c:pt idx="253">
                        <c:v>2</c:v>
                      </c:pt>
                      <c:pt idx="254">
                        <c:v>2</c:v>
                      </c:pt>
                      <c:pt idx="255">
                        <c:v>2</c:v>
                      </c:pt>
                      <c:pt idx="256">
                        <c:v>2</c:v>
                      </c:pt>
                      <c:pt idx="257">
                        <c:v>2</c:v>
                      </c:pt>
                      <c:pt idx="258">
                        <c:v>17</c:v>
                      </c:pt>
                      <c:pt idx="259">
                        <c:v>2</c:v>
                      </c:pt>
                      <c:pt idx="260">
                        <c:v>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E0B6-4B16-BACD-583E7C7AA7F8}"/>
                  </c:ext>
                </c:extLst>
              </c15:ser>
            </c15:filteredScatterSeries>
            <c15:filteredScatterSeries>
              <c15:ser>
                <c:idx val="36"/>
                <c:order val="3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(1)'!$AL$1</c15:sqref>
                        </c15:formulaRef>
                      </c:ext>
                    </c:extLst>
                    <c:strCache>
                      <c:ptCount val="1"/>
                      <c:pt idx="0">
                        <c:v>children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(1)'!$AL$2:$AL$263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2</c:v>
                      </c:pt>
                      <c:pt idx="85">
                        <c:v>2</c:v>
                      </c:pt>
                      <c:pt idx="86">
                        <c:v>2</c:v>
                      </c:pt>
                      <c:pt idx="87">
                        <c:v>2</c:v>
                      </c:pt>
                      <c:pt idx="88">
                        <c:v>2</c:v>
                      </c:pt>
                      <c:pt idx="89">
                        <c:v>2</c:v>
                      </c:pt>
                      <c:pt idx="90">
                        <c:v>2</c:v>
                      </c:pt>
                      <c:pt idx="91">
                        <c:v>2</c:v>
                      </c:pt>
                      <c:pt idx="92">
                        <c:v>2</c:v>
                      </c:pt>
                      <c:pt idx="93">
                        <c:v>4</c:v>
                      </c:pt>
                      <c:pt idx="94">
                        <c:v>4</c:v>
                      </c:pt>
                      <c:pt idx="95">
                        <c:v>4</c:v>
                      </c:pt>
                      <c:pt idx="96">
                        <c:v>2</c:v>
                      </c:pt>
                      <c:pt idx="97">
                        <c:v>2</c:v>
                      </c:pt>
                      <c:pt idx="98">
                        <c:v>2</c:v>
                      </c:pt>
                      <c:pt idx="99">
                        <c:v>3</c:v>
                      </c:pt>
                      <c:pt idx="100">
                        <c:v>1</c:v>
                      </c:pt>
                      <c:pt idx="101">
                        <c:v>2</c:v>
                      </c:pt>
                      <c:pt idx="102">
                        <c:v>1</c:v>
                      </c:pt>
                      <c:pt idx="103">
                        <c:v>1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2</c:v>
                      </c:pt>
                      <c:pt idx="109">
                        <c:v>2</c:v>
                      </c:pt>
                      <c:pt idx="110">
                        <c:v>2</c:v>
                      </c:pt>
                      <c:pt idx="111">
                        <c:v>2</c:v>
                      </c:pt>
                      <c:pt idx="112">
                        <c:v>2</c:v>
                      </c:pt>
                      <c:pt idx="113">
                        <c:v>2</c:v>
                      </c:pt>
                      <c:pt idx="114">
                        <c:v>2</c:v>
                      </c:pt>
                      <c:pt idx="115">
                        <c:v>2</c:v>
                      </c:pt>
                      <c:pt idx="116">
                        <c:v>2</c:v>
                      </c:pt>
                      <c:pt idx="117">
                        <c:v>2</c:v>
                      </c:pt>
                      <c:pt idx="118">
                        <c:v>2</c:v>
                      </c:pt>
                      <c:pt idx="119">
                        <c:v>2</c:v>
                      </c:pt>
                      <c:pt idx="120">
                        <c:v>1</c:v>
                      </c:pt>
                      <c:pt idx="121">
                        <c:v>2</c:v>
                      </c:pt>
                      <c:pt idx="122">
                        <c:v>2</c:v>
                      </c:pt>
                      <c:pt idx="123">
                        <c:v>2</c:v>
                      </c:pt>
                      <c:pt idx="124">
                        <c:v>2</c:v>
                      </c:pt>
                      <c:pt idx="125">
                        <c:v>2</c:v>
                      </c:pt>
                      <c:pt idx="126">
                        <c:v>2</c:v>
                      </c:pt>
                      <c:pt idx="127">
                        <c:v>4</c:v>
                      </c:pt>
                      <c:pt idx="128">
                        <c:v>2</c:v>
                      </c:pt>
                      <c:pt idx="129">
                        <c:v>2</c:v>
                      </c:pt>
                      <c:pt idx="130">
                        <c:v>2</c:v>
                      </c:pt>
                      <c:pt idx="131">
                        <c:v>2</c:v>
                      </c:pt>
                      <c:pt idx="132">
                        <c:v>3</c:v>
                      </c:pt>
                      <c:pt idx="133">
                        <c:v>2</c:v>
                      </c:pt>
                      <c:pt idx="134">
                        <c:v>2</c:v>
                      </c:pt>
                      <c:pt idx="135">
                        <c:v>1</c:v>
                      </c:pt>
                      <c:pt idx="136">
                        <c:v>2</c:v>
                      </c:pt>
                      <c:pt idx="137">
                        <c:v>2</c:v>
                      </c:pt>
                      <c:pt idx="138">
                        <c:v>2</c:v>
                      </c:pt>
                      <c:pt idx="139">
                        <c:v>2</c:v>
                      </c:pt>
                      <c:pt idx="140">
                        <c:v>2</c:v>
                      </c:pt>
                      <c:pt idx="141">
                        <c:v>2</c:v>
                      </c:pt>
                      <c:pt idx="142">
                        <c:v>2</c:v>
                      </c:pt>
                      <c:pt idx="143">
                        <c:v>2</c:v>
                      </c:pt>
                      <c:pt idx="144">
                        <c:v>2</c:v>
                      </c:pt>
                      <c:pt idx="145">
                        <c:v>2</c:v>
                      </c:pt>
                      <c:pt idx="146">
                        <c:v>2</c:v>
                      </c:pt>
                      <c:pt idx="147">
                        <c:v>2</c:v>
                      </c:pt>
                      <c:pt idx="148">
                        <c:v>2</c:v>
                      </c:pt>
                      <c:pt idx="149">
                        <c:v>2</c:v>
                      </c:pt>
                      <c:pt idx="150">
                        <c:v>2</c:v>
                      </c:pt>
                      <c:pt idx="151">
                        <c:v>2</c:v>
                      </c:pt>
                      <c:pt idx="152">
                        <c:v>2</c:v>
                      </c:pt>
                      <c:pt idx="153">
                        <c:v>2</c:v>
                      </c:pt>
                      <c:pt idx="154">
                        <c:v>2</c:v>
                      </c:pt>
                      <c:pt idx="155">
                        <c:v>2</c:v>
                      </c:pt>
                      <c:pt idx="156">
                        <c:v>2</c:v>
                      </c:pt>
                      <c:pt idx="157">
                        <c:v>2</c:v>
                      </c:pt>
                      <c:pt idx="158">
                        <c:v>2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3</c:v>
                      </c:pt>
                      <c:pt idx="162">
                        <c:v>3</c:v>
                      </c:pt>
                      <c:pt idx="163">
                        <c:v>2</c:v>
                      </c:pt>
                      <c:pt idx="164">
                        <c:v>2</c:v>
                      </c:pt>
                      <c:pt idx="165">
                        <c:v>2</c:v>
                      </c:pt>
                      <c:pt idx="166">
                        <c:v>2</c:v>
                      </c:pt>
                      <c:pt idx="167">
                        <c:v>2</c:v>
                      </c:pt>
                      <c:pt idx="168">
                        <c:v>2</c:v>
                      </c:pt>
                      <c:pt idx="169">
                        <c:v>2</c:v>
                      </c:pt>
                      <c:pt idx="170">
                        <c:v>2</c:v>
                      </c:pt>
                      <c:pt idx="171">
                        <c:v>2</c:v>
                      </c:pt>
                      <c:pt idx="172">
                        <c:v>2</c:v>
                      </c:pt>
                      <c:pt idx="173">
                        <c:v>2</c:v>
                      </c:pt>
                      <c:pt idx="174">
                        <c:v>2</c:v>
                      </c:pt>
                      <c:pt idx="175">
                        <c:v>3</c:v>
                      </c:pt>
                      <c:pt idx="176">
                        <c:v>2</c:v>
                      </c:pt>
                      <c:pt idx="177">
                        <c:v>4</c:v>
                      </c:pt>
                      <c:pt idx="178">
                        <c:v>4</c:v>
                      </c:pt>
                      <c:pt idx="179">
                        <c:v>2</c:v>
                      </c:pt>
                      <c:pt idx="180">
                        <c:v>2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2</c:v>
                      </c:pt>
                      <c:pt idx="184">
                        <c:v>1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1</c:v>
                      </c:pt>
                      <c:pt idx="188">
                        <c:v>1</c:v>
                      </c:pt>
                      <c:pt idx="189">
                        <c:v>2</c:v>
                      </c:pt>
                      <c:pt idx="190">
                        <c:v>1</c:v>
                      </c:pt>
                      <c:pt idx="191">
                        <c:v>2</c:v>
                      </c:pt>
                      <c:pt idx="192">
                        <c:v>1</c:v>
                      </c:pt>
                      <c:pt idx="193">
                        <c:v>1</c:v>
                      </c:pt>
                      <c:pt idx="194">
                        <c:v>2</c:v>
                      </c:pt>
                      <c:pt idx="195">
                        <c:v>3</c:v>
                      </c:pt>
                      <c:pt idx="196">
                        <c:v>2</c:v>
                      </c:pt>
                      <c:pt idx="197">
                        <c:v>3</c:v>
                      </c:pt>
                      <c:pt idx="198">
                        <c:v>2</c:v>
                      </c:pt>
                      <c:pt idx="199">
                        <c:v>2</c:v>
                      </c:pt>
                      <c:pt idx="200">
                        <c:v>2</c:v>
                      </c:pt>
                      <c:pt idx="201">
                        <c:v>2</c:v>
                      </c:pt>
                      <c:pt idx="202">
                        <c:v>2</c:v>
                      </c:pt>
                      <c:pt idx="203">
                        <c:v>2</c:v>
                      </c:pt>
                      <c:pt idx="204">
                        <c:v>1</c:v>
                      </c:pt>
                      <c:pt idx="205">
                        <c:v>4</c:v>
                      </c:pt>
                      <c:pt idx="206">
                        <c:v>0</c:v>
                      </c:pt>
                      <c:pt idx="207">
                        <c:v>14</c:v>
                      </c:pt>
                      <c:pt idx="208">
                        <c:v>0</c:v>
                      </c:pt>
                      <c:pt idx="209">
                        <c:v>1</c:v>
                      </c:pt>
                      <c:pt idx="210">
                        <c:v>1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1</c:v>
                      </c:pt>
                      <c:pt idx="214">
                        <c:v>0</c:v>
                      </c:pt>
                      <c:pt idx="215">
                        <c:v>1</c:v>
                      </c:pt>
                      <c:pt idx="216">
                        <c:v>0</c:v>
                      </c:pt>
                      <c:pt idx="217">
                        <c:v>1</c:v>
                      </c:pt>
                      <c:pt idx="218">
                        <c:v>1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10</c:v>
                      </c:pt>
                      <c:pt idx="222">
                        <c:v>81</c:v>
                      </c:pt>
                      <c:pt idx="223">
                        <c:v>10</c:v>
                      </c:pt>
                      <c:pt idx="224">
                        <c:v>0</c:v>
                      </c:pt>
                      <c:pt idx="225">
                        <c:v>20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1</c:v>
                      </c:pt>
                      <c:pt idx="232">
                        <c:v>4</c:v>
                      </c:pt>
                      <c:pt idx="233">
                        <c:v>1</c:v>
                      </c:pt>
                      <c:pt idx="234">
                        <c:v>0</c:v>
                      </c:pt>
                      <c:pt idx="235">
                        <c:v>4</c:v>
                      </c:pt>
                      <c:pt idx="236">
                        <c:v>1</c:v>
                      </c:pt>
                      <c:pt idx="237">
                        <c:v>3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9</c:v>
                      </c:pt>
                      <c:pt idx="243">
                        <c:v>0</c:v>
                      </c:pt>
                      <c:pt idx="244">
                        <c:v>1</c:v>
                      </c:pt>
                      <c:pt idx="245">
                        <c:v>1</c:v>
                      </c:pt>
                      <c:pt idx="246">
                        <c:v>0</c:v>
                      </c:pt>
                      <c:pt idx="247">
                        <c:v>2</c:v>
                      </c:pt>
                      <c:pt idx="248">
                        <c:v>1</c:v>
                      </c:pt>
                      <c:pt idx="249">
                        <c:v>17</c:v>
                      </c:pt>
                      <c:pt idx="250">
                        <c:v>16</c:v>
                      </c:pt>
                      <c:pt idx="251">
                        <c:v>17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1</c:v>
                      </c:pt>
                      <c:pt idx="256">
                        <c:v>1</c:v>
                      </c:pt>
                      <c:pt idx="257">
                        <c:v>1</c:v>
                      </c:pt>
                      <c:pt idx="258">
                        <c:v>7</c:v>
                      </c:pt>
                      <c:pt idx="259">
                        <c:v>1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4-E0B6-4B16-BACD-583E7C7AA7F8}"/>
                  </c:ext>
                </c:extLst>
              </c15:ser>
            </c15:filteredScatterSeries>
            <c15:filteredScatterSeries>
              <c15:ser>
                <c:idx val="37"/>
                <c:order val="3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(1)'!$AM$1</c15:sqref>
                        </c15:formulaRef>
                      </c:ext>
                    </c:extLst>
                    <c:strCache>
                      <c:ptCount val="1"/>
                      <c:pt idx="0">
                        <c:v>file_read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(1)'!$AM$2:$AM$263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2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1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1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7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32</c:v>
                      </c:pt>
                      <c:pt idx="85">
                        <c:v>2</c:v>
                      </c:pt>
                      <c:pt idx="86">
                        <c:v>2</c:v>
                      </c:pt>
                      <c:pt idx="87">
                        <c:v>2</c:v>
                      </c:pt>
                      <c:pt idx="88">
                        <c:v>0</c:v>
                      </c:pt>
                      <c:pt idx="89">
                        <c:v>2</c:v>
                      </c:pt>
                      <c:pt idx="90">
                        <c:v>1</c:v>
                      </c:pt>
                      <c:pt idx="91">
                        <c:v>1</c:v>
                      </c:pt>
                      <c:pt idx="92">
                        <c:v>2</c:v>
                      </c:pt>
                      <c:pt idx="93">
                        <c:v>110</c:v>
                      </c:pt>
                      <c:pt idx="94">
                        <c:v>110</c:v>
                      </c:pt>
                      <c:pt idx="95">
                        <c:v>110</c:v>
                      </c:pt>
                      <c:pt idx="96">
                        <c:v>1</c:v>
                      </c:pt>
                      <c:pt idx="97">
                        <c:v>3</c:v>
                      </c:pt>
                      <c:pt idx="98">
                        <c:v>7</c:v>
                      </c:pt>
                      <c:pt idx="99">
                        <c:v>3</c:v>
                      </c:pt>
                      <c:pt idx="100">
                        <c:v>0</c:v>
                      </c:pt>
                      <c:pt idx="101">
                        <c:v>2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22</c:v>
                      </c:pt>
                      <c:pt idx="109">
                        <c:v>38</c:v>
                      </c:pt>
                      <c:pt idx="110">
                        <c:v>1</c:v>
                      </c:pt>
                      <c:pt idx="111">
                        <c:v>26</c:v>
                      </c:pt>
                      <c:pt idx="112">
                        <c:v>4</c:v>
                      </c:pt>
                      <c:pt idx="113">
                        <c:v>1</c:v>
                      </c:pt>
                      <c:pt idx="114">
                        <c:v>4</c:v>
                      </c:pt>
                      <c:pt idx="115">
                        <c:v>1</c:v>
                      </c:pt>
                      <c:pt idx="116">
                        <c:v>8</c:v>
                      </c:pt>
                      <c:pt idx="117">
                        <c:v>16</c:v>
                      </c:pt>
                      <c:pt idx="118">
                        <c:v>3</c:v>
                      </c:pt>
                      <c:pt idx="119">
                        <c:v>1</c:v>
                      </c:pt>
                      <c:pt idx="120">
                        <c:v>0</c:v>
                      </c:pt>
                      <c:pt idx="121">
                        <c:v>12</c:v>
                      </c:pt>
                      <c:pt idx="122">
                        <c:v>26</c:v>
                      </c:pt>
                      <c:pt idx="123">
                        <c:v>11</c:v>
                      </c:pt>
                      <c:pt idx="124">
                        <c:v>1</c:v>
                      </c:pt>
                      <c:pt idx="125">
                        <c:v>10</c:v>
                      </c:pt>
                      <c:pt idx="126">
                        <c:v>9</c:v>
                      </c:pt>
                      <c:pt idx="127">
                        <c:v>103</c:v>
                      </c:pt>
                      <c:pt idx="128">
                        <c:v>2</c:v>
                      </c:pt>
                      <c:pt idx="129">
                        <c:v>13</c:v>
                      </c:pt>
                      <c:pt idx="130">
                        <c:v>14</c:v>
                      </c:pt>
                      <c:pt idx="131">
                        <c:v>3</c:v>
                      </c:pt>
                      <c:pt idx="132">
                        <c:v>74</c:v>
                      </c:pt>
                      <c:pt idx="133">
                        <c:v>29</c:v>
                      </c:pt>
                      <c:pt idx="134">
                        <c:v>29</c:v>
                      </c:pt>
                      <c:pt idx="135">
                        <c:v>0</c:v>
                      </c:pt>
                      <c:pt idx="136">
                        <c:v>29</c:v>
                      </c:pt>
                      <c:pt idx="137">
                        <c:v>29</c:v>
                      </c:pt>
                      <c:pt idx="138">
                        <c:v>29</c:v>
                      </c:pt>
                      <c:pt idx="139">
                        <c:v>29</c:v>
                      </c:pt>
                      <c:pt idx="140">
                        <c:v>29</c:v>
                      </c:pt>
                      <c:pt idx="141">
                        <c:v>29</c:v>
                      </c:pt>
                      <c:pt idx="142">
                        <c:v>29</c:v>
                      </c:pt>
                      <c:pt idx="143">
                        <c:v>29</c:v>
                      </c:pt>
                      <c:pt idx="144">
                        <c:v>29</c:v>
                      </c:pt>
                      <c:pt idx="145">
                        <c:v>29</c:v>
                      </c:pt>
                      <c:pt idx="146">
                        <c:v>29</c:v>
                      </c:pt>
                      <c:pt idx="147">
                        <c:v>29</c:v>
                      </c:pt>
                      <c:pt idx="148">
                        <c:v>29</c:v>
                      </c:pt>
                      <c:pt idx="149">
                        <c:v>29</c:v>
                      </c:pt>
                      <c:pt idx="150">
                        <c:v>29</c:v>
                      </c:pt>
                      <c:pt idx="151">
                        <c:v>29</c:v>
                      </c:pt>
                      <c:pt idx="152">
                        <c:v>29</c:v>
                      </c:pt>
                      <c:pt idx="153">
                        <c:v>29</c:v>
                      </c:pt>
                      <c:pt idx="154">
                        <c:v>0</c:v>
                      </c:pt>
                      <c:pt idx="155">
                        <c:v>1</c:v>
                      </c:pt>
                      <c:pt idx="156">
                        <c:v>1</c:v>
                      </c:pt>
                      <c:pt idx="157">
                        <c:v>22</c:v>
                      </c:pt>
                      <c:pt idx="158">
                        <c:v>31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11</c:v>
                      </c:pt>
                      <c:pt idx="162">
                        <c:v>11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5</c:v>
                      </c:pt>
                      <c:pt idx="166">
                        <c:v>2</c:v>
                      </c:pt>
                      <c:pt idx="167">
                        <c:v>46</c:v>
                      </c:pt>
                      <c:pt idx="168">
                        <c:v>11</c:v>
                      </c:pt>
                      <c:pt idx="169">
                        <c:v>1</c:v>
                      </c:pt>
                      <c:pt idx="170">
                        <c:v>1</c:v>
                      </c:pt>
                      <c:pt idx="171">
                        <c:v>13</c:v>
                      </c:pt>
                      <c:pt idx="172">
                        <c:v>28</c:v>
                      </c:pt>
                      <c:pt idx="173">
                        <c:v>1</c:v>
                      </c:pt>
                      <c:pt idx="174">
                        <c:v>40</c:v>
                      </c:pt>
                      <c:pt idx="175">
                        <c:v>50</c:v>
                      </c:pt>
                      <c:pt idx="176">
                        <c:v>4</c:v>
                      </c:pt>
                      <c:pt idx="177">
                        <c:v>93</c:v>
                      </c:pt>
                      <c:pt idx="178">
                        <c:v>103</c:v>
                      </c:pt>
                      <c:pt idx="179">
                        <c:v>26</c:v>
                      </c:pt>
                      <c:pt idx="180">
                        <c:v>13</c:v>
                      </c:pt>
                      <c:pt idx="181">
                        <c:v>1</c:v>
                      </c:pt>
                      <c:pt idx="182">
                        <c:v>1</c:v>
                      </c:pt>
                      <c:pt idx="183">
                        <c:v>1</c:v>
                      </c:pt>
                      <c:pt idx="184">
                        <c:v>0</c:v>
                      </c:pt>
                      <c:pt idx="185">
                        <c:v>1</c:v>
                      </c:pt>
                      <c:pt idx="186">
                        <c:v>1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1</c:v>
                      </c:pt>
                      <c:pt idx="190">
                        <c:v>0</c:v>
                      </c:pt>
                      <c:pt idx="191">
                        <c:v>1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1</c:v>
                      </c:pt>
                      <c:pt idx="195">
                        <c:v>40</c:v>
                      </c:pt>
                      <c:pt idx="196">
                        <c:v>40</c:v>
                      </c:pt>
                      <c:pt idx="197">
                        <c:v>40</c:v>
                      </c:pt>
                      <c:pt idx="198">
                        <c:v>40</c:v>
                      </c:pt>
                      <c:pt idx="199">
                        <c:v>40</c:v>
                      </c:pt>
                      <c:pt idx="200">
                        <c:v>40</c:v>
                      </c:pt>
                      <c:pt idx="201">
                        <c:v>40</c:v>
                      </c:pt>
                      <c:pt idx="202">
                        <c:v>40</c:v>
                      </c:pt>
                      <c:pt idx="203">
                        <c:v>10</c:v>
                      </c:pt>
                      <c:pt idx="204">
                        <c:v>111</c:v>
                      </c:pt>
                      <c:pt idx="205">
                        <c:v>624</c:v>
                      </c:pt>
                      <c:pt idx="206">
                        <c:v>27</c:v>
                      </c:pt>
                      <c:pt idx="207">
                        <c:v>4</c:v>
                      </c:pt>
                      <c:pt idx="208">
                        <c:v>264</c:v>
                      </c:pt>
                      <c:pt idx="209">
                        <c:v>50</c:v>
                      </c:pt>
                      <c:pt idx="210">
                        <c:v>51</c:v>
                      </c:pt>
                      <c:pt idx="211">
                        <c:v>89</c:v>
                      </c:pt>
                      <c:pt idx="212">
                        <c:v>89</c:v>
                      </c:pt>
                      <c:pt idx="213">
                        <c:v>1</c:v>
                      </c:pt>
                      <c:pt idx="214">
                        <c:v>4</c:v>
                      </c:pt>
                      <c:pt idx="215">
                        <c:v>65</c:v>
                      </c:pt>
                      <c:pt idx="216">
                        <c:v>6</c:v>
                      </c:pt>
                      <c:pt idx="217">
                        <c:v>5</c:v>
                      </c:pt>
                      <c:pt idx="218">
                        <c:v>51</c:v>
                      </c:pt>
                      <c:pt idx="219">
                        <c:v>0</c:v>
                      </c:pt>
                      <c:pt idx="220">
                        <c:v>5</c:v>
                      </c:pt>
                      <c:pt idx="221">
                        <c:v>197</c:v>
                      </c:pt>
                      <c:pt idx="222">
                        <c:v>3</c:v>
                      </c:pt>
                      <c:pt idx="223">
                        <c:v>197</c:v>
                      </c:pt>
                      <c:pt idx="224">
                        <c:v>67</c:v>
                      </c:pt>
                      <c:pt idx="225">
                        <c:v>249</c:v>
                      </c:pt>
                      <c:pt idx="226">
                        <c:v>4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12</c:v>
                      </c:pt>
                      <c:pt idx="230">
                        <c:v>0</c:v>
                      </c:pt>
                      <c:pt idx="231">
                        <c:v>104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42</c:v>
                      </c:pt>
                      <c:pt idx="236">
                        <c:v>19</c:v>
                      </c:pt>
                      <c:pt idx="237">
                        <c:v>7</c:v>
                      </c:pt>
                      <c:pt idx="238">
                        <c:v>12</c:v>
                      </c:pt>
                      <c:pt idx="239">
                        <c:v>66</c:v>
                      </c:pt>
                      <c:pt idx="240">
                        <c:v>0</c:v>
                      </c:pt>
                      <c:pt idx="241">
                        <c:v>26</c:v>
                      </c:pt>
                      <c:pt idx="242">
                        <c:v>8</c:v>
                      </c:pt>
                      <c:pt idx="243">
                        <c:v>28</c:v>
                      </c:pt>
                      <c:pt idx="244">
                        <c:v>427</c:v>
                      </c:pt>
                      <c:pt idx="245">
                        <c:v>425</c:v>
                      </c:pt>
                      <c:pt idx="246">
                        <c:v>4</c:v>
                      </c:pt>
                      <c:pt idx="247">
                        <c:v>0</c:v>
                      </c:pt>
                      <c:pt idx="248">
                        <c:v>3</c:v>
                      </c:pt>
                      <c:pt idx="249">
                        <c:v>1316</c:v>
                      </c:pt>
                      <c:pt idx="250">
                        <c:v>1114</c:v>
                      </c:pt>
                      <c:pt idx="251">
                        <c:v>1325</c:v>
                      </c:pt>
                      <c:pt idx="252">
                        <c:v>12</c:v>
                      </c:pt>
                      <c:pt idx="253">
                        <c:v>12</c:v>
                      </c:pt>
                      <c:pt idx="254">
                        <c:v>12</c:v>
                      </c:pt>
                      <c:pt idx="255">
                        <c:v>3</c:v>
                      </c:pt>
                      <c:pt idx="256">
                        <c:v>3</c:v>
                      </c:pt>
                      <c:pt idx="257">
                        <c:v>3</c:v>
                      </c:pt>
                      <c:pt idx="258">
                        <c:v>542</c:v>
                      </c:pt>
                      <c:pt idx="259">
                        <c:v>0</c:v>
                      </c:pt>
                      <c:pt idx="260">
                        <c:v>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5-E0B6-4B16-BACD-583E7C7AA7F8}"/>
                  </c:ext>
                </c:extLst>
              </c15:ser>
            </c15:filteredScatterSeries>
            <c15:filteredScatterSeries>
              <c15:ser>
                <c:idx val="38"/>
                <c:order val="3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(1)'!$AN$1</c15:sqref>
                        </c15:formulaRef>
                      </c:ext>
                    </c:extLst>
                    <c:strCache>
                      <c:ptCount val="1"/>
                      <c:pt idx="0">
                        <c:v>wmi_query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(1)'!$AN$2:$AN$263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1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10</c:v>
                      </c:pt>
                      <c:pt idx="94">
                        <c:v>10</c:v>
                      </c:pt>
                      <c:pt idx="95">
                        <c:v>10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6</c:v>
                      </c:pt>
                      <c:pt idx="99">
                        <c:v>1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1</c:v>
                      </c:pt>
                      <c:pt idx="109">
                        <c:v>98</c:v>
                      </c:pt>
                      <c:pt idx="110">
                        <c:v>0</c:v>
                      </c:pt>
                      <c:pt idx="111">
                        <c:v>9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1</c:v>
                      </c:pt>
                      <c:pt idx="117">
                        <c:v>4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2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10</c:v>
                      </c:pt>
                      <c:pt idx="128">
                        <c:v>1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2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14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3</c:v>
                      </c:pt>
                      <c:pt idx="162">
                        <c:v>3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5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3</c:v>
                      </c:pt>
                      <c:pt idx="172">
                        <c:v>2</c:v>
                      </c:pt>
                      <c:pt idx="173">
                        <c:v>0</c:v>
                      </c:pt>
                      <c:pt idx="174">
                        <c:v>2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35</c:v>
                      </c:pt>
                      <c:pt idx="178">
                        <c:v>3</c:v>
                      </c:pt>
                      <c:pt idx="179">
                        <c:v>0</c:v>
                      </c:pt>
                      <c:pt idx="180">
                        <c:v>1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3</c:v>
                      </c:pt>
                      <c:pt idx="196">
                        <c:v>3</c:v>
                      </c:pt>
                      <c:pt idx="197">
                        <c:v>3</c:v>
                      </c:pt>
                      <c:pt idx="198">
                        <c:v>3</c:v>
                      </c:pt>
                      <c:pt idx="199">
                        <c:v>3</c:v>
                      </c:pt>
                      <c:pt idx="200">
                        <c:v>3</c:v>
                      </c:pt>
                      <c:pt idx="201">
                        <c:v>3</c:v>
                      </c:pt>
                      <c:pt idx="202">
                        <c:v>3</c:v>
                      </c:pt>
                      <c:pt idx="203">
                        <c:v>0</c:v>
                      </c:pt>
                      <c:pt idx="204">
                        <c:v>60</c:v>
                      </c:pt>
                      <c:pt idx="205">
                        <c:v>111</c:v>
                      </c:pt>
                      <c:pt idx="206">
                        <c:v>18</c:v>
                      </c:pt>
                      <c:pt idx="207">
                        <c:v>5</c:v>
                      </c:pt>
                      <c:pt idx="208">
                        <c:v>45</c:v>
                      </c:pt>
                      <c:pt idx="209">
                        <c:v>22</c:v>
                      </c:pt>
                      <c:pt idx="210">
                        <c:v>36</c:v>
                      </c:pt>
                      <c:pt idx="211">
                        <c:v>70</c:v>
                      </c:pt>
                      <c:pt idx="212">
                        <c:v>70</c:v>
                      </c:pt>
                      <c:pt idx="213">
                        <c:v>9</c:v>
                      </c:pt>
                      <c:pt idx="214">
                        <c:v>18</c:v>
                      </c:pt>
                      <c:pt idx="215">
                        <c:v>38</c:v>
                      </c:pt>
                      <c:pt idx="216">
                        <c:v>2</c:v>
                      </c:pt>
                      <c:pt idx="217">
                        <c:v>5</c:v>
                      </c:pt>
                      <c:pt idx="218">
                        <c:v>28</c:v>
                      </c:pt>
                      <c:pt idx="219">
                        <c:v>0</c:v>
                      </c:pt>
                      <c:pt idx="220">
                        <c:v>5</c:v>
                      </c:pt>
                      <c:pt idx="221">
                        <c:v>85</c:v>
                      </c:pt>
                      <c:pt idx="222">
                        <c:v>3</c:v>
                      </c:pt>
                      <c:pt idx="223">
                        <c:v>85</c:v>
                      </c:pt>
                      <c:pt idx="224">
                        <c:v>34</c:v>
                      </c:pt>
                      <c:pt idx="225">
                        <c:v>62</c:v>
                      </c:pt>
                      <c:pt idx="226">
                        <c:v>5</c:v>
                      </c:pt>
                      <c:pt idx="227">
                        <c:v>0</c:v>
                      </c:pt>
                      <c:pt idx="228">
                        <c:v>4</c:v>
                      </c:pt>
                      <c:pt idx="229">
                        <c:v>4</c:v>
                      </c:pt>
                      <c:pt idx="230">
                        <c:v>0</c:v>
                      </c:pt>
                      <c:pt idx="231">
                        <c:v>60</c:v>
                      </c:pt>
                      <c:pt idx="232">
                        <c:v>6</c:v>
                      </c:pt>
                      <c:pt idx="233">
                        <c:v>1</c:v>
                      </c:pt>
                      <c:pt idx="234">
                        <c:v>3</c:v>
                      </c:pt>
                      <c:pt idx="235">
                        <c:v>43</c:v>
                      </c:pt>
                      <c:pt idx="236">
                        <c:v>13</c:v>
                      </c:pt>
                      <c:pt idx="237">
                        <c:v>26</c:v>
                      </c:pt>
                      <c:pt idx="238">
                        <c:v>4</c:v>
                      </c:pt>
                      <c:pt idx="239">
                        <c:v>36</c:v>
                      </c:pt>
                      <c:pt idx="240">
                        <c:v>10</c:v>
                      </c:pt>
                      <c:pt idx="241">
                        <c:v>11</c:v>
                      </c:pt>
                      <c:pt idx="242">
                        <c:v>28</c:v>
                      </c:pt>
                      <c:pt idx="243">
                        <c:v>15</c:v>
                      </c:pt>
                      <c:pt idx="244">
                        <c:v>29</c:v>
                      </c:pt>
                      <c:pt idx="245">
                        <c:v>29</c:v>
                      </c:pt>
                      <c:pt idx="246">
                        <c:v>0</c:v>
                      </c:pt>
                      <c:pt idx="247">
                        <c:v>13</c:v>
                      </c:pt>
                      <c:pt idx="248">
                        <c:v>18</c:v>
                      </c:pt>
                      <c:pt idx="249">
                        <c:v>96</c:v>
                      </c:pt>
                      <c:pt idx="250">
                        <c:v>90</c:v>
                      </c:pt>
                      <c:pt idx="251">
                        <c:v>95</c:v>
                      </c:pt>
                      <c:pt idx="252">
                        <c:v>4</c:v>
                      </c:pt>
                      <c:pt idx="253">
                        <c:v>4</c:v>
                      </c:pt>
                      <c:pt idx="254">
                        <c:v>4</c:v>
                      </c:pt>
                      <c:pt idx="255">
                        <c:v>2</c:v>
                      </c:pt>
                      <c:pt idx="256">
                        <c:v>2</c:v>
                      </c:pt>
                      <c:pt idx="257">
                        <c:v>2</c:v>
                      </c:pt>
                      <c:pt idx="258">
                        <c:v>64</c:v>
                      </c:pt>
                      <c:pt idx="259">
                        <c:v>1</c:v>
                      </c:pt>
                      <c:pt idx="260">
                        <c:v>32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6-E0B6-4B16-BACD-583E7C7AA7F8}"/>
                  </c:ext>
                </c:extLst>
              </c15:ser>
            </c15:filteredScatterSeries>
            <c15:filteredScatterSeries>
              <c15:ser>
                <c:idx val="39"/>
                <c:order val="3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(1)'!$AO$1</c15:sqref>
                        </c15:formulaRef>
                      </c:ext>
                    </c:extLst>
                    <c:strCache>
                      <c:ptCount val="1"/>
                      <c:pt idx="0">
                        <c:v>file_created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(1)'!$AO$2:$AO$263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2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1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6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3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1</c:v>
                      </c:pt>
                      <c:pt idx="92">
                        <c:v>0</c:v>
                      </c:pt>
                      <c:pt idx="93">
                        <c:v>3</c:v>
                      </c:pt>
                      <c:pt idx="94">
                        <c:v>3</c:v>
                      </c:pt>
                      <c:pt idx="95">
                        <c:v>3</c:v>
                      </c:pt>
                      <c:pt idx="96">
                        <c:v>0</c:v>
                      </c:pt>
                      <c:pt idx="97">
                        <c:v>1</c:v>
                      </c:pt>
                      <c:pt idx="98">
                        <c:v>3</c:v>
                      </c:pt>
                      <c:pt idx="99">
                        <c:v>1</c:v>
                      </c:pt>
                      <c:pt idx="100">
                        <c:v>0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2</c:v>
                      </c:pt>
                      <c:pt idx="110">
                        <c:v>1</c:v>
                      </c:pt>
                      <c:pt idx="111">
                        <c:v>6</c:v>
                      </c:pt>
                      <c:pt idx="112">
                        <c:v>1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1</c:v>
                      </c:pt>
                      <c:pt idx="116">
                        <c:v>1</c:v>
                      </c:pt>
                      <c:pt idx="117">
                        <c:v>3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2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4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1</c:v>
                      </c:pt>
                      <c:pt idx="132">
                        <c:v>3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1</c:v>
                      </c:pt>
                      <c:pt idx="156">
                        <c:v>1</c:v>
                      </c:pt>
                      <c:pt idx="157">
                        <c:v>0</c:v>
                      </c:pt>
                      <c:pt idx="158">
                        <c:v>3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2</c:v>
                      </c:pt>
                      <c:pt idx="162">
                        <c:v>2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1</c:v>
                      </c:pt>
                      <c:pt idx="166">
                        <c:v>1</c:v>
                      </c:pt>
                      <c:pt idx="167">
                        <c:v>1</c:v>
                      </c:pt>
                      <c:pt idx="168">
                        <c:v>1</c:v>
                      </c:pt>
                      <c:pt idx="169">
                        <c:v>1</c:v>
                      </c:pt>
                      <c:pt idx="170">
                        <c:v>1</c:v>
                      </c:pt>
                      <c:pt idx="171">
                        <c:v>1</c:v>
                      </c:pt>
                      <c:pt idx="172">
                        <c:v>3</c:v>
                      </c:pt>
                      <c:pt idx="173">
                        <c:v>1</c:v>
                      </c:pt>
                      <c:pt idx="174">
                        <c:v>4</c:v>
                      </c:pt>
                      <c:pt idx="175">
                        <c:v>1</c:v>
                      </c:pt>
                      <c:pt idx="176">
                        <c:v>0</c:v>
                      </c:pt>
                      <c:pt idx="177">
                        <c:v>6</c:v>
                      </c:pt>
                      <c:pt idx="178">
                        <c:v>4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1</c:v>
                      </c:pt>
                      <c:pt idx="182">
                        <c:v>1</c:v>
                      </c:pt>
                      <c:pt idx="183">
                        <c:v>1</c:v>
                      </c:pt>
                      <c:pt idx="184">
                        <c:v>0</c:v>
                      </c:pt>
                      <c:pt idx="185">
                        <c:v>1</c:v>
                      </c:pt>
                      <c:pt idx="186">
                        <c:v>1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1</c:v>
                      </c:pt>
                      <c:pt idx="190">
                        <c:v>0</c:v>
                      </c:pt>
                      <c:pt idx="191">
                        <c:v>1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1</c:v>
                      </c:pt>
                      <c:pt idx="195">
                        <c:v>3</c:v>
                      </c:pt>
                      <c:pt idx="196">
                        <c:v>3</c:v>
                      </c:pt>
                      <c:pt idx="197">
                        <c:v>3</c:v>
                      </c:pt>
                      <c:pt idx="198">
                        <c:v>3</c:v>
                      </c:pt>
                      <c:pt idx="199">
                        <c:v>3</c:v>
                      </c:pt>
                      <c:pt idx="200">
                        <c:v>3</c:v>
                      </c:pt>
                      <c:pt idx="201">
                        <c:v>3</c:v>
                      </c:pt>
                      <c:pt idx="202">
                        <c:v>3</c:v>
                      </c:pt>
                      <c:pt idx="203">
                        <c:v>2</c:v>
                      </c:pt>
                      <c:pt idx="204">
                        <c:v>4</c:v>
                      </c:pt>
                      <c:pt idx="205">
                        <c:v>21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4133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4126</c:v>
                      </c:pt>
                      <c:pt idx="216">
                        <c:v>0</c:v>
                      </c:pt>
                      <c:pt idx="217">
                        <c:v>1</c:v>
                      </c:pt>
                      <c:pt idx="218">
                        <c:v>468</c:v>
                      </c:pt>
                      <c:pt idx="219">
                        <c:v>0</c:v>
                      </c:pt>
                      <c:pt idx="220">
                        <c:v>2</c:v>
                      </c:pt>
                      <c:pt idx="221">
                        <c:v>5</c:v>
                      </c:pt>
                      <c:pt idx="222">
                        <c:v>0</c:v>
                      </c:pt>
                      <c:pt idx="223">
                        <c:v>5</c:v>
                      </c:pt>
                      <c:pt idx="224">
                        <c:v>725</c:v>
                      </c:pt>
                      <c:pt idx="225">
                        <c:v>31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4</c:v>
                      </c:pt>
                      <c:pt idx="232">
                        <c:v>1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1</c:v>
                      </c:pt>
                      <c:pt idx="237">
                        <c:v>23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1</c:v>
                      </c:pt>
                      <c:pt idx="243">
                        <c:v>0</c:v>
                      </c:pt>
                      <c:pt idx="244">
                        <c:v>1</c:v>
                      </c:pt>
                      <c:pt idx="245">
                        <c:v>1</c:v>
                      </c:pt>
                      <c:pt idx="246">
                        <c:v>0</c:v>
                      </c:pt>
                      <c:pt idx="247">
                        <c:v>119</c:v>
                      </c:pt>
                      <c:pt idx="248">
                        <c:v>0</c:v>
                      </c:pt>
                      <c:pt idx="249">
                        <c:v>720</c:v>
                      </c:pt>
                      <c:pt idx="250">
                        <c:v>116</c:v>
                      </c:pt>
                      <c:pt idx="251">
                        <c:v>720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986</c:v>
                      </c:pt>
                      <c:pt idx="259">
                        <c:v>0</c:v>
                      </c:pt>
                      <c:pt idx="260">
                        <c:v>696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7-E0B6-4B16-BACD-583E7C7AA7F8}"/>
                  </c:ext>
                </c:extLst>
              </c15:ser>
            </c15:filteredScatterSeries>
            <c15:filteredScatterSeries>
              <c15:ser>
                <c:idx val="40"/>
                <c:order val="4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(1)'!$AP$1</c15:sqref>
                        </c15:formulaRef>
                      </c:ext>
                    </c:extLst>
                    <c:strCache>
                      <c:ptCount val="1"/>
                      <c:pt idx="0">
                        <c:v>directory_enumerated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(1)'!$AP$2:$AP$263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5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3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11</c:v>
                      </c:pt>
                      <c:pt idx="86">
                        <c:v>3</c:v>
                      </c:pt>
                      <c:pt idx="87">
                        <c:v>9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2</c:v>
                      </c:pt>
                      <c:pt idx="99">
                        <c:v>7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28268</c:v>
                      </c:pt>
                      <c:pt idx="109">
                        <c:v>2</c:v>
                      </c:pt>
                      <c:pt idx="110">
                        <c:v>5</c:v>
                      </c:pt>
                      <c:pt idx="111">
                        <c:v>6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10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4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5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25</c:v>
                      </c:pt>
                      <c:pt idx="133">
                        <c:v>5</c:v>
                      </c:pt>
                      <c:pt idx="134">
                        <c:v>5</c:v>
                      </c:pt>
                      <c:pt idx="135">
                        <c:v>0</c:v>
                      </c:pt>
                      <c:pt idx="136">
                        <c:v>5</c:v>
                      </c:pt>
                      <c:pt idx="137">
                        <c:v>5</c:v>
                      </c:pt>
                      <c:pt idx="138">
                        <c:v>5</c:v>
                      </c:pt>
                      <c:pt idx="139">
                        <c:v>5</c:v>
                      </c:pt>
                      <c:pt idx="140">
                        <c:v>5</c:v>
                      </c:pt>
                      <c:pt idx="141">
                        <c:v>5</c:v>
                      </c:pt>
                      <c:pt idx="142">
                        <c:v>5</c:v>
                      </c:pt>
                      <c:pt idx="143">
                        <c:v>5</c:v>
                      </c:pt>
                      <c:pt idx="144">
                        <c:v>5</c:v>
                      </c:pt>
                      <c:pt idx="145">
                        <c:v>5</c:v>
                      </c:pt>
                      <c:pt idx="146">
                        <c:v>5</c:v>
                      </c:pt>
                      <c:pt idx="147">
                        <c:v>5</c:v>
                      </c:pt>
                      <c:pt idx="148">
                        <c:v>5</c:v>
                      </c:pt>
                      <c:pt idx="149">
                        <c:v>5</c:v>
                      </c:pt>
                      <c:pt idx="150">
                        <c:v>5</c:v>
                      </c:pt>
                      <c:pt idx="151">
                        <c:v>5</c:v>
                      </c:pt>
                      <c:pt idx="152">
                        <c:v>5</c:v>
                      </c:pt>
                      <c:pt idx="153">
                        <c:v>5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5</c:v>
                      </c:pt>
                      <c:pt idx="158">
                        <c:v>20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1</c:v>
                      </c:pt>
                      <c:pt idx="166">
                        <c:v>0</c:v>
                      </c:pt>
                      <c:pt idx="167">
                        <c:v>18</c:v>
                      </c:pt>
                      <c:pt idx="168">
                        <c:v>9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7</c:v>
                      </c:pt>
                      <c:pt idx="172">
                        <c:v>5</c:v>
                      </c:pt>
                      <c:pt idx="173">
                        <c:v>0</c:v>
                      </c:pt>
                      <c:pt idx="174">
                        <c:v>10</c:v>
                      </c:pt>
                      <c:pt idx="175">
                        <c:v>18</c:v>
                      </c:pt>
                      <c:pt idx="176">
                        <c:v>0</c:v>
                      </c:pt>
                      <c:pt idx="177">
                        <c:v>39</c:v>
                      </c:pt>
                      <c:pt idx="178">
                        <c:v>33</c:v>
                      </c:pt>
                      <c:pt idx="179">
                        <c:v>5</c:v>
                      </c:pt>
                      <c:pt idx="180">
                        <c:v>11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23</c:v>
                      </c:pt>
                      <c:pt idx="196">
                        <c:v>23</c:v>
                      </c:pt>
                      <c:pt idx="197">
                        <c:v>23</c:v>
                      </c:pt>
                      <c:pt idx="198">
                        <c:v>23</c:v>
                      </c:pt>
                      <c:pt idx="199">
                        <c:v>23</c:v>
                      </c:pt>
                      <c:pt idx="200">
                        <c:v>23</c:v>
                      </c:pt>
                      <c:pt idx="201">
                        <c:v>23</c:v>
                      </c:pt>
                      <c:pt idx="202">
                        <c:v>23</c:v>
                      </c:pt>
                      <c:pt idx="203">
                        <c:v>0</c:v>
                      </c:pt>
                      <c:pt idx="204">
                        <c:v>4</c:v>
                      </c:pt>
                      <c:pt idx="205">
                        <c:v>36</c:v>
                      </c:pt>
                      <c:pt idx="206">
                        <c:v>1</c:v>
                      </c:pt>
                      <c:pt idx="207">
                        <c:v>1</c:v>
                      </c:pt>
                      <c:pt idx="208">
                        <c:v>4161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1</c:v>
                      </c:pt>
                      <c:pt idx="212">
                        <c:v>1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4150</c:v>
                      </c:pt>
                      <c:pt idx="216">
                        <c:v>0</c:v>
                      </c:pt>
                      <c:pt idx="217">
                        <c:v>2</c:v>
                      </c:pt>
                      <c:pt idx="218">
                        <c:v>3554</c:v>
                      </c:pt>
                      <c:pt idx="219">
                        <c:v>0</c:v>
                      </c:pt>
                      <c:pt idx="220">
                        <c:v>1</c:v>
                      </c:pt>
                      <c:pt idx="221">
                        <c:v>3145</c:v>
                      </c:pt>
                      <c:pt idx="222">
                        <c:v>2</c:v>
                      </c:pt>
                      <c:pt idx="223">
                        <c:v>3328</c:v>
                      </c:pt>
                      <c:pt idx="224">
                        <c:v>723</c:v>
                      </c:pt>
                      <c:pt idx="225">
                        <c:v>16</c:v>
                      </c:pt>
                      <c:pt idx="226">
                        <c:v>1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4</c:v>
                      </c:pt>
                      <c:pt idx="232">
                        <c:v>1</c:v>
                      </c:pt>
                      <c:pt idx="233">
                        <c:v>1</c:v>
                      </c:pt>
                      <c:pt idx="234">
                        <c:v>1</c:v>
                      </c:pt>
                      <c:pt idx="235">
                        <c:v>1</c:v>
                      </c:pt>
                      <c:pt idx="236">
                        <c:v>1</c:v>
                      </c:pt>
                      <c:pt idx="237">
                        <c:v>20</c:v>
                      </c:pt>
                      <c:pt idx="238">
                        <c:v>0</c:v>
                      </c:pt>
                      <c:pt idx="239">
                        <c:v>4</c:v>
                      </c:pt>
                      <c:pt idx="240">
                        <c:v>1</c:v>
                      </c:pt>
                      <c:pt idx="241">
                        <c:v>1</c:v>
                      </c:pt>
                      <c:pt idx="242">
                        <c:v>3596</c:v>
                      </c:pt>
                      <c:pt idx="243">
                        <c:v>1</c:v>
                      </c:pt>
                      <c:pt idx="244">
                        <c:v>17</c:v>
                      </c:pt>
                      <c:pt idx="245">
                        <c:v>17</c:v>
                      </c:pt>
                      <c:pt idx="246">
                        <c:v>1</c:v>
                      </c:pt>
                      <c:pt idx="247">
                        <c:v>32</c:v>
                      </c:pt>
                      <c:pt idx="248">
                        <c:v>1</c:v>
                      </c:pt>
                      <c:pt idx="249">
                        <c:v>2233</c:v>
                      </c:pt>
                      <c:pt idx="250">
                        <c:v>2214</c:v>
                      </c:pt>
                      <c:pt idx="251">
                        <c:v>2232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1</c:v>
                      </c:pt>
                      <c:pt idx="256">
                        <c:v>1</c:v>
                      </c:pt>
                      <c:pt idx="257">
                        <c:v>1</c:v>
                      </c:pt>
                      <c:pt idx="258">
                        <c:v>552</c:v>
                      </c:pt>
                      <c:pt idx="259">
                        <c:v>1</c:v>
                      </c:pt>
                      <c:pt idx="260">
                        <c:v>3272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8-E0B6-4B16-BACD-583E7C7AA7F8}"/>
                  </c:ext>
                </c:extLst>
              </c15:ser>
            </c15:filteredScatterSeries>
            <c15:filteredScatterSeries>
              <c15:ser>
                <c:idx val="41"/>
                <c:order val="4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(1)'!$AQ$1</c15:sqref>
                        </c15:formulaRef>
                      </c:ext>
                    </c:extLst>
                    <c:strCache>
                      <c:ptCount val="1"/>
                      <c:pt idx="0">
                        <c:v>regkey_read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(1)'!$AQ$2:$AQ$263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8</c:v>
                      </c:pt>
                      <c:pt idx="12">
                        <c:v>0</c:v>
                      </c:pt>
                      <c:pt idx="13">
                        <c:v>6</c:v>
                      </c:pt>
                      <c:pt idx="14">
                        <c:v>1</c:v>
                      </c:pt>
                      <c:pt idx="15">
                        <c:v>9</c:v>
                      </c:pt>
                      <c:pt idx="16">
                        <c:v>0</c:v>
                      </c:pt>
                      <c:pt idx="17">
                        <c:v>8</c:v>
                      </c:pt>
                      <c:pt idx="18">
                        <c:v>0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0</c:v>
                      </c:pt>
                      <c:pt idx="22">
                        <c:v>8</c:v>
                      </c:pt>
                      <c:pt idx="23">
                        <c:v>6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5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5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0</c:v>
                      </c:pt>
                      <c:pt idx="48">
                        <c:v>17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5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3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337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186</c:v>
                      </c:pt>
                      <c:pt idx="205">
                        <c:v>762</c:v>
                      </c:pt>
                      <c:pt idx="206">
                        <c:v>38</c:v>
                      </c:pt>
                      <c:pt idx="207">
                        <c:v>26</c:v>
                      </c:pt>
                      <c:pt idx="208">
                        <c:v>628</c:v>
                      </c:pt>
                      <c:pt idx="209">
                        <c:v>246</c:v>
                      </c:pt>
                      <c:pt idx="210">
                        <c:v>240</c:v>
                      </c:pt>
                      <c:pt idx="211">
                        <c:v>336</c:v>
                      </c:pt>
                      <c:pt idx="212">
                        <c:v>336</c:v>
                      </c:pt>
                      <c:pt idx="213">
                        <c:v>7</c:v>
                      </c:pt>
                      <c:pt idx="214">
                        <c:v>12</c:v>
                      </c:pt>
                      <c:pt idx="215">
                        <c:v>651</c:v>
                      </c:pt>
                      <c:pt idx="216">
                        <c:v>2</c:v>
                      </c:pt>
                      <c:pt idx="217">
                        <c:v>9</c:v>
                      </c:pt>
                      <c:pt idx="218">
                        <c:v>79</c:v>
                      </c:pt>
                      <c:pt idx="219">
                        <c:v>1</c:v>
                      </c:pt>
                      <c:pt idx="220">
                        <c:v>4</c:v>
                      </c:pt>
                      <c:pt idx="221">
                        <c:v>1170</c:v>
                      </c:pt>
                      <c:pt idx="222">
                        <c:v>26</c:v>
                      </c:pt>
                      <c:pt idx="223">
                        <c:v>1170</c:v>
                      </c:pt>
                      <c:pt idx="224">
                        <c:v>177</c:v>
                      </c:pt>
                      <c:pt idx="225">
                        <c:v>375</c:v>
                      </c:pt>
                      <c:pt idx="226">
                        <c:v>22</c:v>
                      </c:pt>
                      <c:pt idx="227">
                        <c:v>1</c:v>
                      </c:pt>
                      <c:pt idx="228">
                        <c:v>1</c:v>
                      </c:pt>
                      <c:pt idx="229">
                        <c:v>6</c:v>
                      </c:pt>
                      <c:pt idx="230">
                        <c:v>0</c:v>
                      </c:pt>
                      <c:pt idx="231">
                        <c:v>183</c:v>
                      </c:pt>
                      <c:pt idx="232">
                        <c:v>24</c:v>
                      </c:pt>
                      <c:pt idx="233">
                        <c:v>1</c:v>
                      </c:pt>
                      <c:pt idx="234">
                        <c:v>0</c:v>
                      </c:pt>
                      <c:pt idx="235">
                        <c:v>176</c:v>
                      </c:pt>
                      <c:pt idx="236">
                        <c:v>97</c:v>
                      </c:pt>
                      <c:pt idx="237">
                        <c:v>8</c:v>
                      </c:pt>
                      <c:pt idx="238">
                        <c:v>6</c:v>
                      </c:pt>
                      <c:pt idx="239">
                        <c:v>154</c:v>
                      </c:pt>
                      <c:pt idx="240">
                        <c:v>35</c:v>
                      </c:pt>
                      <c:pt idx="241">
                        <c:v>37</c:v>
                      </c:pt>
                      <c:pt idx="242">
                        <c:v>59</c:v>
                      </c:pt>
                      <c:pt idx="243">
                        <c:v>45</c:v>
                      </c:pt>
                      <c:pt idx="244">
                        <c:v>2329</c:v>
                      </c:pt>
                      <c:pt idx="245">
                        <c:v>2329</c:v>
                      </c:pt>
                      <c:pt idx="246">
                        <c:v>5</c:v>
                      </c:pt>
                      <c:pt idx="247">
                        <c:v>35</c:v>
                      </c:pt>
                      <c:pt idx="248">
                        <c:v>2</c:v>
                      </c:pt>
                      <c:pt idx="249">
                        <c:v>3606</c:v>
                      </c:pt>
                      <c:pt idx="250">
                        <c:v>3255</c:v>
                      </c:pt>
                      <c:pt idx="251">
                        <c:v>3611</c:v>
                      </c:pt>
                      <c:pt idx="252">
                        <c:v>6</c:v>
                      </c:pt>
                      <c:pt idx="253">
                        <c:v>6</c:v>
                      </c:pt>
                      <c:pt idx="254">
                        <c:v>6</c:v>
                      </c:pt>
                      <c:pt idx="255">
                        <c:v>26</c:v>
                      </c:pt>
                      <c:pt idx="256">
                        <c:v>26</c:v>
                      </c:pt>
                      <c:pt idx="257">
                        <c:v>26</c:v>
                      </c:pt>
                      <c:pt idx="258">
                        <c:v>2785</c:v>
                      </c:pt>
                      <c:pt idx="259">
                        <c:v>1</c:v>
                      </c:pt>
                      <c:pt idx="260">
                        <c:v>30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9-E0B6-4B16-BACD-583E7C7AA7F8}"/>
                  </c:ext>
                </c:extLst>
              </c15:ser>
            </c15:filteredScatterSeries>
            <c15:filteredScatterSeries>
              <c15:ser>
                <c:idx val="42"/>
                <c:order val="4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(1)'!$AR$1</c15:sqref>
                        </c15:formulaRef>
                      </c:ext>
                    </c:extLst>
                    <c:strCache>
                      <c:ptCount val="1"/>
                      <c:pt idx="0">
                        <c:v>command_line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(1)'!$AR$2:$AR$263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1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103</c:v>
                      </c:pt>
                      <c:pt idx="85">
                        <c:v>25</c:v>
                      </c:pt>
                      <c:pt idx="86">
                        <c:v>25</c:v>
                      </c:pt>
                      <c:pt idx="87">
                        <c:v>26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3</c:v>
                      </c:pt>
                      <c:pt idx="91">
                        <c:v>1</c:v>
                      </c:pt>
                      <c:pt idx="92">
                        <c:v>3</c:v>
                      </c:pt>
                      <c:pt idx="93">
                        <c:v>3800</c:v>
                      </c:pt>
                      <c:pt idx="94">
                        <c:v>3800</c:v>
                      </c:pt>
                      <c:pt idx="95">
                        <c:v>3800</c:v>
                      </c:pt>
                      <c:pt idx="96">
                        <c:v>3</c:v>
                      </c:pt>
                      <c:pt idx="97">
                        <c:v>1</c:v>
                      </c:pt>
                      <c:pt idx="98">
                        <c:v>9</c:v>
                      </c:pt>
                      <c:pt idx="99">
                        <c:v>26</c:v>
                      </c:pt>
                      <c:pt idx="100">
                        <c:v>0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557</c:v>
                      </c:pt>
                      <c:pt idx="109">
                        <c:v>483</c:v>
                      </c:pt>
                      <c:pt idx="110">
                        <c:v>18</c:v>
                      </c:pt>
                      <c:pt idx="111">
                        <c:v>2277</c:v>
                      </c:pt>
                      <c:pt idx="112">
                        <c:v>1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3</c:v>
                      </c:pt>
                      <c:pt idx="116">
                        <c:v>1</c:v>
                      </c:pt>
                      <c:pt idx="117">
                        <c:v>20</c:v>
                      </c:pt>
                      <c:pt idx="118">
                        <c:v>3</c:v>
                      </c:pt>
                      <c:pt idx="119">
                        <c:v>4</c:v>
                      </c:pt>
                      <c:pt idx="120">
                        <c:v>0</c:v>
                      </c:pt>
                      <c:pt idx="121">
                        <c:v>1</c:v>
                      </c:pt>
                      <c:pt idx="122">
                        <c:v>2297</c:v>
                      </c:pt>
                      <c:pt idx="123">
                        <c:v>1</c:v>
                      </c:pt>
                      <c:pt idx="124">
                        <c:v>3</c:v>
                      </c:pt>
                      <c:pt idx="125">
                        <c:v>1</c:v>
                      </c:pt>
                      <c:pt idx="126">
                        <c:v>1</c:v>
                      </c:pt>
                      <c:pt idx="127">
                        <c:v>3866</c:v>
                      </c:pt>
                      <c:pt idx="128">
                        <c:v>0</c:v>
                      </c:pt>
                      <c:pt idx="129">
                        <c:v>1</c:v>
                      </c:pt>
                      <c:pt idx="130">
                        <c:v>1</c:v>
                      </c:pt>
                      <c:pt idx="131">
                        <c:v>13</c:v>
                      </c:pt>
                      <c:pt idx="132">
                        <c:v>371</c:v>
                      </c:pt>
                      <c:pt idx="133">
                        <c:v>39</c:v>
                      </c:pt>
                      <c:pt idx="134">
                        <c:v>39</c:v>
                      </c:pt>
                      <c:pt idx="135">
                        <c:v>0</c:v>
                      </c:pt>
                      <c:pt idx="136">
                        <c:v>39</c:v>
                      </c:pt>
                      <c:pt idx="137">
                        <c:v>39</c:v>
                      </c:pt>
                      <c:pt idx="138">
                        <c:v>39</c:v>
                      </c:pt>
                      <c:pt idx="139">
                        <c:v>39</c:v>
                      </c:pt>
                      <c:pt idx="140">
                        <c:v>39</c:v>
                      </c:pt>
                      <c:pt idx="141">
                        <c:v>39</c:v>
                      </c:pt>
                      <c:pt idx="142">
                        <c:v>39</c:v>
                      </c:pt>
                      <c:pt idx="143">
                        <c:v>39</c:v>
                      </c:pt>
                      <c:pt idx="144">
                        <c:v>39</c:v>
                      </c:pt>
                      <c:pt idx="145">
                        <c:v>39</c:v>
                      </c:pt>
                      <c:pt idx="146">
                        <c:v>39</c:v>
                      </c:pt>
                      <c:pt idx="147">
                        <c:v>39</c:v>
                      </c:pt>
                      <c:pt idx="148">
                        <c:v>39</c:v>
                      </c:pt>
                      <c:pt idx="149">
                        <c:v>39</c:v>
                      </c:pt>
                      <c:pt idx="150">
                        <c:v>39</c:v>
                      </c:pt>
                      <c:pt idx="151">
                        <c:v>39</c:v>
                      </c:pt>
                      <c:pt idx="152">
                        <c:v>39</c:v>
                      </c:pt>
                      <c:pt idx="153">
                        <c:v>39</c:v>
                      </c:pt>
                      <c:pt idx="154">
                        <c:v>0</c:v>
                      </c:pt>
                      <c:pt idx="155">
                        <c:v>2</c:v>
                      </c:pt>
                      <c:pt idx="156">
                        <c:v>2</c:v>
                      </c:pt>
                      <c:pt idx="157">
                        <c:v>32</c:v>
                      </c:pt>
                      <c:pt idx="158">
                        <c:v>2261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12</c:v>
                      </c:pt>
                      <c:pt idx="162">
                        <c:v>12</c:v>
                      </c:pt>
                      <c:pt idx="163">
                        <c:v>1</c:v>
                      </c:pt>
                      <c:pt idx="164">
                        <c:v>1</c:v>
                      </c:pt>
                      <c:pt idx="165">
                        <c:v>18</c:v>
                      </c:pt>
                      <c:pt idx="166">
                        <c:v>13</c:v>
                      </c:pt>
                      <c:pt idx="167">
                        <c:v>2498</c:v>
                      </c:pt>
                      <c:pt idx="168">
                        <c:v>2</c:v>
                      </c:pt>
                      <c:pt idx="169">
                        <c:v>1</c:v>
                      </c:pt>
                      <c:pt idx="170">
                        <c:v>2</c:v>
                      </c:pt>
                      <c:pt idx="171">
                        <c:v>5</c:v>
                      </c:pt>
                      <c:pt idx="172">
                        <c:v>2300</c:v>
                      </c:pt>
                      <c:pt idx="173">
                        <c:v>4</c:v>
                      </c:pt>
                      <c:pt idx="174">
                        <c:v>2322</c:v>
                      </c:pt>
                      <c:pt idx="175">
                        <c:v>278</c:v>
                      </c:pt>
                      <c:pt idx="176">
                        <c:v>2</c:v>
                      </c:pt>
                      <c:pt idx="177">
                        <c:v>3650</c:v>
                      </c:pt>
                      <c:pt idx="178">
                        <c:v>1488</c:v>
                      </c:pt>
                      <c:pt idx="179">
                        <c:v>35</c:v>
                      </c:pt>
                      <c:pt idx="180">
                        <c:v>2217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2</c:v>
                      </c:pt>
                      <c:pt idx="184">
                        <c:v>0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2</c:v>
                      </c:pt>
                      <c:pt idx="190">
                        <c:v>0</c:v>
                      </c:pt>
                      <c:pt idx="191">
                        <c:v>2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4</c:v>
                      </c:pt>
                      <c:pt idx="195">
                        <c:v>324</c:v>
                      </c:pt>
                      <c:pt idx="196">
                        <c:v>324</c:v>
                      </c:pt>
                      <c:pt idx="197">
                        <c:v>324</c:v>
                      </c:pt>
                      <c:pt idx="198">
                        <c:v>324</c:v>
                      </c:pt>
                      <c:pt idx="199">
                        <c:v>324</c:v>
                      </c:pt>
                      <c:pt idx="200">
                        <c:v>324</c:v>
                      </c:pt>
                      <c:pt idx="201">
                        <c:v>324</c:v>
                      </c:pt>
                      <c:pt idx="202">
                        <c:v>324</c:v>
                      </c:pt>
                      <c:pt idx="203">
                        <c:v>7</c:v>
                      </c:pt>
                      <c:pt idx="204">
                        <c:v>184</c:v>
                      </c:pt>
                      <c:pt idx="205">
                        <c:v>236</c:v>
                      </c:pt>
                      <c:pt idx="206">
                        <c:v>13</c:v>
                      </c:pt>
                      <c:pt idx="207">
                        <c:v>21</c:v>
                      </c:pt>
                      <c:pt idx="208">
                        <c:v>938</c:v>
                      </c:pt>
                      <c:pt idx="209">
                        <c:v>0</c:v>
                      </c:pt>
                      <c:pt idx="210">
                        <c:v>5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947</c:v>
                      </c:pt>
                      <c:pt idx="216">
                        <c:v>2</c:v>
                      </c:pt>
                      <c:pt idx="217">
                        <c:v>4</c:v>
                      </c:pt>
                      <c:pt idx="218">
                        <c:v>254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12</c:v>
                      </c:pt>
                      <c:pt idx="222">
                        <c:v>16</c:v>
                      </c:pt>
                      <c:pt idx="223">
                        <c:v>12</c:v>
                      </c:pt>
                      <c:pt idx="224">
                        <c:v>0</c:v>
                      </c:pt>
                      <c:pt idx="225">
                        <c:v>44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765</c:v>
                      </c:pt>
                      <c:pt idx="232">
                        <c:v>1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24</c:v>
                      </c:pt>
                      <c:pt idx="236">
                        <c:v>31</c:v>
                      </c:pt>
                      <c:pt idx="237">
                        <c:v>36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1</c:v>
                      </c:pt>
                      <c:pt idx="242">
                        <c:v>9</c:v>
                      </c:pt>
                      <c:pt idx="243">
                        <c:v>0</c:v>
                      </c:pt>
                      <c:pt idx="244">
                        <c:v>15</c:v>
                      </c:pt>
                      <c:pt idx="245">
                        <c:v>15</c:v>
                      </c:pt>
                      <c:pt idx="246">
                        <c:v>0</c:v>
                      </c:pt>
                      <c:pt idx="247">
                        <c:v>13</c:v>
                      </c:pt>
                      <c:pt idx="248">
                        <c:v>0</c:v>
                      </c:pt>
                      <c:pt idx="249">
                        <c:v>590</c:v>
                      </c:pt>
                      <c:pt idx="250">
                        <c:v>14084</c:v>
                      </c:pt>
                      <c:pt idx="251">
                        <c:v>590</c:v>
                      </c:pt>
                      <c:pt idx="252">
                        <c:v>3</c:v>
                      </c:pt>
                      <c:pt idx="253">
                        <c:v>0</c:v>
                      </c:pt>
                      <c:pt idx="254">
                        <c:v>3</c:v>
                      </c:pt>
                      <c:pt idx="255">
                        <c:v>11</c:v>
                      </c:pt>
                      <c:pt idx="256">
                        <c:v>11</c:v>
                      </c:pt>
                      <c:pt idx="257">
                        <c:v>11</c:v>
                      </c:pt>
                      <c:pt idx="258">
                        <c:v>546</c:v>
                      </c:pt>
                      <c:pt idx="259">
                        <c:v>0</c:v>
                      </c:pt>
                      <c:pt idx="260">
                        <c:v>819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A-E0B6-4B16-BACD-583E7C7AA7F8}"/>
                  </c:ext>
                </c:extLst>
              </c15:ser>
            </c15:filteredScatterSeries>
            <c15:filteredScatterSeries>
              <c15:ser>
                <c:idx val="43"/>
                <c:order val="4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(1)'!$AS$1</c15:sqref>
                        </c15:formulaRef>
                      </c:ext>
                    </c:extLst>
                    <c:strCache>
                      <c:ptCount val="1"/>
                      <c:pt idx="0">
                        <c:v>dll_loaded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(1)'!$AS$2:$AS$263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4</c:v>
                      </c:pt>
                      <c:pt idx="12">
                        <c:v>0</c:v>
                      </c:pt>
                      <c:pt idx="13">
                        <c:v>4</c:v>
                      </c:pt>
                      <c:pt idx="14">
                        <c:v>0</c:v>
                      </c:pt>
                      <c:pt idx="15">
                        <c:v>8</c:v>
                      </c:pt>
                      <c:pt idx="16">
                        <c:v>0</c:v>
                      </c:pt>
                      <c:pt idx="17">
                        <c:v>2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19</c:v>
                      </c:pt>
                      <c:pt idx="23">
                        <c:v>4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3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3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7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82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1</c:v>
                      </c:pt>
                      <c:pt idx="91">
                        <c:v>1</c:v>
                      </c:pt>
                      <c:pt idx="92">
                        <c:v>0</c:v>
                      </c:pt>
                      <c:pt idx="93">
                        <c:v>44</c:v>
                      </c:pt>
                      <c:pt idx="94">
                        <c:v>44</c:v>
                      </c:pt>
                      <c:pt idx="95">
                        <c:v>44</c:v>
                      </c:pt>
                      <c:pt idx="96">
                        <c:v>0</c:v>
                      </c:pt>
                      <c:pt idx="97">
                        <c:v>1</c:v>
                      </c:pt>
                      <c:pt idx="98">
                        <c:v>3</c:v>
                      </c:pt>
                      <c:pt idx="99">
                        <c:v>1</c:v>
                      </c:pt>
                      <c:pt idx="100">
                        <c:v>0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354</c:v>
                      </c:pt>
                      <c:pt idx="109">
                        <c:v>8</c:v>
                      </c:pt>
                      <c:pt idx="110">
                        <c:v>0</c:v>
                      </c:pt>
                      <c:pt idx="111">
                        <c:v>20</c:v>
                      </c:pt>
                      <c:pt idx="112">
                        <c:v>1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1</c:v>
                      </c:pt>
                      <c:pt idx="116">
                        <c:v>0</c:v>
                      </c:pt>
                      <c:pt idx="117">
                        <c:v>2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13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44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1</c:v>
                      </c:pt>
                      <c:pt idx="132">
                        <c:v>2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1</c:v>
                      </c:pt>
                      <c:pt idx="156">
                        <c:v>1</c:v>
                      </c:pt>
                      <c:pt idx="157">
                        <c:v>0</c:v>
                      </c:pt>
                      <c:pt idx="158">
                        <c:v>18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1</c:v>
                      </c:pt>
                      <c:pt idx="162">
                        <c:v>1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1</c:v>
                      </c:pt>
                      <c:pt idx="166">
                        <c:v>1</c:v>
                      </c:pt>
                      <c:pt idx="167">
                        <c:v>18</c:v>
                      </c:pt>
                      <c:pt idx="168">
                        <c:v>1</c:v>
                      </c:pt>
                      <c:pt idx="169">
                        <c:v>1</c:v>
                      </c:pt>
                      <c:pt idx="170">
                        <c:v>1</c:v>
                      </c:pt>
                      <c:pt idx="171">
                        <c:v>1</c:v>
                      </c:pt>
                      <c:pt idx="172">
                        <c:v>14</c:v>
                      </c:pt>
                      <c:pt idx="173">
                        <c:v>1</c:v>
                      </c:pt>
                      <c:pt idx="174">
                        <c:v>14</c:v>
                      </c:pt>
                      <c:pt idx="175">
                        <c:v>1</c:v>
                      </c:pt>
                      <c:pt idx="176">
                        <c:v>0</c:v>
                      </c:pt>
                      <c:pt idx="177">
                        <c:v>58</c:v>
                      </c:pt>
                      <c:pt idx="178">
                        <c:v>26</c:v>
                      </c:pt>
                      <c:pt idx="179">
                        <c:v>0</c:v>
                      </c:pt>
                      <c:pt idx="180">
                        <c:v>14</c:v>
                      </c:pt>
                      <c:pt idx="181">
                        <c:v>1</c:v>
                      </c:pt>
                      <c:pt idx="182">
                        <c:v>1</c:v>
                      </c:pt>
                      <c:pt idx="183">
                        <c:v>1</c:v>
                      </c:pt>
                      <c:pt idx="184">
                        <c:v>0</c:v>
                      </c:pt>
                      <c:pt idx="185">
                        <c:v>1</c:v>
                      </c:pt>
                      <c:pt idx="186">
                        <c:v>1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1</c:v>
                      </c:pt>
                      <c:pt idx="190">
                        <c:v>0</c:v>
                      </c:pt>
                      <c:pt idx="191">
                        <c:v>1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1</c:v>
                      </c:pt>
                      <c:pt idx="195">
                        <c:v>3</c:v>
                      </c:pt>
                      <c:pt idx="196">
                        <c:v>3</c:v>
                      </c:pt>
                      <c:pt idx="197">
                        <c:v>3</c:v>
                      </c:pt>
                      <c:pt idx="198">
                        <c:v>3</c:v>
                      </c:pt>
                      <c:pt idx="199">
                        <c:v>3</c:v>
                      </c:pt>
                      <c:pt idx="200">
                        <c:v>3</c:v>
                      </c:pt>
                      <c:pt idx="201">
                        <c:v>3</c:v>
                      </c:pt>
                      <c:pt idx="202">
                        <c:v>3</c:v>
                      </c:pt>
                      <c:pt idx="203">
                        <c:v>0</c:v>
                      </c:pt>
                      <c:pt idx="204">
                        <c:v>3</c:v>
                      </c:pt>
                      <c:pt idx="205">
                        <c:v>48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5</c:v>
                      </c:pt>
                      <c:pt idx="209">
                        <c:v>1</c:v>
                      </c:pt>
                      <c:pt idx="210">
                        <c:v>16</c:v>
                      </c:pt>
                      <c:pt idx="211">
                        <c:v>16</c:v>
                      </c:pt>
                      <c:pt idx="212">
                        <c:v>16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5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2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23</c:v>
                      </c:pt>
                      <c:pt idx="222">
                        <c:v>0</c:v>
                      </c:pt>
                      <c:pt idx="223">
                        <c:v>23</c:v>
                      </c:pt>
                      <c:pt idx="224">
                        <c:v>1</c:v>
                      </c:pt>
                      <c:pt idx="225">
                        <c:v>39</c:v>
                      </c:pt>
                      <c:pt idx="226">
                        <c:v>6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22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2</c:v>
                      </c:pt>
                      <c:pt idx="242">
                        <c:v>1</c:v>
                      </c:pt>
                      <c:pt idx="243">
                        <c:v>0</c:v>
                      </c:pt>
                      <c:pt idx="244">
                        <c:v>5</c:v>
                      </c:pt>
                      <c:pt idx="245">
                        <c:v>5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86</c:v>
                      </c:pt>
                      <c:pt idx="250">
                        <c:v>80</c:v>
                      </c:pt>
                      <c:pt idx="251">
                        <c:v>86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21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B-E0B6-4B16-BACD-583E7C7AA7F8}"/>
                  </c:ext>
                </c:extLst>
              </c15:ser>
            </c15:filteredScatterSeries>
            <c15:filteredScatterSeries>
              <c15:ser>
                <c:idx val="44"/>
                <c:order val="4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(1)'!$AT$1</c15:sqref>
                        </c15:formulaRef>
                      </c:ext>
                    </c:extLst>
                    <c:strCache>
                      <c:ptCount val="1"/>
                      <c:pt idx="0">
                        <c:v>regkey_written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(1)'!$AT$2:$AT$263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2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6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6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53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3</c:v>
                      </c:pt>
                      <c:pt idx="91">
                        <c:v>0</c:v>
                      </c:pt>
                      <c:pt idx="92">
                        <c:v>1</c:v>
                      </c:pt>
                      <c:pt idx="93">
                        <c:v>165</c:v>
                      </c:pt>
                      <c:pt idx="94">
                        <c:v>165</c:v>
                      </c:pt>
                      <c:pt idx="95">
                        <c:v>165</c:v>
                      </c:pt>
                      <c:pt idx="96">
                        <c:v>1</c:v>
                      </c:pt>
                      <c:pt idx="97">
                        <c:v>1</c:v>
                      </c:pt>
                      <c:pt idx="98">
                        <c:v>13</c:v>
                      </c:pt>
                      <c:pt idx="99">
                        <c:v>3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741</c:v>
                      </c:pt>
                      <c:pt idx="109">
                        <c:v>4752</c:v>
                      </c:pt>
                      <c:pt idx="110">
                        <c:v>8</c:v>
                      </c:pt>
                      <c:pt idx="111">
                        <c:v>306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3</c:v>
                      </c:pt>
                      <c:pt idx="116">
                        <c:v>1</c:v>
                      </c:pt>
                      <c:pt idx="117">
                        <c:v>14</c:v>
                      </c:pt>
                      <c:pt idx="118">
                        <c:v>1</c:v>
                      </c:pt>
                      <c:pt idx="119">
                        <c:v>1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31</c:v>
                      </c:pt>
                      <c:pt idx="123">
                        <c:v>0</c:v>
                      </c:pt>
                      <c:pt idx="124">
                        <c:v>1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764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5</c:v>
                      </c:pt>
                      <c:pt idx="132">
                        <c:v>99</c:v>
                      </c:pt>
                      <c:pt idx="133">
                        <c:v>37</c:v>
                      </c:pt>
                      <c:pt idx="134">
                        <c:v>37</c:v>
                      </c:pt>
                      <c:pt idx="135">
                        <c:v>0</c:v>
                      </c:pt>
                      <c:pt idx="136">
                        <c:v>37</c:v>
                      </c:pt>
                      <c:pt idx="137">
                        <c:v>37</c:v>
                      </c:pt>
                      <c:pt idx="138">
                        <c:v>37</c:v>
                      </c:pt>
                      <c:pt idx="139">
                        <c:v>37</c:v>
                      </c:pt>
                      <c:pt idx="140">
                        <c:v>37</c:v>
                      </c:pt>
                      <c:pt idx="141">
                        <c:v>37</c:v>
                      </c:pt>
                      <c:pt idx="142">
                        <c:v>37</c:v>
                      </c:pt>
                      <c:pt idx="143">
                        <c:v>37</c:v>
                      </c:pt>
                      <c:pt idx="144">
                        <c:v>37</c:v>
                      </c:pt>
                      <c:pt idx="145">
                        <c:v>37</c:v>
                      </c:pt>
                      <c:pt idx="146">
                        <c:v>37</c:v>
                      </c:pt>
                      <c:pt idx="147">
                        <c:v>37</c:v>
                      </c:pt>
                      <c:pt idx="148">
                        <c:v>37</c:v>
                      </c:pt>
                      <c:pt idx="149">
                        <c:v>37</c:v>
                      </c:pt>
                      <c:pt idx="150">
                        <c:v>37</c:v>
                      </c:pt>
                      <c:pt idx="151">
                        <c:v>37</c:v>
                      </c:pt>
                      <c:pt idx="152">
                        <c:v>37</c:v>
                      </c:pt>
                      <c:pt idx="153">
                        <c:v>37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4</c:v>
                      </c:pt>
                      <c:pt idx="158">
                        <c:v>299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8</c:v>
                      </c:pt>
                      <c:pt idx="162">
                        <c:v>8</c:v>
                      </c:pt>
                      <c:pt idx="163">
                        <c:v>1</c:v>
                      </c:pt>
                      <c:pt idx="164">
                        <c:v>1</c:v>
                      </c:pt>
                      <c:pt idx="165">
                        <c:v>5</c:v>
                      </c:pt>
                      <c:pt idx="166">
                        <c:v>3</c:v>
                      </c:pt>
                      <c:pt idx="167">
                        <c:v>493</c:v>
                      </c:pt>
                      <c:pt idx="168">
                        <c:v>2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1</c:v>
                      </c:pt>
                      <c:pt idx="172">
                        <c:v>53</c:v>
                      </c:pt>
                      <c:pt idx="173">
                        <c:v>3</c:v>
                      </c:pt>
                      <c:pt idx="174">
                        <c:v>51</c:v>
                      </c:pt>
                      <c:pt idx="175">
                        <c:v>154</c:v>
                      </c:pt>
                      <c:pt idx="176">
                        <c:v>0</c:v>
                      </c:pt>
                      <c:pt idx="177">
                        <c:v>1226</c:v>
                      </c:pt>
                      <c:pt idx="178">
                        <c:v>462</c:v>
                      </c:pt>
                      <c:pt idx="179">
                        <c:v>4</c:v>
                      </c:pt>
                      <c:pt idx="180">
                        <c:v>272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3</c:v>
                      </c:pt>
                      <c:pt idx="195">
                        <c:v>210</c:v>
                      </c:pt>
                      <c:pt idx="196">
                        <c:v>210</c:v>
                      </c:pt>
                      <c:pt idx="197">
                        <c:v>210</c:v>
                      </c:pt>
                      <c:pt idx="198">
                        <c:v>210</c:v>
                      </c:pt>
                      <c:pt idx="199">
                        <c:v>210</c:v>
                      </c:pt>
                      <c:pt idx="200">
                        <c:v>210</c:v>
                      </c:pt>
                      <c:pt idx="201">
                        <c:v>210</c:v>
                      </c:pt>
                      <c:pt idx="202">
                        <c:v>210</c:v>
                      </c:pt>
                      <c:pt idx="203">
                        <c:v>2</c:v>
                      </c:pt>
                      <c:pt idx="204">
                        <c:v>8</c:v>
                      </c:pt>
                      <c:pt idx="205">
                        <c:v>9</c:v>
                      </c:pt>
                      <c:pt idx="206">
                        <c:v>0</c:v>
                      </c:pt>
                      <c:pt idx="207">
                        <c:v>14</c:v>
                      </c:pt>
                      <c:pt idx="208">
                        <c:v>5</c:v>
                      </c:pt>
                      <c:pt idx="209">
                        <c:v>2</c:v>
                      </c:pt>
                      <c:pt idx="210">
                        <c:v>2</c:v>
                      </c:pt>
                      <c:pt idx="211">
                        <c:v>3</c:v>
                      </c:pt>
                      <c:pt idx="212">
                        <c:v>3</c:v>
                      </c:pt>
                      <c:pt idx="213">
                        <c:v>2</c:v>
                      </c:pt>
                      <c:pt idx="214">
                        <c:v>0</c:v>
                      </c:pt>
                      <c:pt idx="215">
                        <c:v>7</c:v>
                      </c:pt>
                      <c:pt idx="216">
                        <c:v>0</c:v>
                      </c:pt>
                      <c:pt idx="217">
                        <c:v>1</c:v>
                      </c:pt>
                      <c:pt idx="218">
                        <c:v>5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67</c:v>
                      </c:pt>
                      <c:pt idx="222">
                        <c:v>2</c:v>
                      </c:pt>
                      <c:pt idx="223">
                        <c:v>67</c:v>
                      </c:pt>
                      <c:pt idx="224">
                        <c:v>2</c:v>
                      </c:pt>
                      <c:pt idx="225">
                        <c:v>22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2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4</c:v>
                      </c:pt>
                      <c:pt idx="232">
                        <c:v>4</c:v>
                      </c:pt>
                      <c:pt idx="233">
                        <c:v>1</c:v>
                      </c:pt>
                      <c:pt idx="234">
                        <c:v>0</c:v>
                      </c:pt>
                      <c:pt idx="235">
                        <c:v>6</c:v>
                      </c:pt>
                      <c:pt idx="236">
                        <c:v>4</c:v>
                      </c:pt>
                      <c:pt idx="237">
                        <c:v>3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3</c:v>
                      </c:pt>
                      <c:pt idx="242">
                        <c:v>15</c:v>
                      </c:pt>
                      <c:pt idx="243">
                        <c:v>0</c:v>
                      </c:pt>
                      <c:pt idx="244">
                        <c:v>6</c:v>
                      </c:pt>
                      <c:pt idx="245">
                        <c:v>5</c:v>
                      </c:pt>
                      <c:pt idx="246">
                        <c:v>0</c:v>
                      </c:pt>
                      <c:pt idx="247">
                        <c:v>4</c:v>
                      </c:pt>
                      <c:pt idx="248">
                        <c:v>1</c:v>
                      </c:pt>
                      <c:pt idx="249">
                        <c:v>25</c:v>
                      </c:pt>
                      <c:pt idx="250">
                        <c:v>20</c:v>
                      </c:pt>
                      <c:pt idx="251">
                        <c:v>25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1</c:v>
                      </c:pt>
                      <c:pt idx="256">
                        <c:v>1</c:v>
                      </c:pt>
                      <c:pt idx="257">
                        <c:v>1</c:v>
                      </c:pt>
                      <c:pt idx="258">
                        <c:v>16</c:v>
                      </c:pt>
                      <c:pt idx="259">
                        <c:v>1</c:v>
                      </c:pt>
                      <c:pt idx="260">
                        <c:v>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C-E0B6-4B16-BACD-583E7C7AA7F8}"/>
                  </c:ext>
                </c:extLst>
              </c15:ser>
            </c15:filteredScatterSeries>
            <c15:filteredScatterSeries>
              <c15:ser>
                <c:idx val="45"/>
                <c:order val="4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(1)'!$AU$1</c15:sqref>
                        </c15:formulaRef>
                      </c:ext>
                    </c:extLst>
                    <c:strCache>
                      <c:ptCount val="1"/>
                      <c:pt idx="0">
                        <c:v>regkey_opened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(1)'!$AU$2:$AU$263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7</c:v>
                      </c:pt>
                      <c:pt idx="12">
                        <c:v>0</c:v>
                      </c:pt>
                      <c:pt idx="13">
                        <c:v>12</c:v>
                      </c:pt>
                      <c:pt idx="14">
                        <c:v>0</c:v>
                      </c:pt>
                      <c:pt idx="15">
                        <c:v>5</c:v>
                      </c:pt>
                      <c:pt idx="16">
                        <c:v>0</c:v>
                      </c:pt>
                      <c:pt idx="17">
                        <c:v>2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12</c:v>
                      </c:pt>
                      <c:pt idx="23">
                        <c:v>12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3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9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71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4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35</c:v>
                      </c:pt>
                      <c:pt idx="94">
                        <c:v>35</c:v>
                      </c:pt>
                      <c:pt idx="95">
                        <c:v>35</c:v>
                      </c:pt>
                      <c:pt idx="96">
                        <c:v>0</c:v>
                      </c:pt>
                      <c:pt idx="97">
                        <c:v>3</c:v>
                      </c:pt>
                      <c:pt idx="98">
                        <c:v>8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14</c:v>
                      </c:pt>
                      <c:pt idx="109">
                        <c:v>15</c:v>
                      </c:pt>
                      <c:pt idx="110">
                        <c:v>3</c:v>
                      </c:pt>
                      <c:pt idx="111">
                        <c:v>4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1</c:v>
                      </c:pt>
                      <c:pt idx="117">
                        <c:v>6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112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13</c:v>
                      </c:pt>
                      <c:pt idx="133">
                        <c:v>12</c:v>
                      </c:pt>
                      <c:pt idx="134">
                        <c:v>12</c:v>
                      </c:pt>
                      <c:pt idx="135">
                        <c:v>0</c:v>
                      </c:pt>
                      <c:pt idx="136">
                        <c:v>12</c:v>
                      </c:pt>
                      <c:pt idx="137">
                        <c:v>12</c:v>
                      </c:pt>
                      <c:pt idx="138">
                        <c:v>12</c:v>
                      </c:pt>
                      <c:pt idx="139">
                        <c:v>12</c:v>
                      </c:pt>
                      <c:pt idx="140">
                        <c:v>12</c:v>
                      </c:pt>
                      <c:pt idx="141">
                        <c:v>12</c:v>
                      </c:pt>
                      <c:pt idx="142">
                        <c:v>12</c:v>
                      </c:pt>
                      <c:pt idx="143">
                        <c:v>12</c:v>
                      </c:pt>
                      <c:pt idx="144">
                        <c:v>12</c:v>
                      </c:pt>
                      <c:pt idx="145">
                        <c:v>12</c:v>
                      </c:pt>
                      <c:pt idx="146">
                        <c:v>12</c:v>
                      </c:pt>
                      <c:pt idx="147">
                        <c:v>12</c:v>
                      </c:pt>
                      <c:pt idx="148">
                        <c:v>12</c:v>
                      </c:pt>
                      <c:pt idx="149">
                        <c:v>12</c:v>
                      </c:pt>
                      <c:pt idx="150">
                        <c:v>12</c:v>
                      </c:pt>
                      <c:pt idx="151">
                        <c:v>12</c:v>
                      </c:pt>
                      <c:pt idx="152">
                        <c:v>12</c:v>
                      </c:pt>
                      <c:pt idx="153">
                        <c:v>12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12</c:v>
                      </c:pt>
                      <c:pt idx="158">
                        <c:v>13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22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1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12</c:v>
                      </c:pt>
                      <c:pt idx="175">
                        <c:v>19</c:v>
                      </c:pt>
                      <c:pt idx="176">
                        <c:v>0</c:v>
                      </c:pt>
                      <c:pt idx="177">
                        <c:v>80</c:v>
                      </c:pt>
                      <c:pt idx="178">
                        <c:v>38</c:v>
                      </c:pt>
                      <c:pt idx="179">
                        <c:v>12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34</c:v>
                      </c:pt>
                      <c:pt idx="196">
                        <c:v>34</c:v>
                      </c:pt>
                      <c:pt idx="197">
                        <c:v>34</c:v>
                      </c:pt>
                      <c:pt idx="198">
                        <c:v>34</c:v>
                      </c:pt>
                      <c:pt idx="199">
                        <c:v>34</c:v>
                      </c:pt>
                      <c:pt idx="200">
                        <c:v>34</c:v>
                      </c:pt>
                      <c:pt idx="201">
                        <c:v>34</c:v>
                      </c:pt>
                      <c:pt idx="202">
                        <c:v>34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2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1</c:v>
                      </c:pt>
                      <c:pt idx="212">
                        <c:v>1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1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1</c:v>
                      </c:pt>
                      <c:pt idx="222">
                        <c:v>0</c:v>
                      </c:pt>
                      <c:pt idx="223">
                        <c:v>1</c:v>
                      </c:pt>
                      <c:pt idx="224">
                        <c:v>0</c:v>
                      </c:pt>
                      <c:pt idx="225">
                        <c:v>14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1</c:v>
                      </c:pt>
                      <c:pt idx="236">
                        <c:v>1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1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1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1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D-E0B6-4B16-BACD-583E7C7AA7F8}"/>
                  </c:ext>
                </c:extLst>
              </c15:ser>
            </c15:filteredScatterSeries>
            <c15:filteredScatterSeries>
              <c15:ser>
                <c:idx val="46"/>
                <c:order val="4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(1)'!$AV$1</c15:sqref>
                        </c15:formulaRef>
                      </c:ext>
                    </c:extLst>
                    <c:strCache>
                      <c:ptCount val="1"/>
                      <c:pt idx="0">
                        <c:v>apistats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(1)'!$AV$2:$AV$263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13</c:v>
                      </c:pt>
                      <c:pt idx="5">
                        <c:v>0</c:v>
                      </c:pt>
                      <c:pt idx="6">
                        <c:v>11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38</c:v>
                      </c:pt>
                      <c:pt idx="12">
                        <c:v>0</c:v>
                      </c:pt>
                      <c:pt idx="13">
                        <c:v>32</c:v>
                      </c:pt>
                      <c:pt idx="14">
                        <c:v>10</c:v>
                      </c:pt>
                      <c:pt idx="15">
                        <c:v>38</c:v>
                      </c:pt>
                      <c:pt idx="16">
                        <c:v>0</c:v>
                      </c:pt>
                      <c:pt idx="17">
                        <c:v>18</c:v>
                      </c:pt>
                      <c:pt idx="18">
                        <c:v>0</c:v>
                      </c:pt>
                      <c:pt idx="19">
                        <c:v>9</c:v>
                      </c:pt>
                      <c:pt idx="20">
                        <c:v>13</c:v>
                      </c:pt>
                      <c:pt idx="21">
                        <c:v>0</c:v>
                      </c:pt>
                      <c:pt idx="22">
                        <c:v>42</c:v>
                      </c:pt>
                      <c:pt idx="23">
                        <c:v>30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22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22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9</c:v>
                      </c:pt>
                      <c:pt idx="47">
                        <c:v>0</c:v>
                      </c:pt>
                      <c:pt idx="48">
                        <c:v>29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15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16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184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75</c:v>
                      </c:pt>
                      <c:pt idx="85">
                        <c:v>29</c:v>
                      </c:pt>
                      <c:pt idx="86">
                        <c:v>28</c:v>
                      </c:pt>
                      <c:pt idx="87">
                        <c:v>82</c:v>
                      </c:pt>
                      <c:pt idx="88">
                        <c:v>2</c:v>
                      </c:pt>
                      <c:pt idx="89">
                        <c:v>9</c:v>
                      </c:pt>
                      <c:pt idx="90">
                        <c:v>29</c:v>
                      </c:pt>
                      <c:pt idx="91">
                        <c:v>33</c:v>
                      </c:pt>
                      <c:pt idx="92">
                        <c:v>26</c:v>
                      </c:pt>
                      <c:pt idx="93">
                        <c:v>346</c:v>
                      </c:pt>
                      <c:pt idx="94">
                        <c:v>346</c:v>
                      </c:pt>
                      <c:pt idx="95">
                        <c:v>346</c:v>
                      </c:pt>
                      <c:pt idx="96">
                        <c:v>27</c:v>
                      </c:pt>
                      <c:pt idx="97">
                        <c:v>46</c:v>
                      </c:pt>
                      <c:pt idx="98">
                        <c:v>112</c:v>
                      </c:pt>
                      <c:pt idx="99">
                        <c:v>61</c:v>
                      </c:pt>
                      <c:pt idx="100">
                        <c:v>0</c:v>
                      </c:pt>
                      <c:pt idx="101">
                        <c:v>32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71</c:v>
                      </c:pt>
                      <c:pt idx="109">
                        <c:v>114</c:v>
                      </c:pt>
                      <c:pt idx="110">
                        <c:v>43</c:v>
                      </c:pt>
                      <c:pt idx="111">
                        <c:v>196</c:v>
                      </c:pt>
                      <c:pt idx="112">
                        <c:v>35</c:v>
                      </c:pt>
                      <c:pt idx="113">
                        <c:v>34</c:v>
                      </c:pt>
                      <c:pt idx="114">
                        <c:v>34</c:v>
                      </c:pt>
                      <c:pt idx="115">
                        <c:v>38</c:v>
                      </c:pt>
                      <c:pt idx="116">
                        <c:v>57</c:v>
                      </c:pt>
                      <c:pt idx="117">
                        <c:v>116</c:v>
                      </c:pt>
                      <c:pt idx="118">
                        <c:v>25</c:v>
                      </c:pt>
                      <c:pt idx="119">
                        <c:v>20</c:v>
                      </c:pt>
                      <c:pt idx="120">
                        <c:v>0</c:v>
                      </c:pt>
                      <c:pt idx="121">
                        <c:v>16</c:v>
                      </c:pt>
                      <c:pt idx="122">
                        <c:v>100</c:v>
                      </c:pt>
                      <c:pt idx="123">
                        <c:v>16</c:v>
                      </c:pt>
                      <c:pt idx="124">
                        <c:v>27</c:v>
                      </c:pt>
                      <c:pt idx="125">
                        <c:v>15</c:v>
                      </c:pt>
                      <c:pt idx="126">
                        <c:v>15</c:v>
                      </c:pt>
                      <c:pt idx="127">
                        <c:v>382</c:v>
                      </c:pt>
                      <c:pt idx="128">
                        <c:v>26</c:v>
                      </c:pt>
                      <c:pt idx="129">
                        <c:v>15</c:v>
                      </c:pt>
                      <c:pt idx="130">
                        <c:v>16</c:v>
                      </c:pt>
                      <c:pt idx="131">
                        <c:v>45</c:v>
                      </c:pt>
                      <c:pt idx="132">
                        <c:v>358</c:v>
                      </c:pt>
                      <c:pt idx="133">
                        <c:v>57</c:v>
                      </c:pt>
                      <c:pt idx="134">
                        <c:v>57</c:v>
                      </c:pt>
                      <c:pt idx="135">
                        <c:v>0</c:v>
                      </c:pt>
                      <c:pt idx="136">
                        <c:v>57</c:v>
                      </c:pt>
                      <c:pt idx="137">
                        <c:v>57</c:v>
                      </c:pt>
                      <c:pt idx="138">
                        <c:v>57</c:v>
                      </c:pt>
                      <c:pt idx="139">
                        <c:v>57</c:v>
                      </c:pt>
                      <c:pt idx="140">
                        <c:v>57</c:v>
                      </c:pt>
                      <c:pt idx="141">
                        <c:v>57</c:v>
                      </c:pt>
                      <c:pt idx="142">
                        <c:v>57</c:v>
                      </c:pt>
                      <c:pt idx="143">
                        <c:v>57</c:v>
                      </c:pt>
                      <c:pt idx="144">
                        <c:v>57</c:v>
                      </c:pt>
                      <c:pt idx="145">
                        <c:v>57</c:v>
                      </c:pt>
                      <c:pt idx="146">
                        <c:v>57</c:v>
                      </c:pt>
                      <c:pt idx="147">
                        <c:v>57</c:v>
                      </c:pt>
                      <c:pt idx="148">
                        <c:v>57</c:v>
                      </c:pt>
                      <c:pt idx="149">
                        <c:v>57</c:v>
                      </c:pt>
                      <c:pt idx="150">
                        <c:v>57</c:v>
                      </c:pt>
                      <c:pt idx="151">
                        <c:v>57</c:v>
                      </c:pt>
                      <c:pt idx="152">
                        <c:v>57</c:v>
                      </c:pt>
                      <c:pt idx="153">
                        <c:v>57</c:v>
                      </c:pt>
                      <c:pt idx="154">
                        <c:v>2</c:v>
                      </c:pt>
                      <c:pt idx="155">
                        <c:v>34</c:v>
                      </c:pt>
                      <c:pt idx="156">
                        <c:v>35</c:v>
                      </c:pt>
                      <c:pt idx="157">
                        <c:v>44</c:v>
                      </c:pt>
                      <c:pt idx="158">
                        <c:v>160</c:v>
                      </c:pt>
                      <c:pt idx="159">
                        <c:v>6</c:v>
                      </c:pt>
                      <c:pt idx="160">
                        <c:v>6</c:v>
                      </c:pt>
                      <c:pt idx="161">
                        <c:v>120</c:v>
                      </c:pt>
                      <c:pt idx="162">
                        <c:v>120</c:v>
                      </c:pt>
                      <c:pt idx="163">
                        <c:v>18</c:v>
                      </c:pt>
                      <c:pt idx="164">
                        <c:v>18</c:v>
                      </c:pt>
                      <c:pt idx="165">
                        <c:v>54</c:v>
                      </c:pt>
                      <c:pt idx="166">
                        <c:v>39</c:v>
                      </c:pt>
                      <c:pt idx="167">
                        <c:v>164</c:v>
                      </c:pt>
                      <c:pt idx="168">
                        <c:v>50</c:v>
                      </c:pt>
                      <c:pt idx="169">
                        <c:v>33</c:v>
                      </c:pt>
                      <c:pt idx="170">
                        <c:v>37</c:v>
                      </c:pt>
                      <c:pt idx="171">
                        <c:v>42</c:v>
                      </c:pt>
                      <c:pt idx="172">
                        <c:v>135</c:v>
                      </c:pt>
                      <c:pt idx="173">
                        <c:v>38</c:v>
                      </c:pt>
                      <c:pt idx="174">
                        <c:v>170</c:v>
                      </c:pt>
                      <c:pt idx="175">
                        <c:v>118</c:v>
                      </c:pt>
                      <c:pt idx="176">
                        <c:v>25</c:v>
                      </c:pt>
                      <c:pt idx="177">
                        <c:v>565</c:v>
                      </c:pt>
                      <c:pt idx="178">
                        <c:v>338</c:v>
                      </c:pt>
                      <c:pt idx="179">
                        <c:v>54</c:v>
                      </c:pt>
                      <c:pt idx="180">
                        <c:v>52</c:v>
                      </c:pt>
                      <c:pt idx="181">
                        <c:v>34</c:v>
                      </c:pt>
                      <c:pt idx="182">
                        <c:v>34</c:v>
                      </c:pt>
                      <c:pt idx="183">
                        <c:v>34</c:v>
                      </c:pt>
                      <c:pt idx="184">
                        <c:v>0</c:v>
                      </c:pt>
                      <c:pt idx="185">
                        <c:v>34</c:v>
                      </c:pt>
                      <c:pt idx="186">
                        <c:v>34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34</c:v>
                      </c:pt>
                      <c:pt idx="190">
                        <c:v>0</c:v>
                      </c:pt>
                      <c:pt idx="191">
                        <c:v>34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38</c:v>
                      </c:pt>
                      <c:pt idx="195">
                        <c:v>194</c:v>
                      </c:pt>
                      <c:pt idx="196">
                        <c:v>194</c:v>
                      </c:pt>
                      <c:pt idx="197">
                        <c:v>194</c:v>
                      </c:pt>
                      <c:pt idx="198">
                        <c:v>194</c:v>
                      </c:pt>
                      <c:pt idx="199">
                        <c:v>194</c:v>
                      </c:pt>
                      <c:pt idx="200">
                        <c:v>194</c:v>
                      </c:pt>
                      <c:pt idx="201">
                        <c:v>194</c:v>
                      </c:pt>
                      <c:pt idx="202">
                        <c:v>194</c:v>
                      </c:pt>
                      <c:pt idx="203">
                        <c:v>52</c:v>
                      </c:pt>
                      <c:pt idx="204">
                        <c:v>253</c:v>
                      </c:pt>
                      <c:pt idx="205">
                        <c:v>499</c:v>
                      </c:pt>
                      <c:pt idx="206">
                        <c:v>55</c:v>
                      </c:pt>
                      <c:pt idx="207">
                        <c:v>426</c:v>
                      </c:pt>
                      <c:pt idx="208">
                        <c:v>94</c:v>
                      </c:pt>
                      <c:pt idx="209">
                        <c:v>122</c:v>
                      </c:pt>
                      <c:pt idx="210">
                        <c:v>165</c:v>
                      </c:pt>
                      <c:pt idx="211">
                        <c:v>217</c:v>
                      </c:pt>
                      <c:pt idx="212">
                        <c:v>217</c:v>
                      </c:pt>
                      <c:pt idx="213">
                        <c:v>57</c:v>
                      </c:pt>
                      <c:pt idx="214">
                        <c:v>30</c:v>
                      </c:pt>
                      <c:pt idx="215">
                        <c:v>138</c:v>
                      </c:pt>
                      <c:pt idx="216">
                        <c:v>31</c:v>
                      </c:pt>
                      <c:pt idx="217">
                        <c:v>61</c:v>
                      </c:pt>
                      <c:pt idx="218">
                        <c:v>156</c:v>
                      </c:pt>
                      <c:pt idx="219">
                        <c:v>12</c:v>
                      </c:pt>
                      <c:pt idx="220">
                        <c:v>33</c:v>
                      </c:pt>
                      <c:pt idx="221">
                        <c:v>1550</c:v>
                      </c:pt>
                      <c:pt idx="222">
                        <c:v>1693</c:v>
                      </c:pt>
                      <c:pt idx="223">
                        <c:v>1551</c:v>
                      </c:pt>
                      <c:pt idx="224">
                        <c:v>137</c:v>
                      </c:pt>
                      <c:pt idx="225">
                        <c:v>1380</c:v>
                      </c:pt>
                      <c:pt idx="226">
                        <c:v>48</c:v>
                      </c:pt>
                      <c:pt idx="227">
                        <c:v>11</c:v>
                      </c:pt>
                      <c:pt idx="228">
                        <c:v>35</c:v>
                      </c:pt>
                      <c:pt idx="229">
                        <c:v>32</c:v>
                      </c:pt>
                      <c:pt idx="230">
                        <c:v>6</c:v>
                      </c:pt>
                      <c:pt idx="231">
                        <c:v>154</c:v>
                      </c:pt>
                      <c:pt idx="232">
                        <c:v>129</c:v>
                      </c:pt>
                      <c:pt idx="233">
                        <c:v>33</c:v>
                      </c:pt>
                      <c:pt idx="234">
                        <c:v>18</c:v>
                      </c:pt>
                      <c:pt idx="235">
                        <c:v>244</c:v>
                      </c:pt>
                      <c:pt idx="236">
                        <c:v>111</c:v>
                      </c:pt>
                      <c:pt idx="237">
                        <c:v>114</c:v>
                      </c:pt>
                      <c:pt idx="238">
                        <c:v>32</c:v>
                      </c:pt>
                      <c:pt idx="239">
                        <c:v>69</c:v>
                      </c:pt>
                      <c:pt idx="240">
                        <c:v>49</c:v>
                      </c:pt>
                      <c:pt idx="241">
                        <c:v>201</c:v>
                      </c:pt>
                      <c:pt idx="242">
                        <c:v>414</c:v>
                      </c:pt>
                      <c:pt idx="243">
                        <c:v>56</c:v>
                      </c:pt>
                      <c:pt idx="244">
                        <c:v>220</c:v>
                      </c:pt>
                      <c:pt idx="245">
                        <c:v>196</c:v>
                      </c:pt>
                      <c:pt idx="246">
                        <c:v>33</c:v>
                      </c:pt>
                      <c:pt idx="247">
                        <c:v>132</c:v>
                      </c:pt>
                      <c:pt idx="248">
                        <c:v>45</c:v>
                      </c:pt>
                      <c:pt idx="249">
                        <c:v>2463</c:v>
                      </c:pt>
                      <c:pt idx="250">
                        <c:v>1713</c:v>
                      </c:pt>
                      <c:pt idx="251">
                        <c:v>2457</c:v>
                      </c:pt>
                      <c:pt idx="252">
                        <c:v>30</c:v>
                      </c:pt>
                      <c:pt idx="253">
                        <c:v>32</c:v>
                      </c:pt>
                      <c:pt idx="254">
                        <c:v>30</c:v>
                      </c:pt>
                      <c:pt idx="255">
                        <c:v>46</c:v>
                      </c:pt>
                      <c:pt idx="256">
                        <c:v>46</c:v>
                      </c:pt>
                      <c:pt idx="257">
                        <c:v>46</c:v>
                      </c:pt>
                      <c:pt idx="258">
                        <c:v>805</c:v>
                      </c:pt>
                      <c:pt idx="259">
                        <c:v>32</c:v>
                      </c:pt>
                      <c:pt idx="260">
                        <c:v>96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E-E0B6-4B16-BACD-583E7C7AA7F8}"/>
                  </c:ext>
                </c:extLst>
              </c15:ser>
            </c15:filteredScatterSeries>
            <c15:filteredScatterSeries>
              <c15:ser>
                <c:idx val="47"/>
                <c:order val="4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(1)'!$AW$1</c15:sqref>
                        </c15:formulaRef>
                      </c:ext>
                    </c:extLst>
                    <c:strCache>
                      <c:ptCount val="1"/>
                      <c:pt idx="0">
                        <c:v>log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(1)'!$AW$2:$AW$263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17</c:v>
                      </c:pt>
                      <c:pt idx="1">
                        <c:v>17</c:v>
                      </c:pt>
                      <c:pt idx="2">
                        <c:v>14</c:v>
                      </c:pt>
                      <c:pt idx="3">
                        <c:v>17</c:v>
                      </c:pt>
                      <c:pt idx="4">
                        <c:v>19</c:v>
                      </c:pt>
                      <c:pt idx="5">
                        <c:v>17</c:v>
                      </c:pt>
                      <c:pt idx="6">
                        <c:v>19</c:v>
                      </c:pt>
                      <c:pt idx="7">
                        <c:v>17</c:v>
                      </c:pt>
                      <c:pt idx="8">
                        <c:v>17</c:v>
                      </c:pt>
                      <c:pt idx="9">
                        <c:v>14</c:v>
                      </c:pt>
                      <c:pt idx="10">
                        <c:v>17</c:v>
                      </c:pt>
                      <c:pt idx="11">
                        <c:v>22</c:v>
                      </c:pt>
                      <c:pt idx="12">
                        <c:v>13</c:v>
                      </c:pt>
                      <c:pt idx="13">
                        <c:v>19</c:v>
                      </c:pt>
                      <c:pt idx="14">
                        <c:v>19</c:v>
                      </c:pt>
                      <c:pt idx="15">
                        <c:v>19</c:v>
                      </c:pt>
                      <c:pt idx="16">
                        <c:v>17</c:v>
                      </c:pt>
                      <c:pt idx="17">
                        <c:v>20</c:v>
                      </c:pt>
                      <c:pt idx="18">
                        <c:v>17</c:v>
                      </c:pt>
                      <c:pt idx="19">
                        <c:v>19</c:v>
                      </c:pt>
                      <c:pt idx="20">
                        <c:v>19</c:v>
                      </c:pt>
                      <c:pt idx="21">
                        <c:v>14</c:v>
                      </c:pt>
                      <c:pt idx="22">
                        <c:v>20</c:v>
                      </c:pt>
                      <c:pt idx="23">
                        <c:v>19</c:v>
                      </c:pt>
                      <c:pt idx="24">
                        <c:v>13</c:v>
                      </c:pt>
                      <c:pt idx="25">
                        <c:v>17</c:v>
                      </c:pt>
                      <c:pt idx="26">
                        <c:v>20</c:v>
                      </c:pt>
                      <c:pt idx="27">
                        <c:v>14</c:v>
                      </c:pt>
                      <c:pt idx="28">
                        <c:v>17</c:v>
                      </c:pt>
                      <c:pt idx="29">
                        <c:v>17</c:v>
                      </c:pt>
                      <c:pt idx="30">
                        <c:v>17</c:v>
                      </c:pt>
                      <c:pt idx="31">
                        <c:v>17</c:v>
                      </c:pt>
                      <c:pt idx="32">
                        <c:v>13</c:v>
                      </c:pt>
                      <c:pt idx="33">
                        <c:v>17</c:v>
                      </c:pt>
                      <c:pt idx="34">
                        <c:v>17</c:v>
                      </c:pt>
                      <c:pt idx="35">
                        <c:v>14</c:v>
                      </c:pt>
                      <c:pt idx="36">
                        <c:v>14</c:v>
                      </c:pt>
                      <c:pt idx="37">
                        <c:v>20</c:v>
                      </c:pt>
                      <c:pt idx="38">
                        <c:v>17</c:v>
                      </c:pt>
                      <c:pt idx="39">
                        <c:v>17</c:v>
                      </c:pt>
                      <c:pt idx="40">
                        <c:v>13</c:v>
                      </c:pt>
                      <c:pt idx="41">
                        <c:v>13</c:v>
                      </c:pt>
                      <c:pt idx="42">
                        <c:v>13</c:v>
                      </c:pt>
                      <c:pt idx="43">
                        <c:v>14</c:v>
                      </c:pt>
                      <c:pt idx="44">
                        <c:v>19</c:v>
                      </c:pt>
                      <c:pt idx="45">
                        <c:v>17</c:v>
                      </c:pt>
                      <c:pt idx="46">
                        <c:v>19</c:v>
                      </c:pt>
                      <c:pt idx="47">
                        <c:v>13</c:v>
                      </c:pt>
                      <c:pt idx="48">
                        <c:v>18</c:v>
                      </c:pt>
                      <c:pt idx="49">
                        <c:v>13</c:v>
                      </c:pt>
                      <c:pt idx="50">
                        <c:v>17</c:v>
                      </c:pt>
                      <c:pt idx="51">
                        <c:v>13</c:v>
                      </c:pt>
                      <c:pt idx="52">
                        <c:v>20</c:v>
                      </c:pt>
                      <c:pt idx="53">
                        <c:v>17</c:v>
                      </c:pt>
                      <c:pt idx="54">
                        <c:v>14</c:v>
                      </c:pt>
                      <c:pt idx="55">
                        <c:v>17</c:v>
                      </c:pt>
                      <c:pt idx="56">
                        <c:v>14</c:v>
                      </c:pt>
                      <c:pt idx="57">
                        <c:v>17</c:v>
                      </c:pt>
                      <c:pt idx="58">
                        <c:v>14</c:v>
                      </c:pt>
                      <c:pt idx="59">
                        <c:v>17</c:v>
                      </c:pt>
                      <c:pt idx="60">
                        <c:v>13</c:v>
                      </c:pt>
                      <c:pt idx="61">
                        <c:v>17</c:v>
                      </c:pt>
                      <c:pt idx="62">
                        <c:v>17</c:v>
                      </c:pt>
                      <c:pt idx="63">
                        <c:v>17</c:v>
                      </c:pt>
                      <c:pt idx="64">
                        <c:v>17</c:v>
                      </c:pt>
                      <c:pt idx="65">
                        <c:v>17</c:v>
                      </c:pt>
                      <c:pt idx="66">
                        <c:v>13</c:v>
                      </c:pt>
                      <c:pt idx="67">
                        <c:v>17</c:v>
                      </c:pt>
                      <c:pt idx="68">
                        <c:v>19</c:v>
                      </c:pt>
                      <c:pt idx="69">
                        <c:v>13</c:v>
                      </c:pt>
                      <c:pt idx="70">
                        <c:v>17</c:v>
                      </c:pt>
                      <c:pt idx="71">
                        <c:v>17</c:v>
                      </c:pt>
                      <c:pt idx="72">
                        <c:v>17</c:v>
                      </c:pt>
                      <c:pt idx="73">
                        <c:v>19</c:v>
                      </c:pt>
                      <c:pt idx="74">
                        <c:v>17</c:v>
                      </c:pt>
                      <c:pt idx="75">
                        <c:v>14</c:v>
                      </c:pt>
                      <c:pt idx="76">
                        <c:v>17</c:v>
                      </c:pt>
                      <c:pt idx="77">
                        <c:v>24</c:v>
                      </c:pt>
                      <c:pt idx="78">
                        <c:v>14</c:v>
                      </c:pt>
                      <c:pt idx="79">
                        <c:v>17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67</c:v>
                      </c:pt>
                      <c:pt idx="205">
                        <c:v>157</c:v>
                      </c:pt>
                      <c:pt idx="206">
                        <c:v>20</c:v>
                      </c:pt>
                      <c:pt idx="207">
                        <c:v>669</c:v>
                      </c:pt>
                      <c:pt idx="208">
                        <c:v>8428</c:v>
                      </c:pt>
                      <c:pt idx="209">
                        <c:v>25</c:v>
                      </c:pt>
                      <c:pt idx="210">
                        <c:v>25</c:v>
                      </c:pt>
                      <c:pt idx="211">
                        <c:v>26</c:v>
                      </c:pt>
                      <c:pt idx="212">
                        <c:v>26</c:v>
                      </c:pt>
                      <c:pt idx="213">
                        <c:v>27</c:v>
                      </c:pt>
                      <c:pt idx="214">
                        <c:v>15</c:v>
                      </c:pt>
                      <c:pt idx="215">
                        <c:v>8454</c:v>
                      </c:pt>
                      <c:pt idx="216">
                        <c:v>19</c:v>
                      </c:pt>
                      <c:pt idx="217">
                        <c:v>21</c:v>
                      </c:pt>
                      <c:pt idx="218">
                        <c:v>7369</c:v>
                      </c:pt>
                      <c:pt idx="219">
                        <c:v>19</c:v>
                      </c:pt>
                      <c:pt idx="220">
                        <c:v>21</c:v>
                      </c:pt>
                      <c:pt idx="221">
                        <c:v>3733</c:v>
                      </c:pt>
                      <c:pt idx="222">
                        <c:v>12073</c:v>
                      </c:pt>
                      <c:pt idx="223">
                        <c:v>3734</c:v>
                      </c:pt>
                      <c:pt idx="224">
                        <c:v>750</c:v>
                      </c:pt>
                      <c:pt idx="225">
                        <c:v>7358</c:v>
                      </c:pt>
                      <c:pt idx="226">
                        <c:v>20</c:v>
                      </c:pt>
                      <c:pt idx="227">
                        <c:v>19</c:v>
                      </c:pt>
                      <c:pt idx="228">
                        <c:v>27</c:v>
                      </c:pt>
                      <c:pt idx="229">
                        <c:v>19</c:v>
                      </c:pt>
                      <c:pt idx="230">
                        <c:v>18</c:v>
                      </c:pt>
                      <c:pt idx="231">
                        <c:v>51</c:v>
                      </c:pt>
                      <c:pt idx="232">
                        <c:v>36</c:v>
                      </c:pt>
                      <c:pt idx="233">
                        <c:v>24</c:v>
                      </c:pt>
                      <c:pt idx="234">
                        <c:v>16</c:v>
                      </c:pt>
                      <c:pt idx="235">
                        <c:v>8874</c:v>
                      </c:pt>
                      <c:pt idx="236">
                        <c:v>33</c:v>
                      </c:pt>
                      <c:pt idx="237">
                        <c:v>62</c:v>
                      </c:pt>
                      <c:pt idx="238">
                        <c:v>19</c:v>
                      </c:pt>
                      <c:pt idx="239">
                        <c:v>18</c:v>
                      </c:pt>
                      <c:pt idx="240">
                        <c:v>21</c:v>
                      </c:pt>
                      <c:pt idx="241">
                        <c:v>58</c:v>
                      </c:pt>
                      <c:pt idx="242">
                        <c:v>4152</c:v>
                      </c:pt>
                      <c:pt idx="243">
                        <c:v>19</c:v>
                      </c:pt>
                      <c:pt idx="244">
                        <c:v>42</c:v>
                      </c:pt>
                      <c:pt idx="245">
                        <c:v>34</c:v>
                      </c:pt>
                      <c:pt idx="246">
                        <c:v>21</c:v>
                      </c:pt>
                      <c:pt idx="247">
                        <c:v>181</c:v>
                      </c:pt>
                      <c:pt idx="248">
                        <c:v>22</c:v>
                      </c:pt>
                      <c:pt idx="249">
                        <c:v>4311</c:v>
                      </c:pt>
                      <c:pt idx="250">
                        <c:v>2718</c:v>
                      </c:pt>
                      <c:pt idx="251">
                        <c:v>4320</c:v>
                      </c:pt>
                      <c:pt idx="252">
                        <c:v>19</c:v>
                      </c:pt>
                      <c:pt idx="253">
                        <c:v>19</c:v>
                      </c:pt>
                      <c:pt idx="254">
                        <c:v>19</c:v>
                      </c:pt>
                      <c:pt idx="255">
                        <c:v>196</c:v>
                      </c:pt>
                      <c:pt idx="256">
                        <c:v>194</c:v>
                      </c:pt>
                      <c:pt idx="257">
                        <c:v>197</c:v>
                      </c:pt>
                      <c:pt idx="258">
                        <c:v>781</c:v>
                      </c:pt>
                      <c:pt idx="259">
                        <c:v>24</c:v>
                      </c:pt>
                      <c:pt idx="260">
                        <c:v>4694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F-E0B6-4B16-BACD-583E7C7AA7F8}"/>
                  </c:ext>
                </c:extLst>
              </c15:ser>
            </c15:filteredScatterSeries>
            <c15:filteredScatterSeries>
              <c15:ser>
                <c:idx val="48"/>
                <c:order val="4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(1)'!$AX$1</c15:sqref>
                        </c15:formulaRef>
                      </c:ext>
                    </c:extLst>
                    <c:strCache>
                      <c:ptCount val="1"/>
                      <c:pt idx="0">
                        <c:v>action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(1)'!$AX$2:$AX$263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1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1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1</c:v>
                      </c:pt>
                      <c:pt idx="250">
                        <c:v>1</c:v>
                      </c:pt>
                      <c:pt idx="251">
                        <c:v>1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1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0-E0B6-4B16-BACD-583E7C7AA7F8}"/>
                  </c:ext>
                </c:extLst>
              </c15:ser>
            </c15:filteredScatterSeries>
            <c15:filteredScatterSeries>
              <c15:ser>
                <c:idx val="49"/>
                <c:order val="4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(1)'!$AY$1</c15:sqref>
                        </c15:formulaRef>
                      </c:ext>
                    </c:extLst>
                    <c:strCache>
                      <c:ptCount val="1"/>
                      <c:pt idx="0">
                        <c:v>errors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(1)'!$AY$2:$AY$263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17</c:v>
                      </c:pt>
                      <c:pt idx="81">
                        <c:v>17</c:v>
                      </c:pt>
                      <c:pt idx="82">
                        <c:v>17</c:v>
                      </c:pt>
                      <c:pt idx="83">
                        <c:v>17</c:v>
                      </c:pt>
                      <c:pt idx="84">
                        <c:v>75</c:v>
                      </c:pt>
                      <c:pt idx="85">
                        <c:v>22</c:v>
                      </c:pt>
                      <c:pt idx="86">
                        <c:v>22</c:v>
                      </c:pt>
                      <c:pt idx="87">
                        <c:v>34</c:v>
                      </c:pt>
                      <c:pt idx="88">
                        <c:v>19</c:v>
                      </c:pt>
                      <c:pt idx="89">
                        <c:v>19</c:v>
                      </c:pt>
                      <c:pt idx="90">
                        <c:v>20</c:v>
                      </c:pt>
                      <c:pt idx="91">
                        <c:v>24</c:v>
                      </c:pt>
                      <c:pt idx="92">
                        <c:v>20</c:v>
                      </c:pt>
                      <c:pt idx="93">
                        <c:v>46</c:v>
                      </c:pt>
                      <c:pt idx="94">
                        <c:v>46</c:v>
                      </c:pt>
                      <c:pt idx="95">
                        <c:v>46</c:v>
                      </c:pt>
                      <c:pt idx="96">
                        <c:v>19</c:v>
                      </c:pt>
                      <c:pt idx="97">
                        <c:v>24</c:v>
                      </c:pt>
                      <c:pt idx="98">
                        <c:v>41</c:v>
                      </c:pt>
                      <c:pt idx="99">
                        <c:v>26</c:v>
                      </c:pt>
                      <c:pt idx="100">
                        <c:v>14</c:v>
                      </c:pt>
                      <c:pt idx="101">
                        <c:v>24</c:v>
                      </c:pt>
                      <c:pt idx="102">
                        <c:v>14</c:v>
                      </c:pt>
                      <c:pt idx="103">
                        <c:v>18</c:v>
                      </c:pt>
                      <c:pt idx="104">
                        <c:v>18</c:v>
                      </c:pt>
                      <c:pt idx="105">
                        <c:v>18</c:v>
                      </c:pt>
                      <c:pt idx="106">
                        <c:v>18</c:v>
                      </c:pt>
                      <c:pt idx="107">
                        <c:v>18</c:v>
                      </c:pt>
                      <c:pt idx="108">
                        <c:v>18</c:v>
                      </c:pt>
                      <c:pt idx="109">
                        <c:v>207</c:v>
                      </c:pt>
                      <c:pt idx="110">
                        <c:v>23</c:v>
                      </c:pt>
                      <c:pt idx="111">
                        <c:v>41</c:v>
                      </c:pt>
                      <c:pt idx="112">
                        <c:v>24</c:v>
                      </c:pt>
                      <c:pt idx="113">
                        <c:v>24</c:v>
                      </c:pt>
                      <c:pt idx="114">
                        <c:v>24</c:v>
                      </c:pt>
                      <c:pt idx="115">
                        <c:v>24</c:v>
                      </c:pt>
                      <c:pt idx="116">
                        <c:v>30</c:v>
                      </c:pt>
                      <c:pt idx="117">
                        <c:v>87</c:v>
                      </c:pt>
                      <c:pt idx="118">
                        <c:v>18</c:v>
                      </c:pt>
                      <c:pt idx="119">
                        <c:v>20</c:v>
                      </c:pt>
                      <c:pt idx="120">
                        <c:v>14</c:v>
                      </c:pt>
                      <c:pt idx="121">
                        <c:v>19</c:v>
                      </c:pt>
                      <c:pt idx="122">
                        <c:v>24</c:v>
                      </c:pt>
                      <c:pt idx="123">
                        <c:v>19</c:v>
                      </c:pt>
                      <c:pt idx="124">
                        <c:v>19</c:v>
                      </c:pt>
                      <c:pt idx="125">
                        <c:v>19</c:v>
                      </c:pt>
                      <c:pt idx="126">
                        <c:v>19</c:v>
                      </c:pt>
                      <c:pt idx="127">
                        <c:v>46</c:v>
                      </c:pt>
                      <c:pt idx="128">
                        <c:v>19</c:v>
                      </c:pt>
                      <c:pt idx="129">
                        <c:v>19</c:v>
                      </c:pt>
                      <c:pt idx="130">
                        <c:v>19</c:v>
                      </c:pt>
                      <c:pt idx="131">
                        <c:v>24</c:v>
                      </c:pt>
                      <c:pt idx="132">
                        <c:v>30</c:v>
                      </c:pt>
                      <c:pt idx="133">
                        <c:v>19</c:v>
                      </c:pt>
                      <c:pt idx="134">
                        <c:v>19</c:v>
                      </c:pt>
                      <c:pt idx="135">
                        <c:v>14</c:v>
                      </c:pt>
                      <c:pt idx="136">
                        <c:v>19</c:v>
                      </c:pt>
                      <c:pt idx="137">
                        <c:v>19</c:v>
                      </c:pt>
                      <c:pt idx="138">
                        <c:v>19</c:v>
                      </c:pt>
                      <c:pt idx="139">
                        <c:v>19</c:v>
                      </c:pt>
                      <c:pt idx="140">
                        <c:v>19</c:v>
                      </c:pt>
                      <c:pt idx="141">
                        <c:v>19</c:v>
                      </c:pt>
                      <c:pt idx="142">
                        <c:v>19</c:v>
                      </c:pt>
                      <c:pt idx="143">
                        <c:v>19</c:v>
                      </c:pt>
                      <c:pt idx="144">
                        <c:v>19</c:v>
                      </c:pt>
                      <c:pt idx="145">
                        <c:v>19</c:v>
                      </c:pt>
                      <c:pt idx="146">
                        <c:v>19</c:v>
                      </c:pt>
                      <c:pt idx="147">
                        <c:v>19</c:v>
                      </c:pt>
                      <c:pt idx="148">
                        <c:v>19</c:v>
                      </c:pt>
                      <c:pt idx="149">
                        <c:v>19</c:v>
                      </c:pt>
                      <c:pt idx="150">
                        <c:v>19</c:v>
                      </c:pt>
                      <c:pt idx="151">
                        <c:v>19</c:v>
                      </c:pt>
                      <c:pt idx="152">
                        <c:v>19</c:v>
                      </c:pt>
                      <c:pt idx="153">
                        <c:v>19</c:v>
                      </c:pt>
                      <c:pt idx="154">
                        <c:v>19</c:v>
                      </c:pt>
                      <c:pt idx="155">
                        <c:v>24</c:v>
                      </c:pt>
                      <c:pt idx="156">
                        <c:v>24</c:v>
                      </c:pt>
                      <c:pt idx="157">
                        <c:v>18</c:v>
                      </c:pt>
                      <c:pt idx="158">
                        <c:v>45</c:v>
                      </c:pt>
                      <c:pt idx="159">
                        <c:v>19</c:v>
                      </c:pt>
                      <c:pt idx="160">
                        <c:v>19</c:v>
                      </c:pt>
                      <c:pt idx="161">
                        <c:v>32</c:v>
                      </c:pt>
                      <c:pt idx="162">
                        <c:v>32</c:v>
                      </c:pt>
                      <c:pt idx="163">
                        <c:v>18</c:v>
                      </c:pt>
                      <c:pt idx="164">
                        <c:v>18</c:v>
                      </c:pt>
                      <c:pt idx="165">
                        <c:v>24</c:v>
                      </c:pt>
                      <c:pt idx="166">
                        <c:v>24</c:v>
                      </c:pt>
                      <c:pt idx="167">
                        <c:v>28</c:v>
                      </c:pt>
                      <c:pt idx="168">
                        <c:v>23</c:v>
                      </c:pt>
                      <c:pt idx="169">
                        <c:v>24</c:v>
                      </c:pt>
                      <c:pt idx="170">
                        <c:v>24</c:v>
                      </c:pt>
                      <c:pt idx="171">
                        <c:v>27</c:v>
                      </c:pt>
                      <c:pt idx="172">
                        <c:v>28</c:v>
                      </c:pt>
                      <c:pt idx="173">
                        <c:v>24</c:v>
                      </c:pt>
                      <c:pt idx="174">
                        <c:v>33</c:v>
                      </c:pt>
                      <c:pt idx="175">
                        <c:v>27</c:v>
                      </c:pt>
                      <c:pt idx="176">
                        <c:v>18</c:v>
                      </c:pt>
                      <c:pt idx="177">
                        <c:v>145</c:v>
                      </c:pt>
                      <c:pt idx="178">
                        <c:v>38</c:v>
                      </c:pt>
                      <c:pt idx="179">
                        <c:v>20</c:v>
                      </c:pt>
                      <c:pt idx="180">
                        <c:v>20</c:v>
                      </c:pt>
                      <c:pt idx="181">
                        <c:v>24</c:v>
                      </c:pt>
                      <c:pt idx="182">
                        <c:v>24</c:v>
                      </c:pt>
                      <c:pt idx="183">
                        <c:v>25</c:v>
                      </c:pt>
                      <c:pt idx="184">
                        <c:v>14</c:v>
                      </c:pt>
                      <c:pt idx="185">
                        <c:v>24</c:v>
                      </c:pt>
                      <c:pt idx="186">
                        <c:v>24</c:v>
                      </c:pt>
                      <c:pt idx="187">
                        <c:v>14</c:v>
                      </c:pt>
                      <c:pt idx="188">
                        <c:v>14</c:v>
                      </c:pt>
                      <c:pt idx="189">
                        <c:v>24</c:v>
                      </c:pt>
                      <c:pt idx="190">
                        <c:v>14</c:v>
                      </c:pt>
                      <c:pt idx="191">
                        <c:v>24</c:v>
                      </c:pt>
                      <c:pt idx="192">
                        <c:v>14</c:v>
                      </c:pt>
                      <c:pt idx="193">
                        <c:v>14</c:v>
                      </c:pt>
                      <c:pt idx="194">
                        <c:v>24</c:v>
                      </c:pt>
                      <c:pt idx="195">
                        <c:v>28</c:v>
                      </c:pt>
                      <c:pt idx="196">
                        <c:v>28</c:v>
                      </c:pt>
                      <c:pt idx="197">
                        <c:v>28</c:v>
                      </c:pt>
                      <c:pt idx="198">
                        <c:v>28</c:v>
                      </c:pt>
                      <c:pt idx="199">
                        <c:v>28</c:v>
                      </c:pt>
                      <c:pt idx="200">
                        <c:v>28</c:v>
                      </c:pt>
                      <c:pt idx="201">
                        <c:v>28</c:v>
                      </c:pt>
                      <c:pt idx="202">
                        <c:v>28</c:v>
                      </c:pt>
                      <c:pt idx="203">
                        <c:v>26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1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1-E0B6-4B16-BACD-583E7C7AA7F8}"/>
                  </c:ext>
                </c:extLst>
              </c15:ser>
            </c15:filteredScatterSeries>
          </c:ext>
        </c:extLst>
      </c:scatterChart>
      <c:valAx>
        <c:axId val="30765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2056144"/>
        <c:crosses val="autoZero"/>
        <c:crossBetween val="midCat"/>
      </c:valAx>
      <c:valAx>
        <c:axId val="692056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652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23"/>
          <c:order val="23"/>
          <c:tx>
            <c:strRef>
              <c:f>'Dataset (1)'!$Y$1</c:f>
              <c:strCache>
                <c:ptCount val="1"/>
                <c:pt idx="0">
                  <c:v>hosts</c:v>
                </c:pt>
              </c:strCache>
            </c:strRef>
          </c:tx>
          <c:spPr>
            <a:ln w="2222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'Dataset (1)'!$A$2:$A$263</c:f>
              <c:strCache>
                <c:ptCount val="262"/>
                <c:pt idx="0">
                  <c:v>B</c:v>
                </c:pt>
                <c:pt idx="1">
                  <c:v>B</c:v>
                </c:pt>
                <c:pt idx="2">
                  <c:v>B</c:v>
                </c:pt>
                <c:pt idx="3">
                  <c:v>B</c:v>
                </c:pt>
                <c:pt idx="4">
                  <c:v>B</c:v>
                </c:pt>
                <c:pt idx="5">
                  <c:v>B</c:v>
                </c:pt>
                <c:pt idx="6">
                  <c:v>B</c:v>
                </c:pt>
                <c:pt idx="7">
                  <c:v>B</c:v>
                </c:pt>
                <c:pt idx="8">
                  <c:v>B</c:v>
                </c:pt>
                <c:pt idx="9">
                  <c:v>B</c:v>
                </c:pt>
                <c:pt idx="10">
                  <c:v>B</c:v>
                </c:pt>
                <c:pt idx="11">
                  <c:v>B</c:v>
                </c:pt>
                <c:pt idx="12">
                  <c:v>B</c:v>
                </c:pt>
                <c:pt idx="13">
                  <c:v>B</c:v>
                </c:pt>
                <c:pt idx="14">
                  <c:v>B</c:v>
                </c:pt>
                <c:pt idx="15">
                  <c:v>B</c:v>
                </c:pt>
                <c:pt idx="16">
                  <c:v>B</c:v>
                </c:pt>
                <c:pt idx="17">
                  <c:v>B</c:v>
                </c:pt>
                <c:pt idx="18">
                  <c:v>B</c:v>
                </c:pt>
                <c:pt idx="19">
                  <c:v>B</c:v>
                </c:pt>
                <c:pt idx="20">
                  <c:v>B</c:v>
                </c:pt>
                <c:pt idx="21">
                  <c:v>B</c:v>
                </c:pt>
                <c:pt idx="22">
                  <c:v>B</c:v>
                </c:pt>
                <c:pt idx="23">
                  <c:v>B</c:v>
                </c:pt>
                <c:pt idx="24">
                  <c:v>B</c:v>
                </c:pt>
                <c:pt idx="25">
                  <c:v>B</c:v>
                </c:pt>
                <c:pt idx="26">
                  <c:v>B</c:v>
                </c:pt>
                <c:pt idx="27">
                  <c:v>B</c:v>
                </c:pt>
                <c:pt idx="28">
                  <c:v>B</c:v>
                </c:pt>
                <c:pt idx="29">
                  <c:v>B</c:v>
                </c:pt>
                <c:pt idx="30">
                  <c:v>B</c:v>
                </c:pt>
                <c:pt idx="31">
                  <c:v>B</c:v>
                </c:pt>
                <c:pt idx="32">
                  <c:v>B</c:v>
                </c:pt>
                <c:pt idx="33">
                  <c:v>B</c:v>
                </c:pt>
                <c:pt idx="34">
                  <c:v>B</c:v>
                </c:pt>
                <c:pt idx="35">
                  <c:v>B</c:v>
                </c:pt>
                <c:pt idx="36">
                  <c:v>B</c:v>
                </c:pt>
                <c:pt idx="37">
                  <c:v>B</c:v>
                </c:pt>
                <c:pt idx="38">
                  <c:v>B</c:v>
                </c:pt>
                <c:pt idx="39">
                  <c:v>B</c:v>
                </c:pt>
                <c:pt idx="40">
                  <c:v>B</c:v>
                </c:pt>
                <c:pt idx="41">
                  <c:v>B</c:v>
                </c:pt>
                <c:pt idx="42">
                  <c:v>B</c:v>
                </c:pt>
                <c:pt idx="43">
                  <c:v>B</c:v>
                </c:pt>
                <c:pt idx="44">
                  <c:v>B</c:v>
                </c:pt>
                <c:pt idx="45">
                  <c:v>B</c:v>
                </c:pt>
                <c:pt idx="46">
                  <c:v>B</c:v>
                </c:pt>
                <c:pt idx="47">
                  <c:v>B</c:v>
                </c:pt>
                <c:pt idx="48">
                  <c:v>B</c:v>
                </c:pt>
                <c:pt idx="49">
                  <c:v>B</c:v>
                </c:pt>
                <c:pt idx="50">
                  <c:v>B</c:v>
                </c:pt>
                <c:pt idx="51">
                  <c:v>B</c:v>
                </c:pt>
                <c:pt idx="52">
                  <c:v>B</c:v>
                </c:pt>
                <c:pt idx="53">
                  <c:v>B</c:v>
                </c:pt>
                <c:pt idx="54">
                  <c:v>B</c:v>
                </c:pt>
                <c:pt idx="55">
                  <c:v>B</c:v>
                </c:pt>
                <c:pt idx="56">
                  <c:v>B</c:v>
                </c:pt>
                <c:pt idx="57">
                  <c:v>B</c:v>
                </c:pt>
                <c:pt idx="58">
                  <c:v>B</c:v>
                </c:pt>
                <c:pt idx="59">
                  <c:v>B</c:v>
                </c:pt>
                <c:pt idx="60">
                  <c:v>B</c:v>
                </c:pt>
                <c:pt idx="61">
                  <c:v>B</c:v>
                </c:pt>
                <c:pt idx="62">
                  <c:v>B</c:v>
                </c:pt>
                <c:pt idx="63">
                  <c:v>B</c:v>
                </c:pt>
                <c:pt idx="64">
                  <c:v>B</c:v>
                </c:pt>
                <c:pt idx="65">
                  <c:v>B</c:v>
                </c:pt>
                <c:pt idx="66">
                  <c:v>B</c:v>
                </c:pt>
                <c:pt idx="67">
                  <c:v>B</c:v>
                </c:pt>
                <c:pt idx="68">
                  <c:v>B</c:v>
                </c:pt>
                <c:pt idx="69">
                  <c:v>B</c:v>
                </c:pt>
                <c:pt idx="70">
                  <c:v>B</c:v>
                </c:pt>
                <c:pt idx="71">
                  <c:v>B</c:v>
                </c:pt>
                <c:pt idx="72">
                  <c:v>B</c:v>
                </c:pt>
                <c:pt idx="73">
                  <c:v>B</c:v>
                </c:pt>
                <c:pt idx="74">
                  <c:v>B</c:v>
                </c:pt>
                <c:pt idx="75">
                  <c:v>B</c:v>
                </c:pt>
                <c:pt idx="76">
                  <c:v>B</c:v>
                </c:pt>
                <c:pt idx="77">
                  <c:v>B</c:v>
                </c:pt>
                <c:pt idx="78">
                  <c:v>B</c:v>
                </c:pt>
                <c:pt idx="79">
                  <c:v>B</c:v>
                </c:pt>
                <c:pt idx="80">
                  <c:v>M</c:v>
                </c:pt>
                <c:pt idx="81">
                  <c:v>M</c:v>
                </c:pt>
                <c:pt idx="82">
                  <c:v>M</c:v>
                </c:pt>
                <c:pt idx="83">
                  <c:v>M</c:v>
                </c:pt>
                <c:pt idx="84">
                  <c:v>M</c:v>
                </c:pt>
                <c:pt idx="85">
                  <c:v>M</c:v>
                </c:pt>
                <c:pt idx="86">
                  <c:v>M</c:v>
                </c:pt>
                <c:pt idx="87">
                  <c:v>M</c:v>
                </c:pt>
                <c:pt idx="88">
                  <c:v>M</c:v>
                </c:pt>
                <c:pt idx="89">
                  <c:v>M</c:v>
                </c:pt>
                <c:pt idx="90">
                  <c:v>M</c:v>
                </c:pt>
                <c:pt idx="91">
                  <c:v>M</c:v>
                </c:pt>
                <c:pt idx="92">
                  <c:v>M</c:v>
                </c:pt>
                <c:pt idx="93">
                  <c:v>M</c:v>
                </c:pt>
                <c:pt idx="94">
                  <c:v>M</c:v>
                </c:pt>
                <c:pt idx="95">
                  <c:v>M</c:v>
                </c:pt>
                <c:pt idx="96">
                  <c:v>M</c:v>
                </c:pt>
                <c:pt idx="97">
                  <c:v>M</c:v>
                </c:pt>
                <c:pt idx="98">
                  <c:v>M</c:v>
                </c:pt>
                <c:pt idx="99">
                  <c:v>M</c:v>
                </c:pt>
                <c:pt idx="100">
                  <c:v>M</c:v>
                </c:pt>
                <c:pt idx="101">
                  <c:v>M</c:v>
                </c:pt>
                <c:pt idx="102">
                  <c:v>M</c:v>
                </c:pt>
                <c:pt idx="103">
                  <c:v>M</c:v>
                </c:pt>
                <c:pt idx="104">
                  <c:v>M</c:v>
                </c:pt>
                <c:pt idx="105">
                  <c:v>M</c:v>
                </c:pt>
                <c:pt idx="106">
                  <c:v>M</c:v>
                </c:pt>
                <c:pt idx="107">
                  <c:v>M</c:v>
                </c:pt>
                <c:pt idx="108">
                  <c:v>M</c:v>
                </c:pt>
                <c:pt idx="109">
                  <c:v>M</c:v>
                </c:pt>
                <c:pt idx="110">
                  <c:v>M</c:v>
                </c:pt>
                <c:pt idx="111">
                  <c:v>M</c:v>
                </c:pt>
                <c:pt idx="112">
                  <c:v>M</c:v>
                </c:pt>
                <c:pt idx="113">
                  <c:v>M</c:v>
                </c:pt>
                <c:pt idx="114">
                  <c:v>M</c:v>
                </c:pt>
                <c:pt idx="115">
                  <c:v>M</c:v>
                </c:pt>
                <c:pt idx="116">
                  <c:v>M</c:v>
                </c:pt>
                <c:pt idx="117">
                  <c:v>M</c:v>
                </c:pt>
                <c:pt idx="118">
                  <c:v>M</c:v>
                </c:pt>
                <c:pt idx="119">
                  <c:v>M</c:v>
                </c:pt>
                <c:pt idx="120">
                  <c:v>M</c:v>
                </c:pt>
                <c:pt idx="121">
                  <c:v>M</c:v>
                </c:pt>
                <c:pt idx="122">
                  <c:v>M</c:v>
                </c:pt>
                <c:pt idx="123">
                  <c:v>M</c:v>
                </c:pt>
                <c:pt idx="124">
                  <c:v>M</c:v>
                </c:pt>
                <c:pt idx="125">
                  <c:v>M</c:v>
                </c:pt>
                <c:pt idx="126">
                  <c:v>M</c:v>
                </c:pt>
                <c:pt idx="127">
                  <c:v>M</c:v>
                </c:pt>
                <c:pt idx="128">
                  <c:v>M</c:v>
                </c:pt>
                <c:pt idx="129">
                  <c:v>M</c:v>
                </c:pt>
                <c:pt idx="130">
                  <c:v>M</c:v>
                </c:pt>
                <c:pt idx="131">
                  <c:v>M</c:v>
                </c:pt>
                <c:pt idx="132">
                  <c:v>M</c:v>
                </c:pt>
                <c:pt idx="133">
                  <c:v>M</c:v>
                </c:pt>
                <c:pt idx="134">
                  <c:v>M</c:v>
                </c:pt>
                <c:pt idx="135">
                  <c:v>M</c:v>
                </c:pt>
                <c:pt idx="136">
                  <c:v>M</c:v>
                </c:pt>
                <c:pt idx="137">
                  <c:v>M</c:v>
                </c:pt>
                <c:pt idx="138">
                  <c:v>M</c:v>
                </c:pt>
                <c:pt idx="139">
                  <c:v>M</c:v>
                </c:pt>
                <c:pt idx="140">
                  <c:v>M</c:v>
                </c:pt>
                <c:pt idx="141">
                  <c:v>M</c:v>
                </c:pt>
                <c:pt idx="142">
                  <c:v>M</c:v>
                </c:pt>
                <c:pt idx="143">
                  <c:v>M</c:v>
                </c:pt>
                <c:pt idx="144">
                  <c:v>M</c:v>
                </c:pt>
                <c:pt idx="145">
                  <c:v>M</c:v>
                </c:pt>
                <c:pt idx="146">
                  <c:v>M</c:v>
                </c:pt>
                <c:pt idx="147">
                  <c:v>M</c:v>
                </c:pt>
                <c:pt idx="148">
                  <c:v>M</c:v>
                </c:pt>
                <c:pt idx="149">
                  <c:v>M</c:v>
                </c:pt>
                <c:pt idx="150">
                  <c:v>M</c:v>
                </c:pt>
                <c:pt idx="151">
                  <c:v>M</c:v>
                </c:pt>
                <c:pt idx="152">
                  <c:v>M</c:v>
                </c:pt>
                <c:pt idx="153">
                  <c:v>M</c:v>
                </c:pt>
                <c:pt idx="154">
                  <c:v>M</c:v>
                </c:pt>
                <c:pt idx="155">
                  <c:v>M</c:v>
                </c:pt>
                <c:pt idx="156">
                  <c:v>M</c:v>
                </c:pt>
                <c:pt idx="157">
                  <c:v>M</c:v>
                </c:pt>
                <c:pt idx="158">
                  <c:v>M</c:v>
                </c:pt>
                <c:pt idx="159">
                  <c:v>M</c:v>
                </c:pt>
                <c:pt idx="160">
                  <c:v>M</c:v>
                </c:pt>
                <c:pt idx="161">
                  <c:v>M</c:v>
                </c:pt>
                <c:pt idx="162">
                  <c:v>M</c:v>
                </c:pt>
                <c:pt idx="163">
                  <c:v>M</c:v>
                </c:pt>
                <c:pt idx="164">
                  <c:v>M</c:v>
                </c:pt>
                <c:pt idx="165">
                  <c:v>M</c:v>
                </c:pt>
                <c:pt idx="166">
                  <c:v>M</c:v>
                </c:pt>
                <c:pt idx="167">
                  <c:v>M</c:v>
                </c:pt>
                <c:pt idx="168">
                  <c:v>M</c:v>
                </c:pt>
                <c:pt idx="169">
                  <c:v>M</c:v>
                </c:pt>
                <c:pt idx="170">
                  <c:v>M</c:v>
                </c:pt>
                <c:pt idx="171">
                  <c:v>M</c:v>
                </c:pt>
                <c:pt idx="172">
                  <c:v>M</c:v>
                </c:pt>
                <c:pt idx="173">
                  <c:v>M</c:v>
                </c:pt>
                <c:pt idx="174">
                  <c:v>M</c:v>
                </c:pt>
                <c:pt idx="175">
                  <c:v>M</c:v>
                </c:pt>
                <c:pt idx="176">
                  <c:v>M</c:v>
                </c:pt>
                <c:pt idx="177">
                  <c:v>M</c:v>
                </c:pt>
                <c:pt idx="178">
                  <c:v>M</c:v>
                </c:pt>
                <c:pt idx="179">
                  <c:v>M</c:v>
                </c:pt>
                <c:pt idx="180">
                  <c:v>M</c:v>
                </c:pt>
                <c:pt idx="181">
                  <c:v>M</c:v>
                </c:pt>
                <c:pt idx="182">
                  <c:v>M</c:v>
                </c:pt>
                <c:pt idx="183">
                  <c:v>M</c:v>
                </c:pt>
                <c:pt idx="184">
                  <c:v>M</c:v>
                </c:pt>
                <c:pt idx="185">
                  <c:v>M</c:v>
                </c:pt>
                <c:pt idx="186">
                  <c:v>M</c:v>
                </c:pt>
                <c:pt idx="187">
                  <c:v>M</c:v>
                </c:pt>
                <c:pt idx="188">
                  <c:v>M</c:v>
                </c:pt>
                <c:pt idx="189">
                  <c:v>M</c:v>
                </c:pt>
                <c:pt idx="190">
                  <c:v>M</c:v>
                </c:pt>
                <c:pt idx="191">
                  <c:v>M</c:v>
                </c:pt>
                <c:pt idx="192">
                  <c:v>M</c:v>
                </c:pt>
                <c:pt idx="193">
                  <c:v>M</c:v>
                </c:pt>
                <c:pt idx="194">
                  <c:v>M</c:v>
                </c:pt>
                <c:pt idx="195">
                  <c:v>M</c:v>
                </c:pt>
                <c:pt idx="196">
                  <c:v>M</c:v>
                </c:pt>
                <c:pt idx="197">
                  <c:v>M</c:v>
                </c:pt>
                <c:pt idx="198">
                  <c:v>M</c:v>
                </c:pt>
                <c:pt idx="199">
                  <c:v>M</c:v>
                </c:pt>
                <c:pt idx="200">
                  <c:v>M</c:v>
                </c:pt>
                <c:pt idx="201">
                  <c:v>M</c:v>
                </c:pt>
                <c:pt idx="202">
                  <c:v>M</c:v>
                </c:pt>
                <c:pt idx="203">
                  <c:v>M</c:v>
                </c:pt>
                <c:pt idx="204">
                  <c:v>R</c:v>
                </c:pt>
                <c:pt idx="205">
                  <c:v>R</c:v>
                </c:pt>
                <c:pt idx="206">
                  <c:v>R</c:v>
                </c:pt>
                <c:pt idx="207">
                  <c:v>R</c:v>
                </c:pt>
                <c:pt idx="208">
                  <c:v>R</c:v>
                </c:pt>
                <c:pt idx="209">
                  <c:v>R</c:v>
                </c:pt>
                <c:pt idx="210">
                  <c:v>R</c:v>
                </c:pt>
                <c:pt idx="211">
                  <c:v>R</c:v>
                </c:pt>
                <c:pt idx="212">
                  <c:v>R</c:v>
                </c:pt>
                <c:pt idx="213">
                  <c:v>R</c:v>
                </c:pt>
                <c:pt idx="214">
                  <c:v>R</c:v>
                </c:pt>
                <c:pt idx="215">
                  <c:v>R</c:v>
                </c:pt>
                <c:pt idx="216">
                  <c:v>R</c:v>
                </c:pt>
                <c:pt idx="217">
                  <c:v>R</c:v>
                </c:pt>
                <c:pt idx="218">
                  <c:v>R</c:v>
                </c:pt>
                <c:pt idx="219">
                  <c:v>R</c:v>
                </c:pt>
                <c:pt idx="220">
                  <c:v>R</c:v>
                </c:pt>
                <c:pt idx="221">
                  <c:v>R</c:v>
                </c:pt>
                <c:pt idx="222">
                  <c:v>R</c:v>
                </c:pt>
                <c:pt idx="223">
                  <c:v>R</c:v>
                </c:pt>
                <c:pt idx="224">
                  <c:v>R</c:v>
                </c:pt>
                <c:pt idx="225">
                  <c:v>R</c:v>
                </c:pt>
                <c:pt idx="226">
                  <c:v>R</c:v>
                </c:pt>
                <c:pt idx="227">
                  <c:v>R</c:v>
                </c:pt>
                <c:pt idx="228">
                  <c:v>R</c:v>
                </c:pt>
                <c:pt idx="229">
                  <c:v>R</c:v>
                </c:pt>
                <c:pt idx="230">
                  <c:v>R</c:v>
                </c:pt>
                <c:pt idx="231">
                  <c:v>R</c:v>
                </c:pt>
                <c:pt idx="232">
                  <c:v>R</c:v>
                </c:pt>
                <c:pt idx="233">
                  <c:v>R</c:v>
                </c:pt>
                <c:pt idx="234">
                  <c:v>R</c:v>
                </c:pt>
                <c:pt idx="235">
                  <c:v>R</c:v>
                </c:pt>
                <c:pt idx="236">
                  <c:v>R</c:v>
                </c:pt>
                <c:pt idx="237">
                  <c:v>R</c:v>
                </c:pt>
                <c:pt idx="238">
                  <c:v>R</c:v>
                </c:pt>
                <c:pt idx="239">
                  <c:v>R</c:v>
                </c:pt>
                <c:pt idx="240">
                  <c:v>R</c:v>
                </c:pt>
                <c:pt idx="241">
                  <c:v>R</c:v>
                </c:pt>
                <c:pt idx="242">
                  <c:v>R</c:v>
                </c:pt>
                <c:pt idx="243">
                  <c:v>R</c:v>
                </c:pt>
                <c:pt idx="244">
                  <c:v>R</c:v>
                </c:pt>
                <c:pt idx="245">
                  <c:v>R</c:v>
                </c:pt>
                <c:pt idx="246">
                  <c:v>R</c:v>
                </c:pt>
                <c:pt idx="247">
                  <c:v>R</c:v>
                </c:pt>
                <c:pt idx="248">
                  <c:v>R</c:v>
                </c:pt>
                <c:pt idx="249">
                  <c:v>R</c:v>
                </c:pt>
                <c:pt idx="250">
                  <c:v>R</c:v>
                </c:pt>
                <c:pt idx="251">
                  <c:v>R</c:v>
                </c:pt>
                <c:pt idx="252">
                  <c:v>R</c:v>
                </c:pt>
                <c:pt idx="253">
                  <c:v>R</c:v>
                </c:pt>
                <c:pt idx="254">
                  <c:v>R</c:v>
                </c:pt>
                <c:pt idx="255">
                  <c:v>R</c:v>
                </c:pt>
                <c:pt idx="256">
                  <c:v>R</c:v>
                </c:pt>
                <c:pt idx="257">
                  <c:v>R</c:v>
                </c:pt>
                <c:pt idx="258">
                  <c:v>R</c:v>
                </c:pt>
                <c:pt idx="259">
                  <c:v>R</c:v>
                </c:pt>
                <c:pt idx="260">
                  <c:v>R</c:v>
                </c:pt>
                <c:pt idx="261">
                  <c:v>_x001a_</c:v>
                </c:pt>
              </c:strCache>
            </c:strRef>
          </c:xVal>
          <c:yVal>
            <c:numRef>
              <c:f>'Dataset (1)'!$Y$2:$Y$263</c:f>
              <c:numCache>
                <c:formatCode>General</c:formatCode>
                <c:ptCount val="2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51</c:v>
                </c:pt>
                <c:pt idx="205">
                  <c:v>34</c:v>
                </c:pt>
                <c:pt idx="206">
                  <c:v>19</c:v>
                </c:pt>
                <c:pt idx="207">
                  <c:v>43</c:v>
                </c:pt>
                <c:pt idx="208">
                  <c:v>55</c:v>
                </c:pt>
                <c:pt idx="209">
                  <c:v>41</c:v>
                </c:pt>
                <c:pt idx="210">
                  <c:v>41</c:v>
                </c:pt>
                <c:pt idx="211">
                  <c:v>42</c:v>
                </c:pt>
                <c:pt idx="212">
                  <c:v>41</c:v>
                </c:pt>
                <c:pt idx="213">
                  <c:v>20</c:v>
                </c:pt>
                <c:pt idx="214">
                  <c:v>19</c:v>
                </c:pt>
                <c:pt idx="215">
                  <c:v>44</c:v>
                </c:pt>
                <c:pt idx="216">
                  <c:v>17</c:v>
                </c:pt>
                <c:pt idx="217">
                  <c:v>18</c:v>
                </c:pt>
                <c:pt idx="218">
                  <c:v>24</c:v>
                </c:pt>
                <c:pt idx="219">
                  <c:v>18</c:v>
                </c:pt>
                <c:pt idx="220">
                  <c:v>17</c:v>
                </c:pt>
                <c:pt idx="221">
                  <c:v>41</c:v>
                </c:pt>
                <c:pt idx="222">
                  <c:v>54</c:v>
                </c:pt>
                <c:pt idx="223">
                  <c:v>42</c:v>
                </c:pt>
                <c:pt idx="224">
                  <c:v>41</c:v>
                </c:pt>
                <c:pt idx="225">
                  <c:v>47</c:v>
                </c:pt>
                <c:pt idx="226">
                  <c:v>44</c:v>
                </c:pt>
                <c:pt idx="227">
                  <c:v>17</c:v>
                </c:pt>
                <c:pt idx="228">
                  <c:v>23</c:v>
                </c:pt>
                <c:pt idx="229">
                  <c:v>17</c:v>
                </c:pt>
                <c:pt idx="230">
                  <c:v>23</c:v>
                </c:pt>
                <c:pt idx="231">
                  <c:v>49</c:v>
                </c:pt>
                <c:pt idx="232">
                  <c:v>18</c:v>
                </c:pt>
                <c:pt idx="233">
                  <c:v>18</c:v>
                </c:pt>
                <c:pt idx="234">
                  <c:v>17</c:v>
                </c:pt>
                <c:pt idx="235">
                  <c:v>51</c:v>
                </c:pt>
                <c:pt idx="236">
                  <c:v>43</c:v>
                </c:pt>
                <c:pt idx="237">
                  <c:v>17</c:v>
                </c:pt>
                <c:pt idx="238">
                  <c:v>17</c:v>
                </c:pt>
                <c:pt idx="239">
                  <c:v>44</c:v>
                </c:pt>
                <c:pt idx="240">
                  <c:v>17</c:v>
                </c:pt>
                <c:pt idx="241">
                  <c:v>57</c:v>
                </c:pt>
                <c:pt idx="242">
                  <c:v>60</c:v>
                </c:pt>
                <c:pt idx="243">
                  <c:v>18</c:v>
                </c:pt>
                <c:pt idx="244">
                  <c:v>18</c:v>
                </c:pt>
                <c:pt idx="245">
                  <c:v>17</c:v>
                </c:pt>
                <c:pt idx="246">
                  <c:v>17</c:v>
                </c:pt>
                <c:pt idx="247">
                  <c:v>19</c:v>
                </c:pt>
                <c:pt idx="248">
                  <c:v>21</c:v>
                </c:pt>
                <c:pt idx="249">
                  <c:v>54</c:v>
                </c:pt>
                <c:pt idx="250">
                  <c:v>55</c:v>
                </c:pt>
                <c:pt idx="251">
                  <c:v>54</c:v>
                </c:pt>
                <c:pt idx="252">
                  <c:v>17</c:v>
                </c:pt>
                <c:pt idx="253">
                  <c:v>18</c:v>
                </c:pt>
                <c:pt idx="254">
                  <c:v>18</c:v>
                </c:pt>
                <c:pt idx="255">
                  <c:v>42</c:v>
                </c:pt>
                <c:pt idx="256">
                  <c:v>40</c:v>
                </c:pt>
                <c:pt idx="257">
                  <c:v>40</c:v>
                </c:pt>
                <c:pt idx="258">
                  <c:v>50</c:v>
                </c:pt>
                <c:pt idx="259">
                  <c:v>18</c:v>
                </c:pt>
                <c:pt idx="260">
                  <c:v>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E50-4823-9439-4897C37742B1}"/>
            </c:ext>
          </c:extLst>
        </c:ser>
        <c:ser>
          <c:idx val="24"/>
          <c:order val="24"/>
          <c:tx>
            <c:strRef>
              <c:f>'Dataset (1)'!$Z$1</c:f>
              <c:strCache>
                <c:ptCount val="1"/>
                <c:pt idx="0">
                  <c:v>domains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'Dataset (1)'!$A$2:$A$263</c:f>
              <c:strCache>
                <c:ptCount val="262"/>
                <c:pt idx="0">
                  <c:v>B</c:v>
                </c:pt>
                <c:pt idx="1">
                  <c:v>B</c:v>
                </c:pt>
                <c:pt idx="2">
                  <c:v>B</c:v>
                </c:pt>
                <c:pt idx="3">
                  <c:v>B</c:v>
                </c:pt>
                <c:pt idx="4">
                  <c:v>B</c:v>
                </c:pt>
                <c:pt idx="5">
                  <c:v>B</c:v>
                </c:pt>
                <c:pt idx="6">
                  <c:v>B</c:v>
                </c:pt>
                <c:pt idx="7">
                  <c:v>B</c:v>
                </c:pt>
                <c:pt idx="8">
                  <c:v>B</c:v>
                </c:pt>
                <c:pt idx="9">
                  <c:v>B</c:v>
                </c:pt>
                <c:pt idx="10">
                  <c:v>B</c:v>
                </c:pt>
                <c:pt idx="11">
                  <c:v>B</c:v>
                </c:pt>
                <c:pt idx="12">
                  <c:v>B</c:v>
                </c:pt>
                <c:pt idx="13">
                  <c:v>B</c:v>
                </c:pt>
                <c:pt idx="14">
                  <c:v>B</c:v>
                </c:pt>
                <c:pt idx="15">
                  <c:v>B</c:v>
                </c:pt>
                <c:pt idx="16">
                  <c:v>B</c:v>
                </c:pt>
                <c:pt idx="17">
                  <c:v>B</c:v>
                </c:pt>
                <c:pt idx="18">
                  <c:v>B</c:v>
                </c:pt>
                <c:pt idx="19">
                  <c:v>B</c:v>
                </c:pt>
                <c:pt idx="20">
                  <c:v>B</c:v>
                </c:pt>
                <c:pt idx="21">
                  <c:v>B</c:v>
                </c:pt>
                <c:pt idx="22">
                  <c:v>B</c:v>
                </c:pt>
                <c:pt idx="23">
                  <c:v>B</c:v>
                </c:pt>
                <c:pt idx="24">
                  <c:v>B</c:v>
                </c:pt>
                <c:pt idx="25">
                  <c:v>B</c:v>
                </c:pt>
                <c:pt idx="26">
                  <c:v>B</c:v>
                </c:pt>
                <c:pt idx="27">
                  <c:v>B</c:v>
                </c:pt>
                <c:pt idx="28">
                  <c:v>B</c:v>
                </c:pt>
                <c:pt idx="29">
                  <c:v>B</c:v>
                </c:pt>
                <c:pt idx="30">
                  <c:v>B</c:v>
                </c:pt>
                <c:pt idx="31">
                  <c:v>B</c:v>
                </c:pt>
                <c:pt idx="32">
                  <c:v>B</c:v>
                </c:pt>
                <c:pt idx="33">
                  <c:v>B</c:v>
                </c:pt>
                <c:pt idx="34">
                  <c:v>B</c:v>
                </c:pt>
                <c:pt idx="35">
                  <c:v>B</c:v>
                </c:pt>
                <c:pt idx="36">
                  <c:v>B</c:v>
                </c:pt>
                <c:pt idx="37">
                  <c:v>B</c:v>
                </c:pt>
                <c:pt idx="38">
                  <c:v>B</c:v>
                </c:pt>
                <c:pt idx="39">
                  <c:v>B</c:v>
                </c:pt>
                <c:pt idx="40">
                  <c:v>B</c:v>
                </c:pt>
                <c:pt idx="41">
                  <c:v>B</c:v>
                </c:pt>
                <c:pt idx="42">
                  <c:v>B</c:v>
                </c:pt>
                <c:pt idx="43">
                  <c:v>B</c:v>
                </c:pt>
                <c:pt idx="44">
                  <c:v>B</c:v>
                </c:pt>
                <c:pt idx="45">
                  <c:v>B</c:v>
                </c:pt>
                <c:pt idx="46">
                  <c:v>B</c:v>
                </c:pt>
                <c:pt idx="47">
                  <c:v>B</c:v>
                </c:pt>
                <c:pt idx="48">
                  <c:v>B</c:v>
                </c:pt>
                <c:pt idx="49">
                  <c:v>B</c:v>
                </c:pt>
                <c:pt idx="50">
                  <c:v>B</c:v>
                </c:pt>
                <c:pt idx="51">
                  <c:v>B</c:v>
                </c:pt>
                <c:pt idx="52">
                  <c:v>B</c:v>
                </c:pt>
                <c:pt idx="53">
                  <c:v>B</c:v>
                </c:pt>
                <c:pt idx="54">
                  <c:v>B</c:v>
                </c:pt>
                <c:pt idx="55">
                  <c:v>B</c:v>
                </c:pt>
                <c:pt idx="56">
                  <c:v>B</c:v>
                </c:pt>
                <c:pt idx="57">
                  <c:v>B</c:v>
                </c:pt>
                <c:pt idx="58">
                  <c:v>B</c:v>
                </c:pt>
                <c:pt idx="59">
                  <c:v>B</c:v>
                </c:pt>
                <c:pt idx="60">
                  <c:v>B</c:v>
                </c:pt>
                <c:pt idx="61">
                  <c:v>B</c:v>
                </c:pt>
                <c:pt idx="62">
                  <c:v>B</c:v>
                </c:pt>
                <c:pt idx="63">
                  <c:v>B</c:v>
                </c:pt>
                <c:pt idx="64">
                  <c:v>B</c:v>
                </c:pt>
                <c:pt idx="65">
                  <c:v>B</c:v>
                </c:pt>
                <c:pt idx="66">
                  <c:v>B</c:v>
                </c:pt>
                <c:pt idx="67">
                  <c:v>B</c:v>
                </c:pt>
                <c:pt idx="68">
                  <c:v>B</c:v>
                </c:pt>
                <c:pt idx="69">
                  <c:v>B</c:v>
                </c:pt>
                <c:pt idx="70">
                  <c:v>B</c:v>
                </c:pt>
                <c:pt idx="71">
                  <c:v>B</c:v>
                </c:pt>
                <c:pt idx="72">
                  <c:v>B</c:v>
                </c:pt>
                <c:pt idx="73">
                  <c:v>B</c:v>
                </c:pt>
                <c:pt idx="74">
                  <c:v>B</c:v>
                </c:pt>
                <c:pt idx="75">
                  <c:v>B</c:v>
                </c:pt>
                <c:pt idx="76">
                  <c:v>B</c:v>
                </c:pt>
                <c:pt idx="77">
                  <c:v>B</c:v>
                </c:pt>
                <c:pt idx="78">
                  <c:v>B</c:v>
                </c:pt>
                <c:pt idx="79">
                  <c:v>B</c:v>
                </c:pt>
                <c:pt idx="80">
                  <c:v>M</c:v>
                </c:pt>
                <c:pt idx="81">
                  <c:v>M</c:v>
                </c:pt>
                <c:pt idx="82">
                  <c:v>M</c:v>
                </c:pt>
                <c:pt idx="83">
                  <c:v>M</c:v>
                </c:pt>
                <c:pt idx="84">
                  <c:v>M</c:v>
                </c:pt>
                <c:pt idx="85">
                  <c:v>M</c:v>
                </c:pt>
                <c:pt idx="86">
                  <c:v>M</c:v>
                </c:pt>
                <c:pt idx="87">
                  <c:v>M</c:v>
                </c:pt>
                <c:pt idx="88">
                  <c:v>M</c:v>
                </c:pt>
                <c:pt idx="89">
                  <c:v>M</c:v>
                </c:pt>
                <c:pt idx="90">
                  <c:v>M</c:v>
                </c:pt>
                <c:pt idx="91">
                  <c:v>M</c:v>
                </c:pt>
                <c:pt idx="92">
                  <c:v>M</c:v>
                </c:pt>
                <c:pt idx="93">
                  <c:v>M</c:v>
                </c:pt>
                <c:pt idx="94">
                  <c:v>M</c:v>
                </c:pt>
                <c:pt idx="95">
                  <c:v>M</c:v>
                </c:pt>
                <c:pt idx="96">
                  <c:v>M</c:v>
                </c:pt>
                <c:pt idx="97">
                  <c:v>M</c:v>
                </c:pt>
                <c:pt idx="98">
                  <c:v>M</c:v>
                </c:pt>
                <c:pt idx="99">
                  <c:v>M</c:v>
                </c:pt>
                <c:pt idx="100">
                  <c:v>M</c:v>
                </c:pt>
                <c:pt idx="101">
                  <c:v>M</c:v>
                </c:pt>
                <c:pt idx="102">
                  <c:v>M</c:v>
                </c:pt>
                <c:pt idx="103">
                  <c:v>M</c:v>
                </c:pt>
                <c:pt idx="104">
                  <c:v>M</c:v>
                </c:pt>
                <c:pt idx="105">
                  <c:v>M</c:v>
                </c:pt>
                <c:pt idx="106">
                  <c:v>M</c:v>
                </c:pt>
                <c:pt idx="107">
                  <c:v>M</c:v>
                </c:pt>
                <c:pt idx="108">
                  <c:v>M</c:v>
                </c:pt>
                <c:pt idx="109">
                  <c:v>M</c:v>
                </c:pt>
                <c:pt idx="110">
                  <c:v>M</c:v>
                </c:pt>
                <c:pt idx="111">
                  <c:v>M</c:v>
                </c:pt>
                <c:pt idx="112">
                  <c:v>M</c:v>
                </c:pt>
                <c:pt idx="113">
                  <c:v>M</c:v>
                </c:pt>
                <c:pt idx="114">
                  <c:v>M</c:v>
                </c:pt>
                <c:pt idx="115">
                  <c:v>M</c:v>
                </c:pt>
                <c:pt idx="116">
                  <c:v>M</c:v>
                </c:pt>
                <c:pt idx="117">
                  <c:v>M</c:v>
                </c:pt>
                <c:pt idx="118">
                  <c:v>M</c:v>
                </c:pt>
                <c:pt idx="119">
                  <c:v>M</c:v>
                </c:pt>
                <c:pt idx="120">
                  <c:v>M</c:v>
                </c:pt>
                <c:pt idx="121">
                  <c:v>M</c:v>
                </c:pt>
                <c:pt idx="122">
                  <c:v>M</c:v>
                </c:pt>
                <c:pt idx="123">
                  <c:v>M</c:v>
                </c:pt>
                <c:pt idx="124">
                  <c:v>M</c:v>
                </c:pt>
                <c:pt idx="125">
                  <c:v>M</c:v>
                </c:pt>
                <c:pt idx="126">
                  <c:v>M</c:v>
                </c:pt>
                <c:pt idx="127">
                  <c:v>M</c:v>
                </c:pt>
                <c:pt idx="128">
                  <c:v>M</c:v>
                </c:pt>
                <c:pt idx="129">
                  <c:v>M</c:v>
                </c:pt>
                <c:pt idx="130">
                  <c:v>M</c:v>
                </c:pt>
                <c:pt idx="131">
                  <c:v>M</c:v>
                </c:pt>
                <c:pt idx="132">
                  <c:v>M</c:v>
                </c:pt>
                <c:pt idx="133">
                  <c:v>M</c:v>
                </c:pt>
                <c:pt idx="134">
                  <c:v>M</c:v>
                </c:pt>
                <c:pt idx="135">
                  <c:v>M</c:v>
                </c:pt>
                <c:pt idx="136">
                  <c:v>M</c:v>
                </c:pt>
                <c:pt idx="137">
                  <c:v>M</c:v>
                </c:pt>
                <c:pt idx="138">
                  <c:v>M</c:v>
                </c:pt>
                <c:pt idx="139">
                  <c:v>M</c:v>
                </c:pt>
                <c:pt idx="140">
                  <c:v>M</c:v>
                </c:pt>
                <c:pt idx="141">
                  <c:v>M</c:v>
                </c:pt>
                <c:pt idx="142">
                  <c:v>M</c:v>
                </c:pt>
                <c:pt idx="143">
                  <c:v>M</c:v>
                </c:pt>
                <c:pt idx="144">
                  <c:v>M</c:v>
                </c:pt>
                <c:pt idx="145">
                  <c:v>M</c:v>
                </c:pt>
                <c:pt idx="146">
                  <c:v>M</c:v>
                </c:pt>
                <c:pt idx="147">
                  <c:v>M</c:v>
                </c:pt>
                <c:pt idx="148">
                  <c:v>M</c:v>
                </c:pt>
                <c:pt idx="149">
                  <c:v>M</c:v>
                </c:pt>
                <c:pt idx="150">
                  <c:v>M</c:v>
                </c:pt>
                <c:pt idx="151">
                  <c:v>M</c:v>
                </c:pt>
                <c:pt idx="152">
                  <c:v>M</c:v>
                </c:pt>
                <c:pt idx="153">
                  <c:v>M</c:v>
                </c:pt>
                <c:pt idx="154">
                  <c:v>M</c:v>
                </c:pt>
                <c:pt idx="155">
                  <c:v>M</c:v>
                </c:pt>
                <c:pt idx="156">
                  <c:v>M</c:v>
                </c:pt>
                <c:pt idx="157">
                  <c:v>M</c:v>
                </c:pt>
                <c:pt idx="158">
                  <c:v>M</c:v>
                </c:pt>
                <c:pt idx="159">
                  <c:v>M</c:v>
                </c:pt>
                <c:pt idx="160">
                  <c:v>M</c:v>
                </c:pt>
                <c:pt idx="161">
                  <c:v>M</c:v>
                </c:pt>
                <c:pt idx="162">
                  <c:v>M</c:v>
                </c:pt>
                <c:pt idx="163">
                  <c:v>M</c:v>
                </c:pt>
                <c:pt idx="164">
                  <c:v>M</c:v>
                </c:pt>
                <c:pt idx="165">
                  <c:v>M</c:v>
                </c:pt>
                <c:pt idx="166">
                  <c:v>M</c:v>
                </c:pt>
                <c:pt idx="167">
                  <c:v>M</c:v>
                </c:pt>
                <c:pt idx="168">
                  <c:v>M</c:v>
                </c:pt>
                <c:pt idx="169">
                  <c:v>M</c:v>
                </c:pt>
                <c:pt idx="170">
                  <c:v>M</c:v>
                </c:pt>
                <c:pt idx="171">
                  <c:v>M</c:v>
                </c:pt>
                <c:pt idx="172">
                  <c:v>M</c:v>
                </c:pt>
                <c:pt idx="173">
                  <c:v>M</c:v>
                </c:pt>
                <c:pt idx="174">
                  <c:v>M</c:v>
                </c:pt>
                <c:pt idx="175">
                  <c:v>M</c:v>
                </c:pt>
                <c:pt idx="176">
                  <c:v>M</c:v>
                </c:pt>
                <c:pt idx="177">
                  <c:v>M</c:v>
                </c:pt>
                <c:pt idx="178">
                  <c:v>M</c:v>
                </c:pt>
                <c:pt idx="179">
                  <c:v>M</c:v>
                </c:pt>
                <c:pt idx="180">
                  <c:v>M</c:v>
                </c:pt>
                <c:pt idx="181">
                  <c:v>M</c:v>
                </c:pt>
                <c:pt idx="182">
                  <c:v>M</c:v>
                </c:pt>
                <c:pt idx="183">
                  <c:v>M</c:v>
                </c:pt>
                <c:pt idx="184">
                  <c:v>M</c:v>
                </c:pt>
                <c:pt idx="185">
                  <c:v>M</c:v>
                </c:pt>
                <c:pt idx="186">
                  <c:v>M</c:v>
                </c:pt>
                <c:pt idx="187">
                  <c:v>M</c:v>
                </c:pt>
                <c:pt idx="188">
                  <c:v>M</c:v>
                </c:pt>
                <c:pt idx="189">
                  <c:v>M</c:v>
                </c:pt>
                <c:pt idx="190">
                  <c:v>M</c:v>
                </c:pt>
                <c:pt idx="191">
                  <c:v>M</c:v>
                </c:pt>
                <c:pt idx="192">
                  <c:v>M</c:v>
                </c:pt>
                <c:pt idx="193">
                  <c:v>M</c:v>
                </c:pt>
                <c:pt idx="194">
                  <c:v>M</c:v>
                </c:pt>
                <c:pt idx="195">
                  <c:v>M</c:v>
                </c:pt>
                <c:pt idx="196">
                  <c:v>M</c:v>
                </c:pt>
                <c:pt idx="197">
                  <c:v>M</c:v>
                </c:pt>
                <c:pt idx="198">
                  <c:v>M</c:v>
                </c:pt>
                <c:pt idx="199">
                  <c:v>M</c:v>
                </c:pt>
                <c:pt idx="200">
                  <c:v>M</c:v>
                </c:pt>
                <c:pt idx="201">
                  <c:v>M</c:v>
                </c:pt>
                <c:pt idx="202">
                  <c:v>M</c:v>
                </c:pt>
                <c:pt idx="203">
                  <c:v>M</c:v>
                </c:pt>
                <c:pt idx="204">
                  <c:v>R</c:v>
                </c:pt>
                <c:pt idx="205">
                  <c:v>R</c:v>
                </c:pt>
                <c:pt idx="206">
                  <c:v>R</c:v>
                </c:pt>
                <c:pt idx="207">
                  <c:v>R</c:v>
                </c:pt>
                <c:pt idx="208">
                  <c:v>R</c:v>
                </c:pt>
                <c:pt idx="209">
                  <c:v>R</c:v>
                </c:pt>
                <c:pt idx="210">
                  <c:v>R</c:v>
                </c:pt>
                <c:pt idx="211">
                  <c:v>R</c:v>
                </c:pt>
                <c:pt idx="212">
                  <c:v>R</c:v>
                </c:pt>
                <c:pt idx="213">
                  <c:v>R</c:v>
                </c:pt>
                <c:pt idx="214">
                  <c:v>R</c:v>
                </c:pt>
                <c:pt idx="215">
                  <c:v>R</c:v>
                </c:pt>
                <c:pt idx="216">
                  <c:v>R</c:v>
                </c:pt>
                <c:pt idx="217">
                  <c:v>R</c:v>
                </c:pt>
                <c:pt idx="218">
                  <c:v>R</c:v>
                </c:pt>
                <c:pt idx="219">
                  <c:v>R</c:v>
                </c:pt>
                <c:pt idx="220">
                  <c:v>R</c:v>
                </c:pt>
                <c:pt idx="221">
                  <c:v>R</c:v>
                </c:pt>
                <c:pt idx="222">
                  <c:v>R</c:v>
                </c:pt>
                <c:pt idx="223">
                  <c:v>R</c:v>
                </c:pt>
                <c:pt idx="224">
                  <c:v>R</c:v>
                </c:pt>
                <c:pt idx="225">
                  <c:v>R</c:v>
                </c:pt>
                <c:pt idx="226">
                  <c:v>R</c:v>
                </c:pt>
                <c:pt idx="227">
                  <c:v>R</c:v>
                </c:pt>
                <c:pt idx="228">
                  <c:v>R</c:v>
                </c:pt>
                <c:pt idx="229">
                  <c:v>R</c:v>
                </c:pt>
                <c:pt idx="230">
                  <c:v>R</c:v>
                </c:pt>
                <c:pt idx="231">
                  <c:v>R</c:v>
                </c:pt>
                <c:pt idx="232">
                  <c:v>R</c:v>
                </c:pt>
                <c:pt idx="233">
                  <c:v>R</c:v>
                </c:pt>
                <c:pt idx="234">
                  <c:v>R</c:v>
                </c:pt>
                <c:pt idx="235">
                  <c:v>R</c:v>
                </c:pt>
                <c:pt idx="236">
                  <c:v>R</c:v>
                </c:pt>
                <c:pt idx="237">
                  <c:v>R</c:v>
                </c:pt>
                <c:pt idx="238">
                  <c:v>R</c:v>
                </c:pt>
                <c:pt idx="239">
                  <c:v>R</c:v>
                </c:pt>
                <c:pt idx="240">
                  <c:v>R</c:v>
                </c:pt>
                <c:pt idx="241">
                  <c:v>R</c:v>
                </c:pt>
                <c:pt idx="242">
                  <c:v>R</c:v>
                </c:pt>
                <c:pt idx="243">
                  <c:v>R</c:v>
                </c:pt>
                <c:pt idx="244">
                  <c:v>R</c:v>
                </c:pt>
                <c:pt idx="245">
                  <c:v>R</c:v>
                </c:pt>
                <c:pt idx="246">
                  <c:v>R</c:v>
                </c:pt>
                <c:pt idx="247">
                  <c:v>R</c:v>
                </c:pt>
                <c:pt idx="248">
                  <c:v>R</c:v>
                </c:pt>
                <c:pt idx="249">
                  <c:v>R</c:v>
                </c:pt>
                <c:pt idx="250">
                  <c:v>R</c:v>
                </c:pt>
                <c:pt idx="251">
                  <c:v>R</c:v>
                </c:pt>
                <c:pt idx="252">
                  <c:v>R</c:v>
                </c:pt>
                <c:pt idx="253">
                  <c:v>R</c:v>
                </c:pt>
                <c:pt idx="254">
                  <c:v>R</c:v>
                </c:pt>
                <c:pt idx="255">
                  <c:v>R</c:v>
                </c:pt>
                <c:pt idx="256">
                  <c:v>R</c:v>
                </c:pt>
                <c:pt idx="257">
                  <c:v>R</c:v>
                </c:pt>
                <c:pt idx="258">
                  <c:v>R</c:v>
                </c:pt>
                <c:pt idx="259">
                  <c:v>R</c:v>
                </c:pt>
                <c:pt idx="260">
                  <c:v>R</c:v>
                </c:pt>
                <c:pt idx="261">
                  <c:v>_x001a_</c:v>
                </c:pt>
              </c:strCache>
            </c:strRef>
          </c:xVal>
          <c:yVal>
            <c:numRef>
              <c:f>'Dataset (1)'!$Z$2:$Z$263</c:f>
              <c:numCache>
                <c:formatCode>General</c:formatCode>
                <c:ptCount val="2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E50-4823-9439-4897C37742B1}"/>
            </c:ext>
          </c:extLst>
        </c:ser>
        <c:ser>
          <c:idx val="25"/>
          <c:order val="25"/>
          <c:tx>
            <c:strRef>
              <c:f>'Dataset (1)'!$AA$1</c:f>
              <c:strCache>
                <c:ptCount val="1"/>
                <c:pt idx="0">
                  <c:v>dead_hosts</c:v>
                </c:pt>
              </c:strCache>
            </c:strRef>
          </c:tx>
          <c:spPr>
            <a:ln w="2222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'Dataset (1)'!$A$2:$A$263</c:f>
              <c:strCache>
                <c:ptCount val="262"/>
                <c:pt idx="0">
                  <c:v>B</c:v>
                </c:pt>
                <c:pt idx="1">
                  <c:v>B</c:v>
                </c:pt>
                <c:pt idx="2">
                  <c:v>B</c:v>
                </c:pt>
                <c:pt idx="3">
                  <c:v>B</c:v>
                </c:pt>
                <c:pt idx="4">
                  <c:v>B</c:v>
                </c:pt>
                <c:pt idx="5">
                  <c:v>B</c:v>
                </c:pt>
                <c:pt idx="6">
                  <c:v>B</c:v>
                </c:pt>
                <c:pt idx="7">
                  <c:v>B</c:v>
                </c:pt>
                <c:pt idx="8">
                  <c:v>B</c:v>
                </c:pt>
                <c:pt idx="9">
                  <c:v>B</c:v>
                </c:pt>
                <c:pt idx="10">
                  <c:v>B</c:v>
                </c:pt>
                <c:pt idx="11">
                  <c:v>B</c:v>
                </c:pt>
                <c:pt idx="12">
                  <c:v>B</c:v>
                </c:pt>
                <c:pt idx="13">
                  <c:v>B</c:v>
                </c:pt>
                <c:pt idx="14">
                  <c:v>B</c:v>
                </c:pt>
                <c:pt idx="15">
                  <c:v>B</c:v>
                </c:pt>
                <c:pt idx="16">
                  <c:v>B</c:v>
                </c:pt>
                <c:pt idx="17">
                  <c:v>B</c:v>
                </c:pt>
                <c:pt idx="18">
                  <c:v>B</c:v>
                </c:pt>
                <c:pt idx="19">
                  <c:v>B</c:v>
                </c:pt>
                <c:pt idx="20">
                  <c:v>B</c:v>
                </c:pt>
                <c:pt idx="21">
                  <c:v>B</c:v>
                </c:pt>
                <c:pt idx="22">
                  <c:v>B</c:v>
                </c:pt>
                <c:pt idx="23">
                  <c:v>B</c:v>
                </c:pt>
                <c:pt idx="24">
                  <c:v>B</c:v>
                </c:pt>
                <c:pt idx="25">
                  <c:v>B</c:v>
                </c:pt>
                <c:pt idx="26">
                  <c:v>B</c:v>
                </c:pt>
                <c:pt idx="27">
                  <c:v>B</c:v>
                </c:pt>
                <c:pt idx="28">
                  <c:v>B</c:v>
                </c:pt>
                <c:pt idx="29">
                  <c:v>B</c:v>
                </c:pt>
                <c:pt idx="30">
                  <c:v>B</c:v>
                </c:pt>
                <c:pt idx="31">
                  <c:v>B</c:v>
                </c:pt>
                <c:pt idx="32">
                  <c:v>B</c:v>
                </c:pt>
                <c:pt idx="33">
                  <c:v>B</c:v>
                </c:pt>
                <c:pt idx="34">
                  <c:v>B</c:v>
                </c:pt>
                <c:pt idx="35">
                  <c:v>B</c:v>
                </c:pt>
                <c:pt idx="36">
                  <c:v>B</c:v>
                </c:pt>
                <c:pt idx="37">
                  <c:v>B</c:v>
                </c:pt>
                <c:pt idx="38">
                  <c:v>B</c:v>
                </c:pt>
                <c:pt idx="39">
                  <c:v>B</c:v>
                </c:pt>
                <c:pt idx="40">
                  <c:v>B</c:v>
                </c:pt>
                <c:pt idx="41">
                  <c:v>B</c:v>
                </c:pt>
                <c:pt idx="42">
                  <c:v>B</c:v>
                </c:pt>
                <c:pt idx="43">
                  <c:v>B</c:v>
                </c:pt>
                <c:pt idx="44">
                  <c:v>B</c:v>
                </c:pt>
                <c:pt idx="45">
                  <c:v>B</c:v>
                </c:pt>
                <c:pt idx="46">
                  <c:v>B</c:v>
                </c:pt>
                <c:pt idx="47">
                  <c:v>B</c:v>
                </c:pt>
                <c:pt idx="48">
                  <c:v>B</c:v>
                </c:pt>
                <c:pt idx="49">
                  <c:v>B</c:v>
                </c:pt>
                <c:pt idx="50">
                  <c:v>B</c:v>
                </c:pt>
                <c:pt idx="51">
                  <c:v>B</c:v>
                </c:pt>
                <c:pt idx="52">
                  <c:v>B</c:v>
                </c:pt>
                <c:pt idx="53">
                  <c:v>B</c:v>
                </c:pt>
                <c:pt idx="54">
                  <c:v>B</c:v>
                </c:pt>
                <c:pt idx="55">
                  <c:v>B</c:v>
                </c:pt>
                <c:pt idx="56">
                  <c:v>B</c:v>
                </c:pt>
                <c:pt idx="57">
                  <c:v>B</c:v>
                </c:pt>
                <c:pt idx="58">
                  <c:v>B</c:v>
                </c:pt>
                <c:pt idx="59">
                  <c:v>B</c:v>
                </c:pt>
                <c:pt idx="60">
                  <c:v>B</c:v>
                </c:pt>
                <c:pt idx="61">
                  <c:v>B</c:v>
                </c:pt>
                <c:pt idx="62">
                  <c:v>B</c:v>
                </c:pt>
                <c:pt idx="63">
                  <c:v>B</c:v>
                </c:pt>
                <c:pt idx="64">
                  <c:v>B</c:v>
                </c:pt>
                <c:pt idx="65">
                  <c:v>B</c:v>
                </c:pt>
                <c:pt idx="66">
                  <c:v>B</c:v>
                </c:pt>
                <c:pt idx="67">
                  <c:v>B</c:v>
                </c:pt>
                <c:pt idx="68">
                  <c:v>B</c:v>
                </c:pt>
                <c:pt idx="69">
                  <c:v>B</c:v>
                </c:pt>
                <c:pt idx="70">
                  <c:v>B</c:v>
                </c:pt>
                <c:pt idx="71">
                  <c:v>B</c:v>
                </c:pt>
                <c:pt idx="72">
                  <c:v>B</c:v>
                </c:pt>
                <c:pt idx="73">
                  <c:v>B</c:v>
                </c:pt>
                <c:pt idx="74">
                  <c:v>B</c:v>
                </c:pt>
                <c:pt idx="75">
                  <c:v>B</c:v>
                </c:pt>
                <c:pt idx="76">
                  <c:v>B</c:v>
                </c:pt>
                <c:pt idx="77">
                  <c:v>B</c:v>
                </c:pt>
                <c:pt idx="78">
                  <c:v>B</c:v>
                </c:pt>
                <c:pt idx="79">
                  <c:v>B</c:v>
                </c:pt>
                <c:pt idx="80">
                  <c:v>M</c:v>
                </c:pt>
                <c:pt idx="81">
                  <c:v>M</c:v>
                </c:pt>
                <c:pt idx="82">
                  <c:v>M</c:v>
                </c:pt>
                <c:pt idx="83">
                  <c:v>M</c:v>
                </c:pt>
                <c:pt idx="84">
                  <c:v>M</c:v>
                </c:pt>
                <c:pt idx="85">
                  <c:v>M</c:v>
                </c:pt>
                <c:pt idx="86">
                  <c:v>M</c:v>
                </c:pt>
                <c:pt idx="87">
                  <c:v>M</c:v>
                </c:pt>
                <c:pt idx="88">
                  <c:v>M</c:v>
                </c:pt>
                <c:pt idx="89">
                  <c:v>M</c:v>
                </c:pt>
                <c:pt idx="90">
                  <c:v>M</c:v>
                </c:pt>
                <c:pt idx="91">
                  <c:v>M</c:v>
                </c:pt>
                <c:pt idx="92">
                  <c:v>M</c:v>
                </c:pt>
                <c:pt idx="93">
                  <c:v>M</c:v>
                </c:pt>
                <c:pt idx="94">
                  <c:v>M</c:v>
                </c:pt>
                <c:pt idx="95">
                  <c:v>M</c:v>
                </c:pt>
                <c:pt idx="96">
                  <c:v>M</c:v>
                </c:pt>
                <c:pt idx="97">
                  <c:v>M</c:v>
                </c:pt>
                <c:pt idx="98">
                  <c:v>M</c:v>
                </c:pt>
                <c:pt idx="99">
                  <c:v>M</c:v>
                </c:pt>
                <c:pt idx="100">
                  <c:v>M</c:v>
                </c:pt>
                <c:pt idx="101">
                  <c:v>M</c:v>
                </c:pt>
                <c:pt idx="102">
                  <c:v>M</c:v>
                </c:pt>
                <c:pt idx="103">
                  <c:v>M</c:v>
                </c:pt>
                <c:pt idx="104">
                  <c:v>M</c:v>
                </c:pt>
                <c:pt idx="105">
                  <c:v>M</c:v>
                </c:pt>
                <c:pt idx="106">
                  <c:v>M</c:v>
                </c:pt>
                <c:pt idx="107">
                  <c:v>M</c:v>
                </c:pt>
                <c:pt idx="108">
                  <c:v>M</c:v>
                </c:pt>
                <c:pt idx="109">
                  <c:v>M</c:v>
                </c:pt>
                <c:pt idx="110">
                  <c:v>M</c:v>
                </c:pt>
                <c:pt idx="111">
                  <c:v>M</c:v>
                </c:pt>
                <c:pt idx="112">
                  <c:v>M</c:v>
                </c:pt>
                <c:pt idx="113">
                  <c:v>M</c:v>
                </c:pt>
                <c:pt idx="114">
                  <c:v>M</c:v>
                </c:pt>
                <c:pt idx="115">
                  <c:v>M</c:v>
                </c:pt>
                <c:pt idx="116">
                  <c:v>M</c:v>
                </c:pt>
                <c:pt idx="117">
                  <c:v>M</c:v>
                </c:pt>
                <c:pt idx="118">
                  <c:v>M</c:v>
                </c:pt>
                <c:pt idx="119">
                  <c:v>M</c:v>
                </c:pt>
                <c:pt idx="120">
                  <c:v>M</c:v>
                </c:pt>
                <c:pt idx="121">
                  <c:v>M</c:v>
                </c:pt>
                <c:pt idx="122">
                  <c:v>M</c:v>
                </c:pt>
                <c:pt idx="123">
                  <c:v>M</c:v>
                </c:pt>
                <c:pt idx="124">
                  <c:v>M</c:v>
                </c:pt>
                <c:pt idx="125">
                  <c:v>M</c:v>
                </c:pt>
                <c:pt idx="126">
                  <c:v>M</c:v>
                </c:pt>
                <c:pt idx="127">
                  <c:v>M</c:v>
                </c:pt>
                <c:pt idx="128">
                  <c:v>M</c:v>
                </c:pt>
                <c:pt idx="129">
                  <c:v>M</c:v>
                </c:pt>
                <c:pt idx="130">
                  <c:v>M</c:v>
                </c:pt>
                <c:pt idx="131">
                  <c:v>M</c:v>
                </c:pt>
                <c:pt idx="132">
                  <c:v>M</c:v>
                </c:pt>
                <c:pt idx="133">
                  <c:v>M</c:v>
                </c:pt>
                <c:pt idx="134">
                  <c:v>M</c:v>
                </c:pt>
                <c:pt idx="135">
                  <c:v>M</c:v>
                </c:pt>
                <c:pt idx="136">
                  <c:v>M</c:v>
                </c:pt>
                <c:pt idx="137">
                  <c:v>M</c:v>
                </c:pt>
                <c:pt idx="138">
                  <c:v>M</c:v>
                </c:pt>
                <c:pt idx="139">
                  <c:v>M</c:v>
                </c:pt>
                <c:pt idx="140">
                  <c:v>M</c:v>
                </c:pt>
                <c:pt idx="141">
                  <c:v>M</c:v>
                </c:pt>
                <c:pt idx="142">
                  <c:v>M</c:v>
                </c:pt>
                <c:pt idx="143">
                  <c:v>M</c:v>
                </c:pt>
                <c:pt idx="144">
                  <c:v>M</c:v>
                </c:pt>
                <c:pt idx="145">
                  <c:v>M</c:v>
                </c:pt>
                <c:pt idx="146">
                  <c:v>M</c:v>
                </c:pt>
                <c:pt idx="147">
                  <c:v>M</c:v>
                </c:pt>
                <c:pt idx="148">
                  <c:v>M</c:v>
                </c:pt>
                <c:pt idx="149">
                  <c:v>M</c:v>
                </c:pt>
                <c:pt idx="150">
                  <c:v>M</c:v>
                </c:pt>
                <c:pt idx="151">
                  <c:v>M</c:v>
                </c:pt>
                <c:pt idx="152">
                  <c:v>M</c:v>
                </c:pt>
                <c:pt idx="153">
                  <c:v>M</c:v>
                </c:pt>
                <c:pt idx="154">
                  <c:v>M</c:v>
                </c:pt>
                <c:pt idx="155">
                  <c:v>M</c:v>
                </c:pt>
                <c:pt idx="156">
                  <c:v>M</c:v>
                </c:pt>
                <c:pt idx="157">
                  <c:v>M</c:v>
                </c:pt>
                <c:pt idx="158">
                  <c:v>M</c:v>
                </c:pt>
                <c:pt idx="159">
                  <c:v>M</c:v>
                </c:pt>
                <c:pt idx="160">
                  <c:v>M</c:v>
                </c:pt>
                <c:pt idx="161">
                  <c:v>M</c:v>
                </c:pt>
                <c:pt idx="162">
                  <c:v>M</c:v>
                </c:pt>
                <c:pt idx="163">
                  <c:v>M</c:v>
                </c:pt>
                <c:pt idx="164">
                  <c:v>M</c:v>
                </c:pt>
                <c:pt idx="165">
                  <c:v>M</c:v>
                </c:pt>
                <c:pt idx="166">
                  <c:v>M</c:v>
                </c:pt>
                <c:pt idx="167">
                  <c:v>M</c:v>
                </c:pt>
                <c:pt idx="168">
                  <c:v>M</c:v>
                </c:pt>
                <c:pt idx="169">
                  <c:v>M</c:v>
                </c:pt>
                <c:pt idx="170">
                  <c:v>M</c:v>
                </c:pt>
                <c:pt idx="171">
                  <c:v>M</c:v>
                </c:pt>
                <c:pt idx="172">
                  <c:v>M</c:v>
                </c:pt>
                <c:pt idx="173">
                  <c:v>M</c:v>
                </c:pt>
                <c:pt idx="174">
                  <c:v>M</c:v>
                </c:pt>
                <c:pt idx="175">
                  <c:v>M</c:v>
                </c:pt>
                <c:pt idx="176">
                  <c:v>M</c:v>
                </c:pt>
                <c:pt idx="177">
                  <c:v>M</c:v>
                </c:pt>
                <c:pt idx="178">
                  <c:v>M</c:v>
                </c:pt>
                <c:pt idx="179">
                  <c:v>M</c:v>
                </c:pt>
                <c:pt idx="180">
                  <c:v>M</c:v>
                </c:pt>
                <c:pt idx="181">
                  <c:v>M</c:v>
                </c:pt>
                <c:pt idx="182">
                  <c:v>M</c:v>
                </c:pt>
                <c:pt idx="183">
                  <c:v>M</c:v>
                </c:pt>
                <c:pt idx="184">
                  <c:v>M</c:v>
                </c:pt>
                <c:pt idx="185">
                  <c:v>M</c:v>
                </c:pt>
                <c:pt idx="186">
                  <c:v>M</c:v>
                </c:pt>
                <c:pt idx="187">
                  <c:v>M</c:v>
                </c:pt>
                <c:pt idx="188">
                  <c:v>M</c:v>
                </c:pt>
                <c:pt idx="189">
                  <c:v>M</c:v>
                </c:pt>
                <c:pt idx="190">
                  <c:v>M</c:v>
                </c:pt>
                <c:pt idx="191">
                  <c:v>M</c:v>
                </c:pt>
                <c:pt idx="192">
                  <c:v>M</c:v>
                </c:pt>
                <c:pt idx="193">
                  <c:v>M</c:v>
                </c:pt>
                <c:pt idx="194">
                  <c:v>M</c:v>
                </c:pt>
                <c:pt idx="195">
                  <c:v>M</c:v>
                </c:pt>
                <c:pt idx="196">
                  <c:v>M</c:v>
                </c:pt>
                <c:pt idx="197">
                  <c:v>M</c:v>
                </c:pt>
                <c:pt idx="198">
                  <c:v>M</c:v>
                </c:pt>
                <c:pt idx="199">
                  <c:v>M</c:v>
                </c:pt>
                <c:pt idx="200">
                  <c:v>M</c:v>
                </c:pt>
                <c:pt idx="201">
                  <c:v>M</c:v>
                </c:pt>
                <c:pt idx="202">
                  <c:v>M</c:v>
                </c:pt>
                <c:pt idx="203">
                  <c:v>M</c:v>
                </c:pt>
                <c:pt idx="204">
                  <c:v>R</c:v>
                </c:pt>
                <c:pt idx="205">
                  <c:v>R</c:v>
                </c:pt>
                <c:pt idx="206">
                  <c:v>R</c:v>
                </c:pt>
                <c:pt idx="207">
                  <c:v>R</c:v>
                </c:pt>
                <c:pt idx="208">
                  <c:v>R</c:v>
                </c:pt>
                <c:pt idx="209">
                  <c:v>R</c:v>
                </c:pt>
                <c:pt idx="210">
                  <c:v>R</c:v>
                </c:pt>
                <c:pt idx="211">
                  <c:v>R</c:v>
                </c:pt>
                <c:pt idx="212">
                  <c:v>R</c:v>
                </c:pt>
                <c:pt idx="213">
                  <c:v>R</c:v>
                </c:pt>
                <c:pt idx="214">
                  <c:v>R</c:v>
                </c:pt>
                <c:pt idx="215">
                  <c:v>R</c:v>
                </c:pt>
                <c:pt idx="216">
                  <c:v>R</c:v>
                </c:pt>
                <c:pt idx="217">
                  <c:v>R</c:v>
                </c:pt>
                <c:pt idx="218">
                  <c:v>R</c:v>
                </c:pt>
                <c:pt idx="219">
                  <c:v>R</c:v>
                </c:pt>
                <c:pt idx="220">
                  <c:v>R</c:v>
                </c:pt>
                <c:pt idx="221">
                  <c:v>R</c:v>
                </c:pt>
                <c:pt idx="222">
                  <c:v>R</c:v>
                </c:pt>
                <c:pt idx="223">
                  <c:v>R</c:v>
                </c:pt>
                <c:pt idx="224">
                  <c:v>R</c:v>
                </c:pt>
                <c:pt idx="225">
                  <c:v>R</c:v>
                </c:pt>
                <c:pt idx="226">
                  <c:v>R</c:v>
                </c:pt>
                <c:pt idx="227">
                  <c:v>R</c:v>
                </c:pt>
                <c:pt idx="228">
                  <c:v>R</c:v>
                </c:pt>
                <c:pt idx="229">
                  <c:v>R</c:v>
                </c:pt>
                <c:pt idx="230">
                  <c:v>R</c:v>
                </c:pt>
                <c:pt idx="231">
                  <c:v>R</c:v>
                </c:pt>
                <c:pt idx="232">
                  <c:v>R</c:v>
                </c:pt>
                <c:pt idx="233">
                  <c:v>R</c:v>
                </c:pt>
                <c:pt idx="234">
                  <c:v>R</c:v>
                </c:pt>
                <c:pt idx="235">
                  <c:v>R</c:v>
                </c:pt>
                <c:pt idx="236">
                  <c:v>R</c:v>
                </c:pt>
                <c:pt idx="237">
                  <c:v>R</c:v>
                </c:pt>
                <c:pt idx="238">
                  <c:v>R</c:v>
                </c:pt>
                <c:pt idx="239">
                  <c:v>R</c:v>
                </c:pt>
                <c:pt idx="240">
                  <c:v>R</c:v>
                </c:pt>
                <c:pt idx="241">
                  <c:v>R</c:v>
                </c:pt>
                <c:pt idx="242">
                  <c:v>R</c:v>
                </c:pt>
                <c:pt idx="243">
                  <c:v>R</c:v>
                </c:pt>
                <c:pt idx="244">
                  <c:v>R</c:v>
                </c:pt>
                <c:pt idx="245">
                  <c:v>R</c:v>
                </c:pt>
                <c:pt idx="246">
                  <c:v>R</c:v>
                </c:pt>
                <c:pt idx="247">
                  <c:v>R</c:v>
                </c:pt>
                <c:pt idx="248">
                  <c:v>R</c:v>
                </c:pt>
                <c:pt idx="249">
                  <c:v>R</c:v>
                </c:pt>
                <c:pt idx="250">
                  <c:v>R</c:v>
                </c:pt>
                <c:pt idx="251">
                  <c:v>R</c:v>
                </c:pt>
                <c:pt idx="252">
                  <c:v>R</c:v>
                </c:pt>
                <c:pt idx="253">
                  <c:v>R</c:v>
                </c:pt>
                <c:pt idx="254">
                  <c:v>R</c:v>
                </c:pt>
                <c:pt idx="255">
                  <c:v>R</c:v>
                </c:pt>
                <c:pt idx="256">
                  <c:v>R</c:v>
                </c:pt>
                <c:pt idx="257">
                  <c:v>R</c:v>
                </c:pt>
                <c:pt idx="258">
                  <c:v>R</c:v>
                </c:pt>
                <c:pt idx="259">
                  <c:v>R</c:v>
                </c:pt>
                <c:pt idx="260">
                  <c:v>R</c:v>
                </c:pt>
                <c:pt idx="261">
                  <c:v>_x001a_</c:v>
                </c:pt>
              </c:strCache>
            </c:strRef>
          </c:xVal>
          <c:yVal>
            <c:numRef>
              <c:f>'Dataset (1)'!$AA$2:$AA$263</c:f>
              <c:numCache>
                <c:formatCode>General</c:formatCode>
                <c:ptCount val="2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E50-4823-9439-4897C37742B1}"/>
            </c:ext>
          </c:extLst>
        </c:ser>
        <c:ser>
          <c:idx val="26"/>
          <c:order val="26"/>
          <c:tx>
            <c:strRef>
              <c:f>'Dataset (1)'!$AB$1</c:f>
              <c:strCache>
                <c:ptCount val="1"/>
                <c:pt idx="0">
                  <c:v>tcp</c:v>
                </c:pt>
              </c:strCache>
            </c:strRef>
          </c:tx>
          <c:spPr>
            <a:ln w="2222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'Dataset (1)'!$A$2:$A$263</c:f>
              <c:strCache>
                <c:ptCount val="262"/>
                <c:pt idx="0">
                  <c:v>B</c:v>
                </c:pt>
                <c:pt idx="1">
                  <c:v>B</c:v>
                </c:pt>
                <c:pt idx="2">
                  <c:v>B</c:v>
                </c:pt>
                <c:pt idx="3">
                  <c:v>B</c:v>
                </c:pt>
                <c:pt idx="4">
                  <c:v>B</c:v>
                </c:pt>
                <c:pt idx="5">
                  <c:v>B</c:v>
                </c:pt>
                <c:pt idx="6">
                  <c:v>B</c:v>
                </c:pt>
                <c:pt idx="7">
                  <c:v>B</c:v>
                </c:pt>
                <c:pt idx="8">
                  <c:v>B</c:v>
                </c:pt>
                <c:pt idx="9">
                  <c:v>B</c:v>
                </c:pt>
                <c:pt idx="10">
                  <c:v>B</c:v>
                </c:pt>
                <c:pt idx="11">
                  <c:v>B</c:v>
                </c:pt>
                <c:pt idx="12">
                  <c:v>B</c:v>
                </c:pt>
                <c:pt idx="13">
                  <c:v>B</c:v>
                </c:pt>
                <c:pt idx="14">
                  <c:v>B</c:v>
                </c:pt>
                <c:pt idx="15">
                  <c:v>B</c:v>
                </c:pt>
                <c:pt idx="16">
                  <c:v>B</c:v>
                </c:pt>
                <c:pt idx="17">
                  <c:v>B</c:v>
                </c:pt>
                <c:pt idx="18">
                  <c:v>B</c:v>
                </c:pt>
                <c:pt idx="19">
                  <c:v>B</c:v>
                </c:pt>
                <c:pt idx="20">
                  <c:v>B</c:v>
                </c:pt>
                <c:pt idx="21">
                  <c:v>B</c:v>
                </c:pt>
                <c:pt idx="22">
                  <c:v>B</c:v>
                </c:pt>
                <c:pt idx="23">
                  <c:v>B</c:v>
                </c:pt>
                <c:pt idx="24">
                  <c:v>B</c:v>
                </c:pt>
                <c:pt idx="25">
                  <c:v>B</c:v>
                </c:pt>
                <c:pt idx="26">
                  <c:v>B</c:v>
                </c:pt>
                <c:pt idx="27">
                  <c:v>B</c:v>
                </c:pt>
                <c:pt idx="28">
                  <c:v>B</c:v>
                </c:pt>
                <c:pt idx="29">
                  <c:v>B</c:v>
                </c:pt>
                <c:pt idx="30">
                  <c:v>B</c:v>
                </c:pt>
                <c:pt idx="31">
                  <c:v>B</c:v>
                </c:pt>
                <c:pt idx="32">
                  <c:v>B</c:v>
                </c:pt>
                <c:pt idx="33">
                  <c:v>B</c:v>
                </c:pt>
                <c:pt idx="34">
                  <c:v>B</c:v>
                </c:pt>
                <c:pt idx="35">
                  <c:v>B</c:v>
                </c:pt>
                <c:pt idx="36">
                  <c:v>B</c:v>
                </c:pt>
                <c:pt idx="37">
                  <c:v>B</c:v>
                </c:pt>
                <c:pt idx="38">
                  <c:v>B</c:v>
                </c:pt>
                <c:pt idx="39">
                  <c:v>B</c:v>
                </c:pt>
                <c:pt idx="40">
                  <c:v>B</c:v>
                </c:pt>
                <c:pt idx="41">
                  <c:v>B</c:v>
                </c:pt>
                <c:pt idx="42">
                  <c:v>B</c:v>
                </c:pt>
                <c:pt idx="43">
                  <c:v>B</c:v>
                </c:pt>
                <c:pt idx="44">
                  <c:v>B</c:v>
                </c:pt>
                <c:pt idx="45">
                  <c:v>B</c:v>
                </c:pt>
                <c:pt idx="46">
                  <c:v>B</c:v>
                </c:pt>
                <c:pt idx="47">
                  <c:v>B</c:v>
                </c:pt>
                <c:pt idx="48">
                  <c:v>B</c:v>
                </c:pt>
                <c:pt idx="49">
                  <c:v>B</c:v>
                </c:pt>
                <c:pt idx="50">
                  <c:v>B</c:v>
                </c:pt>
                <c:pt idx="51">
                  <c:v>B</c:v>
                </c:pt>
                <c:pt idx="52">
                  <c:v>B</c:v>
                </c:pt>
                <c:pt idx="53">
                  <c:v>B</c:v>
                </c:pt>
                <c:pt idx="54">
                  <c:v>B</c:v>
                </c:pt>
                <c:pt idx="55">
                  <c:v>B</c:v>
                </c:pt>
                <c:pt idx="56">
                  <c:v>B</c:v>
                </c:pt>
                <c:pt idx="57">
                  <c:v>B</c:v>
                </c:pt>
                <c:pt idx="58">
                  <c:v>B</c:v>
                </c:pt>
                <c:pt idx="59">
                  <c:v>B</c:v>
                </c:pt>
                <c:pt idx="60">
                  <c:v>B</c:v>
                </c:pt>
                <c:pt idx="61">
                  <c:v>B</c:v>
                </c:pt>
                <c:pt idx="62">
                  <c:v>B</c:v>
                </c:pt>
                <c:pt idx="63">
                  <c:v>B</c:v>
                </c:pt>
                <c:pt idx="64">
                  <c:v>B</c:v>
                </c:pt>
                <c:pt idx="65">
                  <c:v>B</c:v>
                </c:pt>
                <c:pt idx="66">
                  <c:v>B</c:v>
                </c:pt>
                <c:pt idx="67">
                  <c:v>B</c:v>
                </c:pt>
                <c:pt idx="68">
                  <c:v>B</c:v>
                </c:pt>
                <c:pt idx="69">
                  <c:v>B</c:v>
                </c:pt>
                <c:pt idx="70">
                  <c:v>B</c:v>
                </c:pt>
                <c:pt idx="71">
                  <c:v>B</c:v>
                </c:pt>
                <c:pt idx="72">
                  <c:v>B</c:v>
                </c:pt>
                <c:pt idx="73">
                  <c:v>B</c:v>
                </c:pt>
                <c:pt idx="74">
                  <c:v>B</c:v>
                </c:pt>
                <c:pt idx="75">
                  <c:v>B</c:v>
                </c:pt>
                <c:pt idx="76">
                  <c:v>B</c:v>
                </c:pt>
                <c:pt idx="77">
                  <c:v>B</c:v>
                </c:pt>
                <c:pt idx="78">
                  <c:v>B</c:v>
                </c:pt>
                <c:pt idx="79">
                  <c:v>B</c:v>
                </c:pt>
                <c:pt idx="80">
                  <c:v>M</c:v>
                </c:pt>
                <c:pt idx="81">
                  <c:v>M</c:v>
                </c:pt>
                <c:pt idx="82">
                  <c:v>M</c:v>
                </c:pt>
                <c:pt idx="83">
                  <c:v>M</c:v>
                </c:pt>
                <c:pt idx="84">
                  <c:v>M</c:v>
                </c:pt>
                <c:pt idx="85">
                  <c:v>M</c:v>
                </c:pt>
                <c:pt idx="86">
                  <c:v>M</c:v>
                </c:pt>
                <c:pt idx="87">
                  <c:v>M</c:v>
                </c:pt>
                <c:pt idx="88">
                  <c:v>M</c:v>
                </c:pt>
                <c:pt idx="89">
                  <c:v>M</c:v>
                </c:pt>
                <c:pt idx="90">
                  <c:v>M</c:v>
                </c:pt>
                <c:pt idx="91">
                  <c:v>M</c:v>
                </c:pt>
                <c:pt idx="92">
                  <c:v>M</c:v>
                </c:pt>
                <c:pt idx="93">
                  <c:v>M</c:v>
                </c:pt>
                <c:pt idx="94">
                  <c:v>M</c:v>
                </c:pt>
                <c:pt idx="95">
                  <c:v>M</c:v>
                </c:pt>
                <c:pt idx="96">
                  <c:v>M</c:v>
                </c:pt>
                <c:pt idx="97">
                  <c:v>M</c:v>
                </c:pt>
                <c:pt idx="98">
                  <c:v>M</c:v>
                </c:pt>
                <c:pt idx="99">
                  <c:v>M</c:v>
                </c:pt>
                <c:pt idx="100">
                  <c:v>M</c:v>
                </c:pt>
                <c:pt idx="101">
                  <c:v>M</c:v>
                </c:pt>
                <c:pt idx="102">
                  <c:v>M</c:v>
                </c:pt>
                <c:pt idx="103">
                  <c:v>M</c:v>
                </c:pt>
                <c:pt idx="104">
                  <c:v>M</c:v>
                </c:pt>
                <c:pt idx="105">
                  <c:v>M</c:v>
                </c:pt>
                <c:pt idx="106">
                  <c:v>M</c:v>
                </c:pt>
                <c:pt idx="107">
                  <c:v>M</c:v>
                </c:pt>
                <c:pt idx="108">
                  <c:v>M</c:v>
                </c:pt>
                <c:pt idx="109">
                  <c:v>M</c:v>
                </c:pt>
                <c:pt idx="110">
                  <c:v>M</c:v>
                </c:pt>
                <c:pt idx="111">
                  <c:v>M</c:v>
                </c:pt>
                <c:pt idx="112">
                  <c:v>M</c:v>
                </c:pt>
                <c:pt idx="113">
                  <c:v>M</c:v>
                </c:pt>
                <c:pt idx="114">
                  <c:v>M</c:v>
                </c:pt>
                <c:pt idx="115">
                  <c:v>M</c:v>
                </c:pt>
                <c:pt idx="116">
                  <c:v>M</c:v>
                </c:pt>
                <c:pt idx="117">
                  <c:v>M</c:v>
                </c:pt>
                <c:pt idx="118">
                  <c:v>M</c:v>
                </c:pt>
                <c:pt idx="119">
                  <c:v>M</c:v>
                </c:pt>
                <c:pt idx="120">
                  <c:v>M</c:v>
                </c:pt>
                <c:pt idx="121">
                  <c:v>M</c:v>
                </c:pt>
                <c:pt idx="122">
                  <c:v>M</c:v>
                </c:pt>
                <c:pt idx="123">
                  <c:v>M</c:v>
                </c:pt>
                <c:pt idx="124">
                  <c:v>M</c:v>
                </c:pt>
                <c:pt idx="125">
                  <c:v>M</c:v>
                </c:pt>
                <c:pt idx="126">
                  <c:v>M</c:v>
                </c:pt>
                <c:pt idx="127">
                  <c:v>M</c:v>
                </c:pt>
                <c:pt idx="128">
                  <c:v>M</c:v>
                </c:pt>
                <c:pt idx="129">
                  <c:v>M</c:v>
                </c:pt>
                <c:pt idx="130">
                  <c:v>M</c:v>
                </c:pt>
                <c:pt idx="131">
                  <c:v>M</c:v>
                </c:pt>
                <c:pt idx="132">
                  <c:v>M</c:v>
                </c:pt>
                <c:pt idx="133">
                  <c:v>M</c:v>
                </c:pt>
                <c:pt idx="134">
                  <c:v>M</c:v>
                </c:pt>
                <c:pt idx="135">
                  <c:v>M</c:v>
                </c:pt>
                <c:pt idx="136">
                  <c:v>M</c:v>
                </c:pt>
                <c:pt idx="137">
                  <c:v>M</c:v>
                </c:pt>
                <c:pt idx="138">
                  <c:v>M</c:v>
                </c:pt>
                <c:pt idx="139">
                  <c:v>M</c:v>
                </c:pt>
                <c:pt idx="140">
                  <c:v>M</c:v>
                </c:pt>
                <c:pt idx="141">
                  <c:v>M</c:v>
                </c:pt>
                <c:pt idx="142">
                  <c:v>M</c:v>
                </c:pt>
                <c:pt idx="143">
                  <c:v>M</c:v>
                </c:pt>
                <c:pt idx="144">
                  <c:v>M</c:v>
                </c:pt>
                <c:pt idx="145">
                  <c:v>M</c:v>
                </c:pt>
                <c:pt idx="146">
                  <c:v>M</c:v>
                </c:pt>
                <c:pt idx="147">
                  <c:v>M</c:v>
                </c:pt>
                <c:pt idx="148">
                  <c:v>M</c:v>
                </c:pt>
                <c:pt idx="149">
                  <c:v>M</c:v>
                </c:pt>
                <c:pt idx="150">
                  <c:v>M</c:v>
                </c:pt>
                <c:pt idx="151">
                  <c:v>M</c:v>
                </c:pt>
                <c:pt idx="152">
                  <c:v>M</c:v>
                </c:pt>
                <c:pt idx="153">
                  <c:v>M</c:v>
                </c:pt>
                <c:pt idx="154">
                  <c:v>M</c:v>
                </c:pt>
                <c:pt idx="155">
                  <c:v>M</c:v>
                </c:pt>
                <c:pt idx="156">
                  <c:v>M</c:v>
                </c:pt>
                <c:pt idx="157">
                  <c:v>M</c:v>
                </c:pt>
                <c:pt idx="158">
                  <c:v>M</c:v>
                </c:pt>
                <c:pt idx="159">
                  <c:v>M</c:v>
                </c:pt>
                <c:pt idx="160">
                  <c:v>M</c:v>
                </c:pt>
                <c:pt idx="161">
                  <c:v>M</c:v>
                </c:pt>
                <c:pt idx="162">
                  <c:v>M</c:v>
                </c:pt>
                <c:pt idx="163">
                  <c:v>M</c:v>
                </c:pt>
                <c:pt idx="164">
                  <c:v>M</c:v>
                </c:pt>
                <c:pt idx="165">
                  <c:v>M</c:v>
                </c:pt>
                <c:pt idx="166">
                  <c:v>M</c:v>
                </c:pt>
                <c:pt idx="167">
                  <c:v>M</c:v>
                </c:pt>
                <c:pt idx="168">
                  <c:v>M</c:v>
                </c:pt>
                <c:pt idx="169">
                  <c:v>M</c:v>
                </c:pt>
                <c:pt idx="170">
                  <c:v>M</c:v>
                </c:pt>
                <c:pt idx="171">
                  <c:v>M</c:v>
                </c:pt>
                <c:pt idx="172">
                  <c:v>M</c:v>
                </c:pt>
                <c:pt idx="173">
                  <c:v>M</c:v>
                </c:pt>
                <c:pt idx="174">
                  <c:v>M</c:v>
                </c:pt>
                <c:pt idx="175">
                  <c:v>M</c:v>
                </c:pt>
                <c:pt idx="176">
                  <c:v>M</c:v>
                </c:pt>
                <c:pt idx="177">
                  <c:v>M</c:v>
                </c:pt>
                <c:pt idx="178">
                  <c:v>M</c:v>
                </c:pt>
                <c:pt idx="179">
                  <c:v>M</c:v>
                </c:pt>
                <c:pt idx="180">
                  <c:v>M</c:v>
                </c:pt>
                <c:pt idx="181">
                  <c:v>M</c:v>
                </c:pt>
                <c:pt idx="182">
                  <c:v>M</c:v>
                </c:pt>
                <c:pt idx="183">
                  <c:v>M</c:v>
                </c:pt>
                <c:pt idx="184">
                  <c:v>M</c:v>
                </c:pt>
                <c:pt idx="185">
                  <c:v>M</c:v>
                </c:pt>
                <c:pt idx="186">
                  <c:v>M</c:v>
                </c:pt>
                <c:pt idx="187">
                  <c:v>M</c:v>
                </c:pt>
                <c:pt idx="188">
                  <c:v>M</c:v>
                </c:pt>
                <c:pt idx="189">
                  <c:v>M</c:v>
                </c:pt>
                <c:pt idx="190">
                  <c:v>M</c:v>
                </c:pt>
                <c:pt idx="191">
                  <c:v>M</c:v>
                </c:pt>
                <c:pt idx="192">
                  <c:v>M</c:v>
                </c:pt>
                <c:pt idx="193">
                  <c:v>M</c:v>
                </c:pt>
                <c:pt idx="194">
                  <c:v>M</c:v>
                </c:pt>
                <c:pt idx="195">
                  <c:v>M</c:v>
                </c:pt>
                <c:pt idx="196">
                  <c:v>M</c:v>
                </c:pt>
                <c:pt idx="197">
                  <c:v>M</c:v>
                </c:pt>
                <c:pt idx="198">
                  <c:v>M</c:v>
                </c:pt>
                <c:pt idx="199">
                  <c:v>M</c:v>
                </c:pt>
                <c:pt idx="200">
                  <c:v>M</c:v>
                </c:pt>
                <c:pt idx="201">
                  <c:v>M</c:v>
                </c:pt>
                <c:pt idx="202">
                  <c:v>M</c:v>
                </c:pt>
                <c:pt idx="203">
                  <c:v>M</c:v>
                </c:pt>
                <c:pt idx="204">
                  <c:v>R</c:v>
                </c:pt>
                <c:pt idx="205">
                  <c:v>R</c:v>
                </c:pt>
                <c:pt idx="206">
                  <c:v>R</c:v>
                </c:pt>
                <c:pt idx="207">
                  <c:v>R</c:v>
                </c:pt>
                <c:pt idx="208">
                  <c:v>R</c:v>
                </c:pt>
                <c:pt idx="209">
                  <c:v>R</c:v>
                </c:pt>
                <c:pt idx="210">
                  <c:v>R</c:v>
                </c:pt>
                <c:pt idx="211">
                  <c:v>R</c:v>
                </c:pt>
                <c:pt idx="212">
                  <c:v>R</c:v>
                </c:pt>
                <c:pt idx="213">
                  <c:v>R</c:v>
                </c:pt>
                <c:pt idx="214">
                  <c:v>R</c:v>
                </c:pt>
                <c:pt idx="215">
                  <c:v>R</c:v>
                </c:pt>
                <c:pt idx="216">
                  <c:v>R</c:v>
                </c:pt>
                <c:pt idx="217">
                  <c:v>R</c:v>
                </c:pt>
                <c:pt idx="218">
                  <c:v>R</c:v>
                </c:pt>
                <c:pt idx="219">
                  <c:v>R</c:v>
                </c:pt>
                <c:pt idx="220">
                  <c:v>R</c:v>
                </c:pt>
                <c:pt idx="221">
                  <c:v>R</c:v>
                </c:pt>
                <c:pt idx="222">
                  <c:v>R</c:v>
                </c:pt>
                <c:pt idx="223">
                  <c:v>R</c:v>
                </c:pt>
                <c:pt idx="224">
                  <c:v>R</c:v>
                </c:pt>
                <c:pt idx="225">
                  <c:v>R</c:v>
                </c:pt>
                <c:pt idx="226">
                  <c:v>R</c:v>
                </c:pt>
                <c:pt idx="227">
                  <c:v>R</c:v>
                </c:pt>
                <c:pt idx="228">
                  <c:v>R</c:v>
                </c:pt>
                <c:pt idx="229">
                  <c:v>R</c:v>
                </c:pt>
                <c:pt idx="230">
                  <c:v>R</c:v>
                </c:pt>
                <c:pt idx="231">
                  <c:v>R</c:v>
                </c:pt>
                <c:pt idx="232">
                  <c:v>R</c:v>
                </c:pt>
                <c:pt idx="233">
                  <c:v>R</c:v>
                </c:pt>
                <c:pt idx="234">
                  <c:v>R</c:v>
                </c:pt>
                <c:pt idx="235">
                  <c:v>R</c:v>
                </c:pt>
                <c:pt idx="236">
                  <c:v>R</c:v>
                </c:pt>
                <c:pt idx="237">
                  <c:v>R</c:v>
                </c:pt>
                <c:pt idx="238">
                  <c:v>R</c:v>
                </c:pt>
                <c:pt idx="239">
                  <c:v>R</c:v>
                </c:pt>
                <c:pt idx="240">
                  <c:v>R</c:v>
                </c:pt>
                <c:pt idx="241">
                  <c:v>R</c:v>
                </c:pt>
                <c:pt idx="242">
                  <c:v>R</c:v>
                </c:pt>
                <c:pt idx="243">
                  <c:v>R</c:v>
                </c:pt>
                <c:pt idx="244">
                  <c:v>R</c:v>
                </c:pt>
                <c:pt idx="245">
                  <c:v>R</c:v>
                </c:pt>
                <c:pt idx="246">
                  <c:v>R</c:v>
                </c:pt>
                <c:pt idx="247">
                  <c:v>R</c:v>
                </c:pt>
                <c:pt idx="248">
                  <c:v>R</c:v>
                </c:pt>
                <c:pt idx="249">
                  <c:v>R</c:v>
                </c:pt>
                <c:pt idx="250">
                  <c:v>R</c:v>
                </c:pt>
                <c:pt idx="251">
                  <c:v>R</c:v>
                </c:pt>
                <c:pt idx="252">
                  <c:v>R</c:v>
                </c:pt>
                <c:pt idx="253">
                  <c:v>R</c:v>
                </c:pt>
                <c:pt idx="254">
                  <c:v>R</c:v>
                </c:pt>
                <c:pt idx="255">
                  <c:v>R</c:v>
                </c:pt>
                <c:pt idx="256">
                  <c:v>R</c:v>
                </c:pt>
                <c:pt idx="257">
                  <c:v>R</c:v>
                </c:pt>
                <c:pt idx="258">
                  <c:v>R</c:v>
                </c:pt>
                <c:pt idx="259">
                  <c:v>R</c:v>
                </c:pt>
                <c:pt idx="260">
                  <c:v>R</c:v>
                </c:pt>
                <c:pt idx="261">
                  <c:v>_x001a_</c:v>
                </c:pt>
              </c:strCache>
            </c:strRef>
          </c:xVal>
          <c:yVal>
            <c:numRef>
              <c:f>'Dataset (1)'!$AB$2:$AB$263</c:f>
              <c:numCache>
                <c:formatCode>General</c:formatCode>
                <c:ptCount val="2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E50-4823-9439-4897C37742B1}"/>
            </c:ext>
          </c:extLst>
        </c:ser>
        <c:ser>
          <c:idx val="27"/>
          <c:order val="27"/>
          <c:tx>
            <c:strRef>
              <c:f>'Dataset (1)'!$AC$1</c:f>
              <c:strCache>
                <c:ptCount val="1"/>
                <c:pt idx="0">
                  <c:v>requests</c:v>
                </c:pt>
              </c:strCache>
            </c:strRef>
          </c:tx>
          <c:spPr>
            <a:ln w="2222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'Dataset (1)'!$A$2:$A$263</c:f>
              <c:strCache>
                <c:ptCount val="262"/>
                <c:pt idx="0">
                  <c:v>B</c:v>
                </c:pt>
                <c:pt idx="1">
                  <c:v>B</c:v>
                </c:pt>
                <c:pt idx="2">
                  <c:v>B</c:v>
                </c:pt>
                <c:pt idx="3">
                  <c:v>B</c:v>
                </c:pt>
                <c:pt idx="4">
                  <c:v>B</c:v>
                </c:pt>
                <c:pt idx="5">
                  <c:v>B</c:v>
                </c:pt>
                <c:pt idx="6">
                  <c:v>B</c:v>
                </c:pt>
                <c:pt idx="7">
                  <c:v>B</c:v>
                </c:pt>
                <c:pt idx="8">
                  <c:v>B</c:v>
                </c:pt>
                <c:pt idx="9">
                  <c:v>B</c:v>
                </c:pt>
                <c:pt idx="10">
                  <c:v>B</c:v>
                </c:pt>
                <c:pt idx="11">
                  <c:v>B</c:v>
                </c:pt>
                <c:pt idx="12">
                  <c:v>B</c:v>
                </c:pt>
                <c:pt idx="13">
                  <c:v>B</c:v>
                </c:pt>
                <c:pt idx="14">
                  <c:v>B</c:v>
                </c:pt>
                <c:pt idx="15">
                  <c:v>B</c:v>
                </c:pt>
                <c:pt idx="16">
                  <c:v>B</c:v>
                </c:pt>
                <c:pt idx="17">
                  <c:v>B</c:v>
                </c:pt>
                <c:pt idx="18">
                  <c:v>B</c:v>
                </c:pt>
                <c:pt idx="19">
                  <c:v>B</c:v>
                </c:pt>
                <c:pt idx="20">
                  <c:v>B</c:v>
                </c:pt>
                <c:pt idx="21">
                  <c:v>B</c:v>
                </c:pt>
                <c:pt idx="22">
                  <c:v>B</c:v>
                </c:pt>
                <c:pt idx="23">
                  <c:v>B</c:v>
                </c:pt>
                <c:pt idx="24">
                  <c:v>B</c:v>
                </c:pt>
                <c:pt idx="25">
                  <c:v>B</c:v>
                </c:pt>
                <c:pt idx="26">
                  <c:v>B</c:v>
                </c:pt>
                <c:pt idx="27">
                  <c:v>B</c:v>
                </c:pt>
                <c:pt idx="28">
                  <c:v>B</c:v>
                </c:pt>
                <c:pt idx="29">
                  <c:v>B</c:v>
                </c:pt>
                <c:pt idx="30">
                  <c:v>B</c:v>
                </c:pt>
                <c:pt idx="31">
                  <c:v>B</c:v>
                </c:pt>
                <c:pt idx="32">
                  <c:v>B</c:v>
                </c:pt>
                <c:pt idx="33">
                  <c:v>B</c:v>
                </c:pt>
                <c:pt idx="34">
                  <c:v>B</c:v>
                </c:pt>
                <c:pt idx="35">
                  <c:v>B</c:v>
                </c:pt>
                <c:pt idx="36">
                  <c:v>B</c:v>
                </c:pt>
                <c:pt idx="37">
                  <c:v>B</c:v>
                </c:pt>
                <c:pt idx="38">
                  <c:v>B</c:v>
                </c:pt>
                <c:pt idx="39">
                  <c:v>B</c:v>
                </c:pt>
                <c:pt idx="40">
                  <c:v>B</c:v>
                </c:pt>
                <c:pt idx="41">
                  <c:v>B</c:v>
                </c:pt>
                <c:pt idx="42">
                  <c:v>B</c:v>
                </c:pt>
                <c:pt idx="43">
                  <c:v>B</c:v>
                </c:pt>
                <c:pt idx="44">
                  <c:v>B</c:v>
                </c:pt>
                <c:pt idx="45">
                  <c:v>B</c:v>
                </c:pt>
                <c:pt idx="46">
                  <c:v>B</c:v>
                </c:pt>
                <c:pt idx="47">
                  <c:v>B</c:v>
                </c:pt>
                <c:pt idx="48">
                  <c:v>B</c:v>
                </c:pt>
                <c:pt idx="49">
                  <c:v>B</c:v>
                </c:pt>
                <c:pt idx="50">
                  <c:v>B</c:v>
                </c:pt>
                <c:pt idx="51">
                  <c:v>B</c:v>
                </c:pt>
                <c:pt idx="52">
                  <c:v>B</c:v>
                </c:pt>
                <c:pt idx="53">
                  <c:v>B</c:v>
                </c:pt>
                <c:pt idx="54">
                  <c:v>B</c:v>
                </c:pt>
                <c:pt idx="55">
                  <c:v>B</c:v>
                </c:pt>
                <c:pt idx="56">
                  <c:v>B</c:v>
                </c:pt>
                <c:pt idx="57">
                  <c:v>B</c:v>
                </c:pt>
                <c:pt idx="58">
                  <c:v>B</c:v>
                </c:pt>
                <c:pt idx="59">
                  <c:v>B</c:v>
                </c:pt>
                <c:pt idx="60">
                  <c:v>B</c:v>
                </c:pt>
                <c:pt idx="61">
                  <c:v>B</c:v>
                </c:pt>
                <c:pt idx="62">
                  <c:v>B</c:v>
                </c:pt>
                <c:pt idx="63">
                  <c:v>B</c:v>
                </c:pt>
                <c:pt idx="64">
                  <c:v>B</c:v>
                </c:pt>
                <c:pt idx="65">
                  <c:v>B</c:v>
                </c:pt>
                <c:pt idx="66">
                  <c:v>B</c:v>
                </c:pt>
                <c:pt idx="67">
                  <c:v>B</c:v>
                </c:pt>
                <c:pt idx="68">
                  <c:v>B</c:v>
                </c:pt>
                <c:pt idx="69">
                  <c:v>B</c:v>
                </c:pt>
                <c:pt idx="70">
                  <c:v>B</c:v>
                </c:pt>
                <c:pt idx="71">
                  <c:v>B</c:v>
                </c:pt>
                <c:pt idx="72">
                  <c:v>B</c:v>
                </c:pt>
                <c:pt idx="73">
                  <c:v>B</c:v>
                </c:pt>
                <c:pt idx="74">
                  <c:v>B</c:v>
                </c:pt>
                <c:pt idx="75">
                  <c:v>B</c:v>
                </c:pt>
                <c:pt idx="76">
                  <c:v>B</c:v>
                </c:pt>
                <c:pt idx="77">
                  <c:v>B</c:v>
                </c:pt>
                <c:pt idx="78">
                  <c:v>B</c:v>
                </c:pt>
                <c:pt idx="79">
                  <c:v>B</c:v>
                </c:pt>
                <c:pt idx="80">
                  <c:v>M</c:v>
                </c:pt>
                <c:pt idx="81">
                  <c:v>M</c:v>
                </c:pt>
                <c:pt idx="82">
                  <c:v>M</c:v>
                </c:pt>
                <c:pt idx="83">
                  <c:v>M</c:v>
                </c:pt>
                <c:pt idx="84">
                  <c:v>M</c:v>
                </c:pt>
                <c:pt idx="85">
                  <c:v>M</c:v>
                </c:pt>
                <c:pt idx="86">
                  <c:v>M</c:v>
                </c:pt>
                <c:pt idx="87">
                  <c:v>M</c:v>
                </c:pt>
                <c:pt idx="88">
                  <c:v>M</c:v>
                </c:pt>
                <c:pt idx="89">
                  <c:v>M</c:v>
                </c:pt>
                <c:pt idx="90">
                  <c:v>M</c:v>
                </c:pt>
                <c:pt idx="91">
                  <c:v>M</c:v>
                </c:pt>
                <c:pt idx="92">
                  <c:v>M</c:v>
                </c:pt>
                <c:pt idx="93">
                  <c:v>M</c:v>
                </c:pt>
                <c:pt idx="94">
                  <c:v>M</c:v>
                </c:pt>
                <c:pt idx="95">
                  <c:v>M</c:v>
                </c:pt>
                <c:pt idx="96">
                  <c:v>M</c:v>
                </c:pt>
                <c:pt idx="97">
                  <c:v>M</c:v>
                </c:pt>
                <c:pt idx="98">
                  <c:v>M</c:v>
                </c:pt>
                <c:pt idx="99">
                  <c:v>M</c:v>
                </c:pt>
                <c:pt idx="100">
                  <c:v>M</c:v>
                </c:pt>
                <c:pt idx="101">
                  <c:v>M</c:v>
                </c:pt>
                <c:pt idx="102">
                  <c:v>M</c:v>
                </c:pt>
                <c:pt idx="103">
                  <c:v>M</c:v>
                </c:pt>
                <c:pt idx="104">
                  <c:v>M</c:v>
                </c:pt>
                <c:pt idx="105">
                  <c:v>M</c:v>
                </c:pt>
                <c:pt idx="106">
                  <c:v>M</c:v>
                </c:pt>
                <c:pt idx="107">
                  <c:v>M</c:v>
                </c:pt>
                <c:pt idx="108">
                  <c:v>M</c:v>
                </c:pt>
                <c:pt idx="109">
                  <c:v>M</c:v>
                </c:pt>
                <c:pt idx="110">
                  <c:v>M</c:v>
                </c:pt>
                <c:pt idx="111">
                  <c:v>M</c:v>
                </c:pt>
                <c:pt idx="112">
                  <c:v>M</c:v>
                </c:pt>
                <c:pt idx="113">
                  <c:v>M</c:v>
                </c:pt>
                <c:pt idx="114">
                  <c:v>M</c:v>
                </c:pt>
                <c:pt idx="115">
                  <c:v>M</c:v>
                </c:pt>
                <c:pt idx="116">
                  <c:v>M</c:v>
                </c:pt>
                <c:pt idx="117">
                  <c:v>M</c:v>
                </c:pt>
                <c:pt idx="118">
                  <c:v>M</c:v>
                </c:pt>
                <c:pt idx="119">
                  <c:v>M</c:v>
                </c:pt>
                <c:pt idx="120">
                  <c:v>M</c:v>
                </c:pt>
                <c:pt idx="121">
                  <c:v>M</c:v>
                </c:pt>
                <c:pt idx="122">
                  <c:v>M</c:v>
                </c:pt>
                <c:pt idx="123">
                  <c:v>M</c:v>
                </c:pt>
                <c:pt idx="124">
                  <c:v>M</c:v>
                </c:pt>
                <c:pt idx="125">
                  <c:v>M</c:v>
                </c:pt>
                <c:pt idx="126">
                  <c:v>M</c:v>
                </c:pt>
                <c:pt idx="127">
                  <c:v>M</c:v>
                </c:pt>
                <c:pt idx="128">
                  <c:v>M</c:v>
                </c:pt>
                <c:pt idx="129">
                  <c:v>M</c:v>
                </c:pt>
                <c:pt idx="130">
                  <c:v>M</c:v>
                </c:pt>
                <c:pt idx="131">
                  <c:v>M</c:v>
                </c:pt>
                <c:pt idx="132">
                  <c:v>M</c:v>
                </c:pt>
                <c:pt idx="133">
                  <c:v>M</c:v>
                </c:pt>
                <c:pt idx="134">
                  <c:v>M</c:v>
                </c:pt>
                <c:pt idx="135">
                  <c:v>M</c:v>
                </c:pt>
                <c:pt idx="136">
                  <c:v>M</c:v>
                </c:pt>
                <c:pt idx="137">
                  <c:v>M</c:v>
                </c:pt>
                <c:pt idx="138">
                  <c:v>M</c:v>
                </c:pt>
                <c:pt idx="139">
                  <c:v>M</c:v>
                </c:pt>
                <c:pt idx="140">
                  <c:v>M</c:v>
                </c:pt>
                <c:pt idx="141">
                  <c:v>M</c:v>
                </c:pt>
                <c:pt idx="142">
                  <c:v>M</c:v>
                </c:pt>
                <c:pt idx="143">
                  <c:v>M</c:v>
                </c:pt>
                <c:pt idx="144">
                  <c:v>M</c:v>
                </c:pt>
                <c:pt idx="145">
                  <c:v>M</c:v>
                </c:pt>
                <c:pt idx="146">
                  <c:v>M</c:v>
                </c:pt>
                <c:pt idx="147">
                  <c:v>M</c:v>
                </c:pt>
                <c:pt idx="148">
                  <c:v>M</c:v>
                </c:pt>
                <c:pt idx="149">
                  <c:v>M</c:v>
                </c:pt>
                <c:pt idx="150">
                  <c:v>M</c:v>
                </c:pt>
                <c:pt idx="151">
                  <c:v>M</c:v>
                </c:pt>
                <c:pt idx="152">
                  <c:v>M</c:v>
                </c:pt>
                <c:pt idx="153">
                  <c:v>M</c:v>
                </c:pt>
                <c:pt idx="154">
                  <c:v>M</c:v>
                </c:pt>
                <c:pt idx="155">
                  <c:v>M</c:v>
                </c:pt>
                <c:pt idx="156">
                  <c:v>M</c:v>
                </c:pt>
                <c:pt idx="157">
                  <c:v>M</c:v>
                </c:pt>
                <c:pt idx="158">
                  <c:v>M</c:v>
                </c:pt>
                <c:pt idx="159">
                  <c:v>M</c:v>
                </c:pt>
                <c:pt idx="160">
                  <c:v>M</c:v>
                </c:pt>
                <c:pt idx="161">
                  <c:v>M</c:v>
                </c:pt>
                <c:pt idx="162">
                  <c:v>M</c:v>
                </c:pt>
                <c:pt idx="163">
                  <c:v>M</c:v>
                </c:pt>
                <c:pt idx="164">
                  <c:v>M</c:v>
                </c:pt>
                <c:pt idx="165">
                  <c:v>M</c:v>
                </c:pt>
                <c:pt idx="166">
                  <c:v>M</c:v>
                </c:pt>
                <c:pt idx="167">
                  <c:v>M</c:v>
                </c:pt>
                <c:pt idx="168">
                  <c:v>M</c:v>
                </c:pt>
                <c:pt idx="169">
                  <c:v>M</c:v>
                </c:pt>
                <c:pt idx="170">
                  <c:v>M</c:v>
                </c:pt>
                <c:pt idx="171">
                  <c:v>M</c:v>
                </c:pt>
                <c:pt idx="172">
                  <c:v>M</c:v>
                </c:pt>
                <c:pt idx="173">
                  <c:v>M</c:v>
                </c:pt>
                <c:pt idx="174">
                  <c:v>M</c:v>
                </c:pt>
                <c:pt idx="175">
                  <c:v>M</c:v>
                </c:pt>
                <c:pt idx="176">
                  <c:v>M</c:v>
                </c:pt>
                <c:pt idx="177">
                  <c:v>M</c:v>
                </c:pt>
                <c:pt idx="178">
                  <c:v>M</c:v>
                </c:pt>
                <c:pt idx="179">
                  <c:v>M</c:v>
                </c:pt>
                <c:pt idx="180">
                  <c:v>M</c:v>
                </c:pt>
                <c:pt idx="181">
                  <c:v>M</c:v>
                </c:pt>
                <c:pt idx="182">
                  <c:v>M</c:v>
                </c:pt>
                <c:pt idx="183">
                  <c:v>M</c:v>
                </c:pt>
                <c:pt idx="184">
                  <c:v>M</c:v>
                </c:pt>
                <c:pt idx="185">
                  <c:v>M</c:v>
                </c:pt>
                <c:pt idx="186">
                  <c:v>M</c:v>
                </c:pt>
                <c:pt idx="187">
                  <c:v>M</c:v>
                </c:pt>
                <c:pt idx="188">
                  <c:v>M</c:v>
                </c:pt>
                <c:pt idx="189">
                  <c:v>M</c:v>
                </c:pt>
                <c:pt idx="190">
                  <c:v>M</c:v>
                </c:pt>
                <c:pt idx="191">
                  <c:v>M</c:v>
                </c:pt>
                <c:pt idx="192">
                  <c:v>M</c:v>
                </c:pt>
                <c:pt idx="193">
                  <c:v>M</c:v>
                </c:pt>
                <c:pt idx="194">
                  <c:v>M</c:v>
                </c:pt>
                <c:pt idx="195">
                  <c:v>M</c:v>
                </c:pt>
                <c:pt idx="196">
                  <c:v>M</c:v>
                </c:pt>
                <c:pt idx="197">
                  <c:v>M</c:v>
                </c:pt>
                <c:pt idx="198">
                  <c:v>M</c:v>
                </c:pt>
                <c:pt idx="199">
                  <c:v>M</c:v>
                </c:pt>
                <c:pt idx="200">
                  <c:v>M</c:v>
                </c:pt>
                <c:pt idx="201">
                  <c:v>M</c:v>
                </c:pt>
                <c:pt idx="202">
                  <c:v>M</c:v>
                </c:pt>
                <c:pt idx="203">
                  <c:v>M</c:v>
                </c:pt>
                <c:pt idx="204">
                  <c:v>R</c:v>
                </c:pt>
                <c:pt idx="205">
                  <c:v>R</c:v>
                </c:pt>
                <c:pt idx="206">
                  <c:v>R</c:v>
                </c:pt>
                <c:pt idx="207">
                  <c:v>R</c:v>
                </c:pt>
                <c:pt idx="208">
                  <c:v>R</c:v>
                </c:pt>
                <c:pt idx="209">
                  <c:v>R</c:v>
                </c:pt>
                <c:pt idx="210">
                  <c:v>R</c:v>
                </c:pt>
                <c:pt idx="211">
                  <c:v>R</c:v>
                </c:pt>
                <c:pt idx="212">
                  <c:v>R</c:v>
                </c:pt>
                <c:pt idx="213">
                  <c:v>R</c:v>
                </c:pt>
                <c:pt idx="214">
                  <c:v>R</c:v>
                </c:pt>
                <c:pt idx="215">
                  <c:v>R</c:v>
                </c:pt>
                <c:pt idx="216">
                  <c:v>R</c:v>
                </c:pt>
                <c:pt idx="217">
                  <c:v>R</c:v>
                </c:pt>
                <c:pt idx="218">
                  <c:v>R</c:v>
                </c:pt>
                <c:pt idx="219">
                  <c:v>R</c:v>
                </c:pt>
                <c:pt idx="220">
                  <c:v>R</c:v>
                </c:pt>
                <c:pt idx="221">
                  <c:v>R</c:v>
                </c:pt>
                <c:pt idx="222">
                  <c:v>R</c:v>
                </c:pt>
                <c:pt idx="223">
                  <c:v>R</c:v>
                </c:pt>
                <c:pt idx="224">
                  <c:v>R</c:v>
                </c:pt>
                <c:pt idx="225">
                  <c:v>R</c:v>
                </c:pt>
                <c:pt idx="226">
                  <c:v>R</c:v>
                </c:pt>
                <c:pt idx="227">
                  <c:v>R</c:v>
                </c:pt>
                <c:pt idx="228">
                  <c:v>R</c:v>
                </c:pt>
                <c:pt idx="229">
                  <c:v>R</c:v>
                </c:pt>
                <c:pt idx="230">
                  <c:v>R</c:v>
                </c:pt>
                <c:pt idx="231">
                  <c:v>R</c:v>
                </c:pt>
                <c:pt idx="232">
                  <c:v>R</c:v>
                </c:pt>
                <c:pt idx="233">
                  <c:v>R</c:v>
                </c:pt>
                <c:pt idx="234">
                  <c:v>R</c:v>
                </c:pt>
                <c:pt idx="235">
                  <c:v>R</c:v>
                </c:pt>
                <c:pt idx="236">
                  <c:v>R</c:v>
                </c:pt>
                <c:pt idx="237">
                  <c:v>R</c:v>
                </c:pt>
                <c:pt idx="238">
                  <c:v>R</c:v>
                </c:pt>
                <c:pt idx="239">
                  <c:v>R</c:v>
                </c:pt>
                <c:pt idx="240">
                  <c:v>R</c:v>
                </c:pt>
                <c:pt idx="241">
                  <c:v>R</c:v>
                </c:pt>
                <c:pt idx="242">
                  <c:v>R</c:v>
                </c:pt>
                <c:pt idx="243">
                  <c:v>R</c:v>
                </c:pt>
                <c:pt idx="244">
                  <c:v>R</c:v>
                </c:pt>
                <c:pt idx="245">
                  <c:v>R</c:v>
                </c:pt>
                <c:pt idx="246">
                  <c:v>R</c:v>
                </c:pt>
                <c:pt idx="247">
                  <c:v>R</c:v>
                </c:pt>
                <c:pt idx="248">
                  <c:v>R</c:v>
                </c:pt>
                <c:pt idx="249">
                  <c:v>R</c:v>
                </c:pt>
                <c:pt idx="250">
                  <c:v>R</c:v>
                </c:pt>
                <c:pt idx="251">
                  <c:v>R</c:v>
                </c:pt>
                <c:pt idx="252">
                  <c:v>R</c:v>
                </c:pt>
                <c:pt idx="253">
                  <c:v>R</c:v>
                </c:pt>
                <c:pt idx="254">
                  <c:v>R</c:v>
                </c:pt>
                <c:pt idx="255">
                  <c:v>R</c:v>
                </c:pt>
                <c:pt idx="256">
                  <c:v>R</c:v>
                </c:pt>
                <c:pt idx="257">
                  <c:v>R</c:v>
                </c:pt>
                <c:pt idx="258">
                  <c:v>R</c:v>
                </c:pt>
                <c:pt idx="259">
                  <c:v>R</c:v>
                </c:pt>
                <c:pt idx="260">
                  <c:v>R</c:v>
                </c:pt>
                <c:pt idx="261">
                  <c:v>_x001a_</c:v>
                </c:pt>
              </c:strCache>
            </c:strRef>
          </c:xVal>
          <c:yVal>
            <c:numRef>
              <c:f>'Dataset (1)'!$AC$2:$AC$263</c:f>
              <c:numCache>
                <c:formatCode>General</c:formatCode>
                <c:ptCount val="2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E50-4823-9439-4897C37742B1}"/>
            </c:ext>
          </c:extLst>
        </c:ser>
        <c:ser>
          <c:idx val="28"/>
          <c:order val="28"/>
          <c:tx>
            <c:strRef>
              <c:f>'Dataset (1)'!$AD$1</c:f>
              <c:strCache>
                <c:ptCount val="1"/>
                <c:pt idx="0">
                  <c:v>dns_servers</c:v>
                </c:pt>
              </c:strCache>
            </c:strRef>
          </c:tx>
          <c:spPr>
            <a:ln w="2222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'Dataset (1)'!$A$2:$A$263</c:f>
              <c:strCache>
                <c:ptCount val="262"/>
                <c:pt idx="0">
                  <c:v>B</c:v>
                </c:pt>
                <c:pt idx="1">
                  <c:v>B</c:v>
                </c:pt>
                <c:pt idx="2">
                  <c:v>B</c:v>
                </c:pt>
                <c:pt idx="3">
                  <c:v>B</c:v>
                </c:pt>
                <c:pt idx="4">
                  <c:v>B</c:v>
                </c:pt>
                <c:pt idx="5">
                  <c:v>B</c:v>
                </c:pt>
                <c:pt idx="6">
                  <c:v>B</c:v>
                </c:pt>
                <c:pt idx="7">
                  <c:v>B</c:v>
                </c:pt>
                <c:pt idx="8">
                  <c:v>B</c:v>
                </c:pt>
                <c:pt idx="9">
                  <c:v>B</c:v>
                </c:pt>
                <c:pt idx="10">
                  <c:v>B</c:v>
                </c:pt>
                <c:pt idx="11">
                  <c:v>B</c:v>
                </c:pt>
                <c:pt idx="12">
                  <c:v>B</c:v>
                </c:pt>
                <c:pt idx="13">
                  <c:v>B</c:v>
                </c:pt>
                <c:pt idx="14">
                  <c:v>B</c:v>
                </c:pt>
                <c:pt idx="15">
                  <c:v>B</c:v>
                </c:pt>
                <c:pt idx="16">
                  <c:v>B</c:v>
                </c:pt>
                <c:pt idx="17">
                  <c:v>B</c:v>
                </c:pt>
                <c:pt idx="18">
                  <c:v>B</c:v>
                </c:pt>
                <c:pt idx="19">
                  <c:v>B</c:v>
                </c:pt>
                <c:pt idx="20">
                  <c:v>B</c:v>
                </c:pt>
                <c:pt idx="21">
                  <c:v>B</c:v>
                </c:pt>
                <c:pt idx="22">
                  <c:v>B</c:v>
                </c:pt>
                <c:pt idx="23">
                  <c:v>B</c:v>
                </c:pt>
                <c:pt idx="24">
                  <c:v>B</c:v>
                </c:pt>
                <c:pt idx="25">
                  <c:v>B</c:v>
                </c:pt>
                <c:pt idx="26">
                  <c:v>B</c:v>
                </c:pt>
                <c:pt idx="27">
                  <c:v>B</c:v>
                </c:pt>
                <c:pt idx="28">
                  <c:v>B</c:v>
                </c:pt>
                <c:pt idx="29">
                  <c:v>B</c:v>
                </c:pt>
                <c:pt idx="30">
                  <c:v>B</c:v>
                </c:pt>
                <c:pt idx="31">
                  <c:v>B</c:v>
                </c:pt>
                <c:pt idx="32">
                  <c:v>B</c:v>
                </c:pt>
                <c:pt idx="33">
                  <c:v>B</c:v>
                </c:pt>
                <c:pt idx="34">
                  <c:v>B</c:v>
                </c:pt>
                <c:pt idx="35">
                  <c:v>B</c:v>
                </c:pt>
                <c:pt idx="36">
                  <c:v>B</c:v>
                </c:pt>
                <c:pt idx="37">
                  <c:v>B</c:v>
                </c:pt>
                <c:pt idx="38">
                  <c:v>B</c:v>
                </c:pt>
                <c:pt idx="39">
                  <c:v>B</c:v>
                </c:pt>
                <c:pt idx="40">
                  <c:v>B</c:v>
                </c:pt>
                <c:pt idx="41">
                  <c:v>B</c:v>
                </c:pt>
                <c:pt idx="42">
                  <c:v>B</c:v>
                </c:pt>
                <c:pt idx="43">
                  <c:v>B</c:v>
                </c:pt>
                <c:pt idx="44">
                  <c:v>B</c:v>
                </c:pt>
                <c:pt idx="45">
                  <c:v>B</c:v>
                </c:pt>
                <c:pt idx="46">
                  <c:v>B</c:v>
                </c:pt>
                <c:pt idx="47">
                  <c:v>B</c:v>
                </c:pt>
                <c:pt idx="48">
                  <c:v>B</c:v>
                </c:pt>
                <c:pt idx="49">
                  <c:v>B</c:v>
                </c:pt>
                <c:pt idx="50">
                  <c:v>B</c:v>
                </c:pt>
                <c:pt idx="51">
                  <c:v>B</c:v>
                </c:pt>
                <c:pt idx="52">
                  <c:v>B</c:v>
                </c:pt>
                <c:pt idx="53">
                  <c:v>B</c:v>
                </c:pt>
                <c:pt idx="54">
                  <c:v>B</c:v>
                </c:pt>
                <c:pt idx="55">
                  <c:v>B</c:v>
                </c:pt>
                <c:pt idx="56">
                  <c:v>B</c:v>
                </c:pt>
                <c:pt idx="57">
                  <c:v>B</c:v>
                </c:pt>
                <c:pt idx="58">
                  <c:v>B</c:v>
                </c:pt>
                <c:pt idx="59">
                  <c:v>B</c:v>
                </c:pt>
                <c:pt idx="60">
                  <c:v>B</c:v>
                </c:pt>
                <c:pt idx="61">
                  <c:v>B</c:v>
                </c:pt>
                <c:pt idx="62">
                  <c:v>B</c:v>
                </c:pt>
                <c:pt idx="63">
                  <c:v>B</c:v>
                </c:pt>
                <c:pt idx="64">
                  <c:v>B</c:v>
                </c:pt>
                <c:pt idx="65">
                  <c:v>B</c:v>
                </c:pt>
                <c:pt idx="66">
                  <c:v>B</c:v>
                </c:pt>
                <c:pt idx="67">
                  <c:v>B</c:v>
                </c:pt>
                <c:pt idx="68">
                  <c:v>B</c:v>
                </c:pt>
                <c:pt idx="69">
                  <c:v>B</c:v>
                </c:pt>
                <c:pt idx="70">
                  <c:v>B</c:v>
                </c:pt>
                <c:pt idx="71">
                  <c:v>B</c:v>
                </c:pt>
                <c:pt idx="72">
                  <c:v>B</c:v>
                </c:pt>
                <c:pt idx="73">
                  <c:v>B</c:v>
                </c:pt>
                <c:pt idx="74">
                  <c:v>B</c:v>
                </c:pt>
                <c:pt idx="75">
                  <c:v>B</c:v>
                </c:pt>
                <c:pt idx="76">
                  <c:v>B</c:v>
                </c:pt>
                <c:pt idx="77">
                  <c:v>B</c:v>
                </c:pt>
                <c:pt idx="78">
                  <c:v>B</c:v>
                </c:pt>
                <c:pt idx="79">
                  <c:v>B</c:v>
                </c:pt>
                <c:pt idx="80">
                  <c:v>M</c:v>
                </c:pt>
                <c:pt idx="81">
                  <c:v>M</c:v>
                </c:pt>
                <c:pt idx="82">
                  <c:v>M</c:v>
                </c:pt>
                <c:pt idx="83">
                  <c:v>M</c:v>
                </c:pt>
                <c:pt idx="84">
                  <c:v>M</c:v>
                </c:pt>
                <c:pt idx="85">
                  <c:v>M</c:v>
                </c:pt>
                <c:pt idx="86">
                  <c:v>M</c:v>
                </c:pt>
                <c:pt idx="87">
                  <c:v>M</c:v>
                </c:pt>
                <c:pt idx="88">
                  <c:v>M</c:v>
                </c:pt>
                <c:pt idx="89">
                  <c:v>M</c:v>
                </c:pt>
                <c:pt idx="90">
                  <c:v>M</c:v>
                </c:pt>
                <c:pt idx="91">
                  <c:v>M</c:v>
                </c:pt>
                <c:pt idx="92">
                  <c:v>M</c:v>
                </c:pt>
                <c:pt idx="93">
                  <c:v>M</c:v>
                </c:pt>
                <c:pt idx="94">
                  <c:v>M</c:v>
                </c:pt>
                <c:pt idx="95">
                  <c:v>M</c:v>
                </c:pt>
                <c:pt idx="96">
                  <c:v>M</c:v>
                </c:pt>
                <c:pt idx="97">
                  <c:v>M</c:v>
                </c:pt>
                <c:pt idx="98">
                  <c:v>M</c:v>
                </c:pt>
                <c:pt idx="99">
                  <c:v>M</c:v>
                </c:pt>
                <c:pt idx="100">
                  <c:v>M</c:v>
                </c:pt>
                <c:pt idx="101">
                  <c:v>M</c:v>
                </c:pt>
                <c:pt idx="102">
                  <c:v>M</c:v>
                </c:pt>
                <c:pt idx="103">
                  <c:v>M</c:v>
                </c:pt>
                <c:pt idx="104">
                  <c:v>M</c:v>
                </c:pt>
                <c:pt idx="105">
                  <c:v>M</c:v>
                </c:pt>
                <c:pt idx="106">
                  <c:v>M</c:v>
                </c:pt>
                <c:pt idx="107">
                  <c:v>M</c:v>
                </c:pt>
                <c:pt idx="108">
                  <c:v>M</c:v>
                </c:pt>
                <c:pt idx="109">
                  <c:v>M</c:v>
                </c:pt>
                <c:pt idx="110">
                  <c:v>M</c:v>
                </c:pt>
                <c:pt idx="111">
                  <c:v>M</c:v>
                </c:pt>
                <c:pt idx="112">
                  <c:v>M</c:v>
                </c:pt>
                <c:pt idx="113">
                  <c:v>M</c:v>
                </c:pt>
                <c:pt idx="114">
                  <c:v>M</c:v>
                </c:pt>
                <c:pt idx="115">
                  <c:v>M</c:v>
                </c:pt>
                <c:pt idx="116">
                  <c:v>M</c:v>
                </c:pt>
                <c:pt idx="117">
                  <c:v>M</c:v>
                </c:pt>
                <c:pt idx="118">
                  <c:v>M</c:v>
                </c:pt>
                <c:pt idx="119">
                  <c:v>M</c:v>
                </c:pt>
                <c:pt idx="120">
                  <c:v>M</c:v>
                </c:pt>
                <c:pt idx="121">
                  <c:v>M</c:v>
                </c:pt>
                <c:pt idx="122">
                  <c:v>M</c:v>
                </c:pt>
                <c:pt idx="123">
                  <c:v>M</c:v>
                </c:pt>
                <c:pt idx="124">
                  <c:v>M</c:v>
                </c:pt>
                <c:pt idx="125">
                  <c:v>M</c:v>
                </c:pt>
                <c:pt idx="126">
                  <c:v>M</c:v>
                </c:pt>
                <c:pt idx="127">
                  <c:v>M</c:v>
                </c:pt>
                <c:pt idx="128">
                  <c:v>M</c:v>
                </c:pt>
                <c:pt idx="129">
                  <c:v>M</c:v>
                </c:pt>
                <c:pt idx="130">
                  <c:v>M</c:v>
                </c:pt>
                <c:pt idx="131">
                  <c:v>M</c:v>
                </c:pt>
                <c:pt idx="132">
                  <c:v>M</c:v>
                </c:pt>
                <c:pt idx="133">
                  <c:v>M</c:v>
                </c:pt>
                <c:pt idx="134">
                  <c:v>M</c:v>
                </c:pt>
                <c:pt idx="135">
                  <c:v>M</c:v>
                </c:pt>
                <c:pt idx="136">
                  <c:v>M</c:v>
                </c:pt>
                <c:pt idx="137">
                  <c:v>M</c:v>
                </c:pt>
                <c:pt idx="138">
                  <c:v>M</c:v>
                </c:pt>
                <c:pt idx="139">
                  <c:v>M</c:v>
                </c:pt>
                <c:pt idx="140">
                  <c:v>M</c:v>
                </c:pt>
                <c:pt idx="141">
                  <c:v>M</c:v>
                </c:pt>
                <c:pt idx="142">
                  <c:v>M</c:v>
                </c:pt>
                <c:pt idx="143">
                  <c:v>M</c:v>
                </c:pt>
                <c:pt idx="144">
                  <c:v>M</c:v>
                </c:pt>
                <c:pt idx="145">
                  <c:v>M</c:v>
                </c:pt>
                <c:pt idx="146">
                  <c:v>M</c:v>
                </c:pt>
                <c:pt idx="147">
                  <c:v>M</c:v>
                </c:pt>
                <c:pt idx="148">
                  <c:v>M</c:v>
                </c:pt>
                <c:pt idx="149">
                  <c:v>M</c:v>
                </c:pt>
                <c:pt idx="150">
                  <c:v>M</c:v>
                </c:pt>
                <c:pt idx="151">
                  <c:v>M</c:v>
                </c:pt>
                <c:pt idx="152">
                  <c:v>M</c:v>
                </c:pt>
                <c:pt idx="153">
                  <c:v>M</c:v>
                </c:pt>
                <c:pt idx="154">
                  <c:v>M</c:v>
                </c:pt>
                <c:pt idx="155">
                  <c:v>M</c:v>
                </c:pt>
                <c:pt idx="156">
                  <c:v>M</c:v>
                </c:pt>
                <c:pt idx="157">
                  <c:v>M</c:v>
                </c:pt>
                <c:pt idx="158">
                  <c:v>M</c:v>
                </c:pt>
                <c:pt idx="159">
                  <c:v>M</c:v>
                </c:pt>
                <c:pt idx="160">
                  <c:v>M</c:v>
                </c:pt>
                <c:pt idx="161">
                  <c:v>M</c:v>
                </c:pt>
                <c:pt idx="162">
                  <c:v>M</c:v>
                </c:pt>
                <c:pt idx="163">
                  <c:v>M</c:v>
                </c:pt>
                <c:pt idx="164">
                  <c:v>M</c:v>
                </c:pt>
                <c:pt idx="165">
                  <c:v>M</c:v>
                </c:pt>
                <c:pt idx="166">
                  <c:v>M</c:v>
                </c:pt>
                <c:pt idx="167">
                  <c:v>M</c:v>
                </c:pt>
                <c:pt idx="168">
                  <c:v>M</c:v>
                </c:pt>
                <c:pt idx="169">
                  <c:v>M</c:v>
                </c:pt>
                <c:pt idx="170">
                  <c:v>M</c:v>
                </c:pt>
                <c:pt idx="171">
                  <c:v>M</c:v>
                </c:pt>
                <c:pt idx="172">
                  <c:v>M</c:v>
                </c:pt>
                <c:pt idx="173">
                  <c:v>M</c:v>
                </c:pt>
                <c:pt idx="174">
                  <c:v>M</c:v>
                </c:pt>
                <c:pt idx="175">
                  <c:v>M</c:v>
                </c:pt>
                <c:pt idx="176">
                  <c:v>M</c:v>
                </c:pt>
                <c:pt idx="177">
                  <c:v>M</c:v>
                </c:pt>
                <c:pt idx="178">
                  <c:v>M</c:v>
                </c:pt>
                <c:pt idx="179">
                  <c:v>M</c:v>
                </c:pt>
                <c:pt idx="180">
                  <c:v>M</c:v>
                </c:pt>
                <c:pt idx="181">
                  <c:v>M</c:v>
                </c:pt>
                <c:pt idx="182">
                  <c:v>M</c:v>
                </c:pt>
                <c:pt idx="183">
                  <c:v>M</c:v>
                </c:pt>
                <c:pt idx="184">
                  <c:v>M</c:v>
                </c:pt>
                <c:pt idx="185">
                  <c:v>M</c:v>
                </c:pt>
                <c:pt idx="186">
                  <c:v>M</c:v>
                </c:pt>
                <c:pt idx="187">
                  <c:v>M</c:v>
                </c:pt>
                <c:pt idx="188">
                  <c:v>M</c:v>
                </c:pt>
                <c:pt idx="189">
                  <c:v>M</c:v>
                </c:pt>
                <c:pt idx="190">
                  <c:v>M</c:v>
                </c:pt>
                <c:pt idx="191">
                  <c:v>M</c:v>
                </c:pt>
                <c:pt idx="192">
                  <c:v>M</c:v>
                </c:pt>
                <c:pt idx="193">
                  <c:v>M</c:v>
                </c:pt>
                <c:pt idx="194">
                  <c:v>M</c:v>
                </c:pt>
                <c:pt idx="195">
                  <c:v>M</c:v>
                </c:pt>
                <c:pt idx="196">
                  <c:v>M</c:v>
                </c:pt>
                <c:pt idx="197">
                  <c:v>M</c:v>
                </c:pt>
                <c:pt idx="198">
                  <c:v>M</c:v>
                </c:pt>
                <c:pt idx="199">
                  <c:v>M</c:v>
                </c:pt>
                <c:pt idx="200">
                  <c:v>M</c:v>
                </c:pt>
                <c:pt idx="201">
                  <c:v>M</c:v>
                </c:pt>
                <c:pt idx="202">
                  <c:v>M</c:v>
                </c:pt>
                <c:pt idx="203">
                  <c:v>M</c:v>
                </c:pt>
                <c:pt idx="204">
                  <c:v>R</c:v>
                </c:pt>
                <c:pt idx="205">
                  <c:v>R</c:v>
                </c:pt>
                <c:pt idx="206">
                  <c:v>R</c:v>
                </c:pt>
                <c:pt idx="207">
                  <c:v>R</c:v>
                </c:pt>
                <c:pt idx="208">
                  <c:v>R</c:v>
                </c:pt>
                <c:pt idx="209">
                  <c:v>R</c:v>
                </c:pt>
                <c:pt idx="210">
                  <c:v>R</c:v>
                </c:pt>
                <c:pt idx="211">
                  <c:v>R</c:v>
                </c:pt>
                <c:pt idx="212">
                  <c:v>R</c:v>
                </c:pt>
                <c:pt idx="213">
                  <c:v>R</c:v>
                </c:pt>
                <c:pt idx="214">
                  <c:v>R</c:v>
                </c:pt>
                <c:pt idx="215">
                  <c:v>R</c:v>
                </c:pt>
                <c:pt idx="216">
                  <c:v>R</c:v>
                </c:pt>
                <c:pt idx="217">
                  <c:v>R</c:v>
                </c:pt>
                <c:pt idx="218">
                  <c:v>R</c:v>
                </c:pt>
                <c:pt idx="219">
                  <c:v>R</c:v>
                </c:pt>
                <c:pt idx="220">
                  <c:v>R</c:v>
                </c:pt>
                <c:pt idx="221">
                  <c:v>R</c:v>
                </c:pt>
                <c:pt idx="222">
                  <c:v>R</c:v>
                </c:pt>
                <c:pt idx="223">
                  <c:v>R</c:v>
                </c:pt>
                <c:pt idx="224">
                  <c:v>R</c:v>
                </c:pt>
                <c:pt idx="225">
                  <c:v>R</c:v>
                </c:pt>
                <c:pt idx="226">
                  <c:v>R</c:v>
                </c:pt>
                <c:pt idx="227">
                  <c:v>R</c:v>
                </c:pt>
                <c:pt idx="228">
                  <c:v>R</c:v>
                </c:pt>
                <c:pt idx="229">
                  <c:v>R</c:v>
                </c:pt>
                <c:pt idx="230">
                  <c:v>R</c:v>
                </c:pt>
                <c:pt idx="231">
                  <c:v>R</c:v>
                </c:pt>
                <c:pt idx="232">
                  <c:v>R</c:v>
                </c:pt>
                <c:pt idx="233">
                  <c:v>R</c:v>
                </c:pt>
                <c:pt idx="234">
                  <c:v>R</c:v>
                </c:pt>
                <c:pt idx="235">
                  <c:v>R</c:v>
                </c:pt>
                <c:pt idx="236">
                  <c:v>R</c:v>
                </c:pt>
                <c:pt idx="237">
                  <c:v>R</c:v>
                </c:pt>
                <c:pt idx="238">
                  <c:v>R</c:v>
                </c:pt>
                <c:pt idx="239">
                  <c:v>R</c:v>
                </c:pt>
                <c:pt idx="240">
                  <c:v>R</c:v>
                </c:pt>
                <c:pt idx="241">
                  <c:v>R</c:v>
                </c:pt>
                <c:pt idx="242">
                  <c:v>R</c:v>
                </c:pt>
                <c:pt idx="243">
                  <c:v>R</c:v>
                </c:pt>
                <c:pt idx="244">
                  <c:v>R</c:v>
                </c:pt>
                <c:pt idx="245">
                  <c:v>R</c:v>
                </c:pt>
                <c:pt idx="246">
                  <c:v>R</c:v>
                </c:pt>
                <c:pt idx="247">
                  <c:v>R</c:v>
                </c:pt>
                <c:pt idx="248">
                  <c:v>R</c:v>
                </c:pt>
                <c:pt idx="249">
                  <c:v>R</c:v>
                </c:pt>
                <c:pt idx="250">
                  <c:v>R</c:v>
                </c:pt>
                <c:pt idx="251">
                  <c:v>R</c:v>
                </c:pt>
                <c:pt idx="252">
                  <c:v>R</c:v>
                </c:pt>
                <c:pt idx="253">
                  <c:v>R</c:v>
                </c:pt>
                <c:pt idx="254">
                  <c:v>R</c:v>
                </c:pt>
                <c:pt idx="255">
                  <c:v>R</c:v>
                </c:pt>
                <c:pt idx="256">
                  <c:v>R</c:v>
                </c:pt>
                <c:pt idx="257">
                  <c:v>R</c:v>
                </c:pt>
                <c:pt idx="258">
                  <c:v>R</c:v>
                </c:pt>
                <c:pt idx="259">
                  <c:v>R</c:v>
                </c:pt>
                <c:pt idx="260">
                  <c:v>R</c:v>
                </c:pt>
                <c:pt idx="261">
                  <c:v>_x001a_</c:v>
                </c:pt>
              </c:strCache>
            </c:strRef>
          </c:xVal>
          <c:yVal>
            <c:numRef>
              <c:f>'Dataset (1)'!$AD$2:$AD$263</c:f>
              <c:numCache>
                <c:formatCode>General</c:formatCode>
                <c:ptCount val="2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17</c:v>
                </c:pt>
                <c:pt idx="81">
                  <c:v>17</c:v>
                </c:pt>
                <c:pt idx="82">
                  <c:v>18</c:v>
                </c:pt>
                <c:pt idx="83">
                  <c:v>17</c:v>
                </c:pt>
                <c:pt idx="84">
                  <c:v>46</c:v>
                </c:pt>
                <c:pt idx="85">
                  <c:v>45</c:v>
                </c:pt>
                <c:pt idx="86">
                  <c:v>46</c:v>
                </c:pt>
                <c:pt idx="87">
                  <c:v>45</c:v>
                </c:pt>
                <c:pt idx="88">
                  <c:v>17</c:v>
                </c:pt>
                <c:pt idx="89">
                  <c:v>17</c:v>
                </c:pt>
                <c:pt idx="90">
                  <c:v>18</c:v>
                </c:pt>
                <c:pt idx="91">
                  <c:v>17</c:v>
                </c:pt>
                <c:pt idx="92">
                  <c:v>18</c:v>
                </c:pt>
                <c:pt idx="93">
                  <c:v>52</c:v>
                </c:pt>
                <c:pt idx="94">
                  <c:v>52</c:v>
                </c:pt>
                <c:pt idx="95">
                  <c:v>52</c:v>
                </c:pt>
                <c:pt idx="96">
                  <c:v>17</c:v>
                </c:pt>
                <c:pt idx="97">
                  <c:v>19</c:v>
                </c:pt>
                <c:pt idx="98">
                  <c:v>19</c:v>
                </c:pt>
                <c:pt idx="99">
                  <c:v>21</c:v>
                </c:pt>
                <c:pt idx="100">
                  <c:v>18</c:v>
                </c:pt>
                <c:pt idx="101">
                  <c:v>18</c:v>
                </c:pt>
                <c:pt idx="102">
                  <c:v>18</c:v>
                </c:pt>
                <c:pt idx="103">
                  <c:v>45</c:v>
                </c:pt>
                <c:pt idx="104">
                  <c:v>45</c:v>
                </c:pt>
                <c:pt idx="105">
                  <c:v>45</c:v>
                </c:pt>
                <c:pt idx="106">
                  <c:v>48</c:v>
                </c:pt>
                <c:pt idx="107">
                  <c:v>45</c:v>
                </c:pt>
                <c:pt idx="108">
                  <c:v>41</c:v>
                </c:pt>
                <c:pt idx="109">
                  <c:v>44</c:v>
                </c:pt>
                <c:pt idx="110">
                  <c:v>17</c:v>
                </c:pt>
                <c:pt idx="111">
                  <c:v>45</c:v>
                </c:pt>
                <c:pt idx="112">
                  <c:v>18</c:v>
                </c:pt>
                <c:pt idx="113">
                  <c:v>17</c:v>
                </c:pt>
                <c:pt idx="114">
                  <c:v>17</c:v>
                </c:pt>
                <c:pt idx="115">
                  <c:v>17</c:v>
                </c:pt>
                <c:pt idx="116">
                  <c:v>18</c:v>
                </c:pt>
                <c:pt idx="117">
                  <c:v>46</c:v>
                </c:pt>
                <c:pt idx="118">
                  <c:v>20</c:v>
                </c:pt>
                <c:pt idx="119">
                  <c:v>17</c:v>
                </c:pt>
                <c:pt idx="120">
                  <c:v>17</c:v>
                </c:pt>
                <c:pt idx="121">
                  <c:v>17</c:v>
                </c:pt>
                <c:pt idx="122">
                  <c:v>46</c:v>
                </c:pt>
                <c:pt idx="123">
                  <c:v>18</c:v>
                </c:pt>
                <c:pt idx="124">
                  <c:v>18</c:v>
                </c:pt>
                <c:pt idx="125">
                  <c:v>18</c:v>
                </c:pt>
                <c:pt idx="126">
                  <c:v>18</c:v>
                </c:pt>
                <c:pt idx="127">
                  <c:v>58</c:v>
                </c:pt>
                <c:pt idx="128">
                  <c:v>45</c:v>
                </c:pt>
                <c:pt idx="129">
                  <c:v>18</c:v>
                </c:pt>
                <c:pt idx="130">
                  <c:v>18</c:v>
                </c:pt>
                <c:pt idx="131">
                  <c:v>17</c:v>
                </c:pt>
                <c:pt idx="132">
                  <c:v>47</c:v>
                </c:pt>
                <c:pt idx="133">
                  <c:v>21</c:v>
                </c:pt>
                <c:pt idx="134">
                  <c:v>21</c:v>
                </c:pt>
                <c:pt idx="135">
                  <c:v>17</c:v>
                </c:pt>
                <c:pt idx="136">
                  <c:v>21</c:v>
                </c:pt>
                <c:pt idx="137">
                  <c:v>20</c:v>
                </c:pt>
                <c:pt idx="138">
                  <c:v>20</c:v>
                </c:pt>
                <c:pt idx="139">
                  <c:v>21</c:v>
                </c:pt>
                <c:pt idx="140">
                  <c:v>21</c:v>
                </c:pt>
                <c:pt idx="141">
                  <c:v>21</c:v>
                </c:pt>
                <c:pt idx="142">
                  <c:v>21</c:v>
                </c:pt>
                <c:pt idx="143">
                  <c:v>20</c:v>
                </c:pt>
                <c:pt idx="144">
                  <c:v>20</c:v>
                </c:pt>
                <c:pt idx="145">
                  <c:v>21</c:v>
                </c:pt>
                <c:pt idx="146">
                  <c:v>20</c:v>
                </c:pt>
                <c:pt idx="147">
                  <c:v>21</c:v>
                </c:pt>
                <c:pt idx="148">
                  <c:v>21</c:v>
                </c:pt>
                <c:pt idx="149">
                  <c:v>21</c:v>
                </c:pt>
                <c:pt idx="150">
                  <c:v>21</c:v>
                </c:pt>
                <c:pt idx="151">
                  <c:v>20</c:v>
                </c:pt>
                <c:pt idx="152">
                  <c:v>20</c:v>
                </c:pt>
                <c:pt idx="153">
                  <c:v>20</c:v>
                </c:pt>
                <c:pt idx="154">
                  <c:v>18</c:v>
                </c:pt>
                <c:pt idx="155">
                  <c:v>17</c:v>
                </c:pt>
                <c:pt idx="156">
                  <c:v>17</c:v>
                </c:pt>
                <c:pt idx="157">
                  <c:v>46</c:v>
                </c:pt>
                <c:pt idx="158">
                  <c:v>18</c:v>
                </c:pt>
                <c:pt idx="159">
                  <c:v>18</c:v>
                </c:pt>
                <c:pt idx="160">
                  <c:v>18</c:v>
                </c:pt>
                <c:pt idx="161">
                  <c:v>22</c:v>
                </c:pt>
                <c:pt idx="162">
                  <c:v>22</c:v>
                </c:pt>
                <c:pt idx="163">
                  <c:v>37</c:v>
                </c:pt>
                <c:pt idx="164">
                  <c:v>29</c:v>
                </c:pt>
                <c:pt idx="165">
                  <c:v>17</c:v>
                </c:pt>
                <c:pt idx="166">
                  <c:v>18</c:v>
                </c:pt>
                <c:pt idx="167">
                  <c:v>21</c:v>
                </c:pt>
                <c:pt idx="168">
                  <c:v>18</c:v>
                </c:pt>
                <c:pt idx="169">
                  <c:v>17</c:v>
                </c:pt>
                <c:pt idx="170">
                  <c:v>18</c:v>
                </c:pt>
                <c:pt idx="171">
                  <c:v>46</c:v>
                </c:pt>
                <c:pt idx="172">
                  <c:v>47</c:v>
                </c:pt>
                <c:pt idx="173">
                  <c:v>18</c:v>
                </c:pt>
                <c:pt idx="174">
                  <c:v>47</c:v>
                </c:pt>
                <c:pt idx="175">
                  <c:v>45</c:v>
                </c:pt>
                <c:pt idx="176">
                  <c:v>46</c:v>
                </c:pt>
                <c:pt idx="177">
                  <c:v>51</c:v>
                </c:pt>
                <c:pt idx="178">
                  <c:v>47</c:v>
                </c:pt>
                <c:pt idx="179">
                  <c:v>21</c:v>
                </c:pt>
                <c:pt idx="180">
                  <c:v>18</c:v>
                </c:pt>
                <c:pt idx="181">
                  <c:v>18</c:v>
                </c:pt>
                <c:pt idx="182">
                  <c:v>18</c:v>
                </c:pt>
                <c:pt idx="183">
                  <c:v>19</c:v>
                </c:pt>
                <c:pt idx="184">
                  <c:v>18</c:v>
                </c:pt>
                <c:pt idx="185">
                  <c:v>19</c:v>
                </c:pt>
                <c:pt idx="186">
                  <c:v>18</c:v>
                </c:pt>
                <c:pt idx="187">
                  <c:v>17</c:v>
                </c:pt>
                <c:pt idx="188">
                  <c:v>17</c:v>
                </c:pt>
                <c:pt idx="189">
                  <c:v>18</c:v>
                </c:pt>
                <c:pt idx="190">
                  <c:v>18</c:v>
                </c:pt>
                <c:pt idx="191">
                  <c:v>18</c:v>
                </c:pt>
                <c:pt idx="192">
                  <c:v>17</c:v>
                </c:pt>
                <c:pt idx="193">
                  <c:v>18</c:v>
                </c:pt>
                <c:pt idx="194">
                  <c:v>17</c:v>
                </c:pt>
                <c:pt idx="195">
                  <c:v>47</c:v>
                </c:pt>
                <c:pt idx="196">
                  <c:v>46</c:v>
                </c:pt>
                <c:pt idx="197">
                  <c:v>47</c:v>
                </c:pt>
                <c:pt idx="198">
                  <c:v>47</c:v>
                </c:pt>
                <c:pt idx="199">
                  <c:v>47</c:v>
                </c:pt>
                <c:pt idx="200">
                  <c:v>41</c:v>
                </c:pt>
                <c:pt idx="201">
                  <c:v>42</c:v>
                </c:pt>
                <c:pt idx="202">
                  <c:v>42</c:v>
                </c:pt>
                <c:pt idx="203">
                  <c:v>22</c:v>
                </c:pt>
                <c:pt idx="204">
                  <c:v>9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74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9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E50-4823-9439-4897C37742B1}"/>
            </c:ext>
          </c:extLst>
        </c:ser>
        <c:ser>
          <c:idx val="29"/>
          <c:order val="29"/>
          <c:tx>
            <c:strRef>
              <c:f>'Dataset (1)'!$AE$1</c:f>
              <c:strCache>
                <c:ptCount val="1"/>
                <c:pt idx="0">
                  <c:v>mitm</c:v>
                </c:pt>
              </c:strCache>
            </c:strRef>
          </c:tx>
          <c:spPr>
            <a:ln w="2222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'Dataset (1)'!$A$2:$A$263</c:f>
              <c:strCache>
                <c:ptCount val="262"/>
                <c:pt idx="0">
                  <c:v>B</c:v>
                </c:pt>
                <c:pt idx="1">
                  <c:v>B</c:v>
                </c:pt>
                <c:pt idx="2">
                  <c:v>B</c:v>
                </c:pt>
                <c:pt idx="3">
                  <c:v>B</c:v>
                </c:pt>
                <c:pt idx="4">
                  <c:v>B</c:v>
                </c:pt>
                <c:pt idx="5">
                  <c:v>B</c:v>
                </c:pt>
                <c:pt idx="6">
                  <c:v>B</c:v>
                </c:pt>
                <c:pt idx="7">
                  <c:v>B</c:v>
                </c:pt>
                <c:pt idx="8">
                  <c:v>B</c:v>
                </c:pt>
                <c:pt idx="9">
                  <c:v>B</c:v>
                </c:pt>
                <c:pt idx="10">
                  <c:v>B</c:v>
                </c:pt>
                <c:pt idx="11">
                  <c:v>B</c:v>
                </c:pt>
                <c:pt idx="12">
                  <c:v>B</c:v>
                </c:pt>
                <c:pt idx="13">
                  <c:v>B</c:v>
                </c:pt>
                <c:pt idx="14">
                  <c:v>B</c:v>
                </c:pt>
                <c:pt idx="15">
                  <c:v>B</c:v>
                </c:pt>
                <c:pt idx="16">
                  <c:v>B</c:v>
                </c:pt>
                <c:pt idx="17">
                  <c:v>B</c:v>
                </c:pt>
                <c:pt idx="18">
                  <c:v>B</c:v>
                </c:pt>
                <c:pt idx="19">
                  <c:v>B</c:v>
                </c:pt>
                <c:pt idx="20">
                  <c:v>B</c:v>
                </c:pt>
                <c:pt idx="21">
                  <c:v>B</c:v>
                </c:pt>
                <c:pt idx="22">
                  <c:v>B</c:v>
                </c:pt>
                <c:pt idx="23">
                  <c:v>B</c:v>
                </c:pt>
                <c:pt idx="24">
                  <c:v>B</c:v>
                </c:pt>
                <c:pt idx="25">
                  <c:v>B</c:v>
                </c:pt>
                <c:pt idx="26">
                  <c:v>B</c:v>
                </c:pt>
                <c:pt idx="27">
                  <c:v>B</c:v>
                </c:pt>
                <c:pt idx="28">
                  <c:v>B</c:v>
                </c:pt>
                <c:pt idx="29">
                  <c:v>B</c:v>
                </c:pt>
                <c:pt idx="30">
                  <c:v>B</c:v>
                </c:pt>
                <c:pt idx="31">
                  <c:v>B</c:v>
                </c:pt>
                <c:pt idx="32">
                  <c:v>B</c:v>
                </c:pt>
                <c:pt idx="33">
                  <c:v>B</c:v>
                </c:pt>
                <c:pt idx="34">
                  <c:v>B</c:v>
                </c:pt>
                <c:pt idx="35">
                  <c:v>B</c:v>
                </c:pt>
                <c:pt idx="36">
                  <c:v>B</c:v>
                </c:pt>
                <c:pt idx="37">
                  <c:v>B</c:v>
                </c:pt>
                <c:pt idx="38">
                  <c:v>B</c:v>
                </c:pt>
                <c:pt idx="39">
                  <c:v>B</c:v>
                </c:pt>
                <c:pt idx="40">
                  <c:v>B</c:v>
                </c:pt>
                <c:pt idx="41">
                  <c:v>B</c:v>
                </c:pt>
                <c:pt idx="42">
                  <c:v>B</c:v>
                </c:pt>
                <c:pt idx="43">
                  <c:v>B</c:v>
                </c:pt>
                <c:pt idx="44">
                  <c:v>B</c:v>
                </c:pt>
                <c:pt idx="45">
                  <c:v>B</c:v>
                </c:pt>
                <c:pt idx="46">
                  <c:v>B</c:v>
                </c:pt>
                <c:pt idx="47">
                  <c:v>B</c:v>
                </c:pt>
                <c:pt idx="48">
                  <c:v>B</c:v>
                </c:pt>
                <c:pt idx="49">
                  <c:v>B</c:v>
                </c:pt>
                <c:pt idx="50">
                  <c:v>B</c:v>
                </c:pt>
                <c:pt idx="51">
                  <c:v>B</c:v>
                </c:pt>
                <c:pt idx="52">
                  <c:v>B</c:v>
                </c:pt>
                <c:pt idx="53">
                  <c:v>B</c:v>
                </c:pt>
                <c:pt idx="54">
                  <c:v>B</c:v>
                </c:pt>
                <c:pt idx="55">
                  <c:v>B</c:v>
                </c:pt>
                <c:pt idx="56">
                  <c:v>B</c:v>
                </c:pt>
                <c:pt idx="57">
                  <c:v>B</c:v>
                </c:pt>
                <c:pt idx="58">
                  <c:v>B</c:v>
                </c:pt>
                <c:pt idx="59">
                  <c:v>B</c:v>
                </c:pt>
                <c:pt idx="60">
                  <c:v>B</c:v>
                </c:pt>
                <c:pt idx="61">
                  <c:v>B</c:v>
                </c:pt>
                <c:pt idx="62">
                  <c:v>B</c:v>
                </c:pt>
                <c:pt idx="63">
                  <c:v>B</c:v>
                </c:pt>
                <c:pt idx="64">
                  <c:v>B</c:v>
                </c:pt>
                <c:pt idx="65">
                  <c:v>B</c:v>
                </c:pt>
                <c:pt idx="66">
                  <c:v>B</c:v>
                </c:pt>
                <c:pt idx="67">
                  <c:v>B</c:v>
                </c:pt>
                <c:pt idx="68">
                  <c:v>B</c:v>
                </c:pt>
                <c:pt idx="69">
                  <c:v>B</c:v>
                </c:pt>
                <c:pt idx="70">
                  <c:v>B</c:v>
                </c:pt>
                <c:pt idx="71">
                  <c:v>B</c:v>
                </c:pt>
                <c:pt idx="72">
                  <c:v>B</c:v>
                </c:pt>
                <c:pt idx="73">
                  <c:v>B</c:v>
                </c:pt>
                <c:pt idx="74">
                  <c:v>B</c:v>
                </c:pt>
                <c:pt idx="75">
                  <c:v>B</c:v>
                </c:pt>
                <c:pt idx="76">
                  <c:v>B</c:v>
                </c:pt>
                <c:pt idx="77">
                  <c:v>B</c:v>
                </c:pt>
                <c:pt idx="78">
                  <c:v>B</c:v>
                </c:pt>
                <c:pt idx="79">
                  <c:v>B</c:v>
                </c:pt>
                <c:pt idx="80">
                  <c:v>M</c:v>
                </c:pt>
                <c:pt idx="81">
                  <c:v>M</c:v>
                </c:pt>
                <c:pt idx="82">
                  <c:v>M</c:v>
                </c:pt>
                <c:pt idx="83">
                  <c:v>M</c:v>
                </c:pt>
                <c:pt idx="84">
                  <c:v>M</c:v>
                </c:pt>
                <c:pt idx="85">
                  <c:v>M</c:v>
                </c:pt>
                <c:pt idx="86">
                  <c:v>M</c:v>
                </c:pt>
                <c:pt idx="87">
                  <c:v>M</c:v>
                </c:pt>
                <c:pt idx="88">
                  <c:v>M</c:v>
                </c:pt>
                <c:pt idx="89">
                  <c:v>M</c:v>
                </c:pt>
                <c:pt idx="90">
                  <c:v>M</c:v>
                </c:pt>
                <c:pt idx="91">
                  <c:v>M</c:v>
                </c:pt>
                <c:pt idx="92">
                  <c:v>M</c:v>
                </c:pt>
                <c:pt idx="93">
                  <c:v>M</c:v>
                </c:pt>
                <c:pt idx="94">
                  <c:v>M</c:v>
                </c:pt>
                <c:pt idx="95">
                  <c:v>M</c:v>
                </c:pt>
                <c:pt idx="96">
                  <c:v>M</c:v>
                </c:pt>
                <c:pt idx="97">
                  <c:v>M</c:v>
                </c:pt>
                <c:pt idx="98">
                  <c:v>M</c:v>
                </c:pt>
                <c:pt idx="99">
                  <c:v>M</c:v>
                </c:pt>
                <c:pt idx="100">
                  <c:v>M</c:v>
                </c:pt>
                <c:pt idx="101">
                  <c:v>M</c:v>
                </c:pt>
                <c:pt idx="102">
                  <c:v>M</c:v>
                </c:pt>
                <c:pt idx="103">
                  <c:v>M</c:v>
                </c:pt>
                <c:pt idx="104">
                  <c:v>M</c:v>
                </c:pt>
                <c:pt idx="105">
                  <c:v>M</c:v>
                </c:pt>
                <c:pt idx="106">
                  <c:v>M</c:v>
                </c:pt>
                <c:pt idx="107">
                  <c:v>M</c:v>
                </c:pt>
                <c:pt idx="108">
                  <c:v>M</c:v>
                </c:pt>
                <c:pt idx="109">
                  <c:v>M</c:v>
                </c:pt>
                <c:pt idx="110">
                  <c:v>M</c:v>
                </c:pt>
                <c:pt idx="111">
                  <c:v>M</c:v>
                </c:pt>
                <c:pt idx="112">
                  <c:v>M</c:v>
                </c:pt>
                <c:pt idx="113">
                  <c:v>M</c:v>
                </c:pt>
                <c:pt idx="114">
                  <c:v>M</c:v>
                </c:pt>
                <c:pt idx="115">
                  <c:v>M</c:v>
                </c:pt>
                <c:pt idx="116">
                  <c:v>M</c:v>
                </c:pt>
                <c:pt idx="117">
                  <c:v>M</c:v>
                </c:pt>
                <c:pt idx="118">
                  <c:v>M</c:v>
                </c:pt>
                <c:pt idx="119">
                  <c:v>M</c:v>
                </c:pt>
                <c:pt idx="120">
                  <c:v>M</c:v>
                </c:pt>
                <c:pt idx="121">
                  <c:v>M</c:v>
                </c:pt>
                <c:pt idx="122">
                  <c:v>M</c:v>
                </c:pt>
                <c:pt idx="123">
                  <c:v>M</c:v>
                </c:pt>
                <c:pt idx="124">
                  <c:v>M</c:v>
                </c:pt>
                <c:pt idx="125">
                  <c:v>M</c:v>
                </c:pt>
                <c:pt idx="126">
                  <c:v>M</c:v>
                </c:pt>
                <c:pt idx="127">
                  <c:v>M</c:v>
                </c:pt>
                <c:pt idx="128">
                  <c:v>M</c:v>
                </c:pt>
                <c:pt idx="129">
                  <c:v>M</c:v>
                </c:pt>
                <c:pt idx="130">
                  <c:v>M</c:v>
                </c:pt>
                <c:pt idx="131">
                  <c:v>M</c:v>
                </c:pt>
                <c:pt idx="132">
                  <c:v>M</c:v>
                </c:pt>
                <c:pt idx="133">
                  <c:v>M</c:v>
                </c:pt>
                <c:pt idx="134">
                  <c:v>M</c:v>
                </c:pt>
                <c:pt idx="135">
                  <c:v>M</c:v>
                </c:pt>
                <c:pt idx="136">
                  <c:v>M</c:v>
                </c:pt>
                <c:pt idx="137">
                  <c:v>M</c:v>
                </c:pt>
                <c:pt idx="138">
                  <c:v>M</c:v>
                </c:pt>
                <c:pt idx="139">
                  <c:v>M</c:v>
                </c:pt>
                <c:pt idx="140">
                  <c:v>M</c:v>
                </c:pt>
                <c:pt idx="141">
                  <c:v>M</c:v>
                </c:pt>
                <c:pt idx="142">
                  <c:v>M</c:v>
                </c:pt>
                <c:pt idx="143">
                  <c:v>M</c:v>
                </c:pt>
                <c:pt idx="144">
                  <c:v>M</c:v>
                </c:pt>
                <c:pt idx="145">
                  <c:v>M</c:v>
                </c:pt>
                <c:pt idx="146">
                  <c:v>M</c:v>
                </c:pt>
                <c:pt idx="147">
                  <c:v>M</c:v>
                </c:pt>
                <c:pt idx="148">
                  <c:v>M</c:v>
                </c:pt>
                <c:pt idx="149">
                  <c:v>M</c:v>
                </c:pt>
                <c:pt idx="150">
                  <c:v>M</c:v>
                </c:pt>
                <c:pt idx="151">
                  <c:v>M</c:v>
                </c:pt>
                <c:pt idx="152">
                  <c:v>M</c:v>
                </c:pt>
                <c:pt idx="153">
                  <c:v>M</c:v>
                </c:pt>
                <c:pt idx="154">
                  <c:v>M</c:v>
                </c:pt>
                <c:pt idx="155">
                  <c:v>M</c:v>
                </c:pt>
                <c:pt idx="156">
                  <c:v>M</c:v>
                </c:pt>
                <c:pt idx="157">
                  <c:v>M</c:v>
                </c:pt>
                <c:pt idx="158">
                  <c:v>M</c:v>
                </c:pt>
                <c:pt idx="159">
                  <c:v>M</c:v>
                </c:pt>
                <c:pt idx="160">
                  <c:v>M</c:v>
                </c:pt>
                <c:pt idx="161">
                  <c:v>M</c:v>
                </c:pt>
                <c:pt idx="162">
                  <c:v>M</c:v>
                </c:pt>
                <c:pt idx="163">
                  <c:v>M</c:v>
                </c:pt>
                <c:pt idx="164">
                  <c:v>M</c:v>
                </c:pt>
                <c:pt idx="165">
                  <c:v>M</c:v>
                </c:pt>
                <c:pt idx="166">
                  <c:v>M</c:v>
                </c:pt>
                <c:pt idx="167">
                  <c:v>M</c:v>
                </c:pt>
                <c:pt idx="168">
                  <c:v>M</c:v>
                </c:pt>
                <c:pt idx="169">
                  <c:v>M</c:v>
                </c:pt>
                <c:pt idx="170">
                  <c:v>M</c:v>
                </c:pt>
                <c:pt idx="171">
                  <c:v>M</c:v>
                </c:pt>
                <c:pt idx="172">
                  <c:v>M</c:v>
                </c:pt>
                <c:pt idx="173">
                  <c:v>M</c:v>
                </c:pt>
                <c:pt idx="174">
                  <c:v>M</c:v>
                </c:pt>
                <c:pt idx="175">
                  <c:v>M</c:v>
                </c:pt>
                <c:pt idx="176">
                  <c:v>M</c:v>
                </c:pt>
                <c:pt idx="177">
                  <c:v>M</c:v>
                </c:pt>
                <c:pt idx="178">
                  <c:v>M</c:v>
                </c:pt>
                <c:pt idx="179">
                  <c:v>M</c:v>
                </c:pt>
                <c:pt idx="180">
                  <c:v>M</c:v>
                </c:pt>
                <c:pt idx="181">
                  <c:v>M</c:v>
                </c:pt>
                <c:pt idx="182">
                  <c:v>M</c:v>
                </c:pt>
                <c:pt idx="183">
                  <c:v>M</c:v>
                </c:pt>
                <c:pt idx="184">
                  <c:v>M</c:v>
                </c:pt>
                <c:pt idx="185">
                  <c:v>M</c:v>
                </c:pt>
                <c:pt idx="186">
                  <c:v>M</c:v>
                </c:pt>
                <c:pt idx="187">
                  <c:v>M</c:v>
                </c:pt>
                <c:pt idx="188">
                  <c:v>M</c:v>
                </c:pt>
                <c:pt idx="189">
                  <c:v>M</c:v>
                </c:pt>
                <c:pt idx="190">
                  <c:v>M</c:v>
                </c:pt>
                <c:pt idx="191">
                  <c:v>M</c:v>
                </c:pt>
                <c:pt idx="192">
                  <c:v>M</c:v>
                </c:pt>
                <c:pt idx="193">
                  <c:v>M</c:v>
                </c:pt>
                <c:pt idx="194">
                  <c:v>M</c:v>
                </c:pt>
                <c:pt idx="195">
                  <c:v>M</c:v>
                </c:pt>
                <c:pt idx="196">
                  <c:v>M</c:v>
                </c:pt>
                <c:pt idx="197">
                  <c:v>M</c:v>
                </c:pt>
                <c:pt idx="198">
                  <c:v>M</c:v>
                </c:pt>
                <c:pt idx="199">
                  <c:v>M</c:v>
                </c:pt>
                <c:pt idx="200">
                  <c:v>M</c:v>
                </c:pt>
                <c:pt idx="201">
                  <c:v>M</c:v>
                </c:pt>
                <c:pt idx="202">
                  <c:v>M</c:v>
                </c:pt>
                <c:pt idx="203">
                  <c:v>M</c:v>
                </c:pt>
                <c:pt idx="204">
                  <c:v>R</c:v>
                </c:pt>
                <c:pt idx="205">
                  <c:v>R</c:v>
                </c:pt>
                <c:pt idx="206">
                  <c:v>R</c:v>
                </c:pt>
                <c:pt idx="207">
                  <c:v>R</c:v>
                </c:pt>
                <c:pt idx="208">
                  <c:v>R</c:v>
                </c:pt>
                <c:pt idx="209">
                  <c:v>R</c:v>
                </c:pt>
                <c:pt idx="210">
                  <c:v>R</c:v>
                </c:pt>
                <c:pt idx="211">
                  <c:v>R</c:v>
                </c:pt>
                <c:pt idx="212">
                  <c:v>R</c:v>
                </c:pt>
                <c:pt idx="213">
                  <c:v>R</c:v>
                </c:pt>
                <c:pt idx="214">
                  <c:v>R</c:v>
                </c:pt>
                <c:pt idx="215">
                  <c:v>R</c:v>
                </c:pt>
                <c:pt idx="216">
                  <c:v>R</c:v>
                </c:pt>
                <c:pt idx="217">
                  <c:v>R</c:v>
                </c:pt>
                <c:pt idx="218">
                  <c:v>R</c:v>
                </c:pt>
                <c:pt idx="219">
                  <c:v>R</c:v>
                </c:pt>
                <c:pt idx="220">
                  <c:v>R</c:v>
                </c:pt>
                <c:pt idx="221">
                  <c:v>R</c:v>
                </c:pt>
                <c:pt idx="222">
                  <c:v>R</c:v>
                </c:pt>
                <c:pt idx="223">
                  <c:v>R</c:v>
                </c:pt>
                <c:pt idx="224">
                  <c:v>R</c:v>
                </c:pt>
                <c:pt idx="225">
                  <c:v>R</c:v>
                </c:pt>
                <c:pt idx="226">
                  <c:v>R</c:v>
                </c:pt>
                <c:pt idx="227">
                  <c:v>R</c:v>
                </c:pt>
                <c:pt idx="228">
                  <c:v>R</c:v>
                </c:pt>
                <c:pt idx="229">
                  <c:v>R</c:v>
                </c:pt>
                <c:pt idx="230">
                  <c:v>R</c:v>
                </c:pt>
                <c:pt idx="231">
                  <c:v>R</c:v>
                </c:pt>
                <c:pt idx="232">
                  <c:v>R</c:v>
                </c:pt>
                <c:pt idx="233">
                  <c:v>R</c:v>
                </c:pt>
                <c:pt idx="234">
                  <c:v>R</c:v>
                </c:pt>
                <c:pt idx="235">
                  <c:v>R</c:v>
                </c:pt>
                <c:pt idx="236">
                  <c:v>R</c:v>
                </c:pt>
                <c:pt idx="237">
                  <c:v>R</c:v>
                </c:pt>
                <c:pt idx="238">
                  <c:v>R</c:v>
                </c:pt>
                <c:pt idx="239">
                  <c:v>R</c:v>
                </c:pt>
                <c:pt idx="240">
                  <c:v>R</c:v>
                </c:pt>
                <c:pt idx="241">
                  <c:v>R</c:v>
                </c:pt>
                <c:pt idx="242">
                  <c:v>R</c:v>
                </c:pt>
                <c:pt idx="243">
                  <c:v>R</c:v>
                </c:pt>
                <c:pt idx="244">
                  <c:v>R</c:v>
                </c:pt>
                <c:pt idx="245">
                  <c:v>R</c:v>
                </c:pt>
                <c:pt idx="246">
                  <c:v>R</c:v>
                </c:pt>
                <c:pt idx="247">
                  <c:v>R</c:v>
                </c:pt>
                <c:pt idx="248">
                  <c:v>R</c:v>
                </c:pt>
                <c:pt idx="249">
                  <c:v>R</c:v>
                </c:pt>
                <c:pt idx="250">
                  <c:v>R</c:v>
                </c:pt>
                <c:pt idx="251">
                  <c:v>R</c:v>
                </c:pt>
                <c:pt idx="252">
                  <c:v>R</c:v>
                </c:pt>
                <c:pt idx="253">
                  <c:v>R</c:v>
                </c:pt>
                <c:pt idx="254">
                  <c:v>R</c:v>
                </c:pt>
                <c:pt idx="255">
                  <c:v>R</c:v>
                </c:pt>
                <c:pt idx="256">
                  <c:v>R</c:v>
                </c:pt>
                <c:pt idx="257">
                  <c:v>R</c:v>
                </c:pt>
                <c:pt idx="258">
                  <c:v>R</c:v>
                </c:pt>
                <c:pt idx="259">
                  <c:v>R</c:v>
                </c:pt>
                <c:pt idx="260">
                  <c:v>R</c:v>
                </c:pt>
                <c:pt idx="261">
                  <c:v>_x001a_</c:v>
                </c:pt>
              </c:strCache>
            </c:strRef>
          </c:xVal>
          <c:yVal>
            <c:numRef>
              <c:f>'Dataset (1)'!$AE$2:$AE$263</c:f>
              <c:numCache>
                <c:formatCode>General</c:formatCode>
                <c:ptCount val="2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CE50-4823-9439-4897C37742B1}"/>
            </c:ext>
          </c:extLst>
        </c:ser>
        <c:ser>
          <c:idx val="30"/>
          <c:order val="30"/>
          <c:tx>
            <c:strRef>
              <c:f>'Dataset (1)'!$AF$1</c:f>
              <c:strCache>
                <c:ptCount val="1"/>
                <c:pt idx="0">
                  <c:v>udp</c:v>
                </c:pt>
              </c:strCache>
            </c:strRef>
          </c:tx>
          <c:spPr>
            <a:ln w="2222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'Dataset (1)'!$A$2:$A$263</c:f>
              <c:strCache>
                <c:ptCount val="262"/>
                <c:pt idx="0">
                  <c:v>B</c:v>
                </c:pt>
                <c:pt idx="1">
                  <c:v>B</c:v>
                </c:pt>
                <c:pt idx="2">
                  <c:v>B</c:v>
                </c:pt>
                <c:pt idx="3">
                  <c:v>B</c:v>
                </c:pt>
                <c:pt idx="4">
                  <c:v>B</c:v>
                </c:pt>
                <c:pt idx="5">
                  <c:v>B</c:v>
                </c:pt>
                <c:pt idx="6">
                  <c:v>B</c:v>
                </c:pt>
                <c:pt idx="7">
                  <c:v>B</c:v>
                </c:pt>
                <c:pt idx="8">
                  <c:v>B</c:v>
                </c:pt>
                <c:pt idx="9">
                  <c:v>B</c:v>
                </c:pt>
                <c:pt idx="10">
                  <c:v>B</c:v>
                </c:pt>
                <c:pt idx="11">
                  <c:v>B</c:v>
                </c:pt>
                <c:pt idx="12">
                  <c:v>B</c:v>
                </c:pt>
                <c:pt idx="13">
                  <c:v>B</c:v>
                </c:pt>
                <c:pt idx="14">
                  <c:v>B</c:v>
                </c:pt>
                <c:pt idx="15">
                  <c:v>B</c:v>
                </c:pt>
                <c:pt idx="16">
                  <c:v>B</c:v>
                </c:pt>
                <c:pt idx="17">
                  <c:v>B</c:v>
                </c:pt>
                <c:pt idx="18">
                  <c:v>B</c:v>
                </c:pt>
                <c:pt idx="19">
                  <c:v>B</c:v>
                </c:pt>
                <c:pt idx="20">
                  <c:v>B</c:v>
                </c:pt>
                <c:pt idx="21">
                  <c:v>B</c:v>
                </c:pt>
                <c:pt idx="22">
                  <c:v>B</c:v>
                </c:pt>
                <c:pt idx="23">
                  <c:v>B</c:v>
                </c:pt>
                <c:pt idx="24">
                  <c:v>B</c:v>
                </c:pt>
                <c:pt idx="25">
                  <c:v>B</c:v>
                </c:pt>
                <c:pt idx="26">
                  <c:v>B</c:v>
                </c:pt>
                <c:pt idx="27">
                  <c:v>B</c:v>
                </c:pt>
                <c:pt idx="28">
                  <c:v>B</c:v>
                </c:pt>
                <c:pt idx="29">
                  <c:v>B</c:v>
                </c:pt>
                <c:pt idx="30">
                  <c:v>B</c:v>
                </c:pt>
                <c:pt idx="31">
                  <c:v>B</c:v>
                </c:pt>
                <c:pt idx="32">
                  <c:v>B</c:v>
                </c:pt>
                <c:pt idx="33">
                  <c:v>B</c:v>
                </c:pt>
                <c:pt idx="34">
                  <c:v>B</c:v>
                </c:pt>
                <c:pt idx="35">
                  <c:v>B</c:v>
                </c:pt>
                <c:pt idx="36">
                  <c:v>B</c:v>
                </c:pt>
                <c:pt idx="37">
                  <c:v>B</c:v>
                </c:pt>
                <c:pt idx="38">
                  <c:v>B</c:v>
                </c:pt>
                <c:pt idx="39">
                  <c:v>B</c:v>
                </c:pt>
                <c:pt idx="40">
                  <c:v>B</c:v>
                </c:pt>
                <c:pt idx="41">
                  <c:v>B</c:v>
                </c:pt>
                <c:pt idx="42">
                  <c:v>B</c:v>
                </c:pt>
                <c:pt idx="43">
                  <c:v>B</c:v>
                </c:pt>
                <c:pt idx="44">
                  <c:v>B</c:v>
                </c:pt>
                <c:pt idx="45">
                  <c:v>B</c:v>
                </c:pt>
                <c:pt idx="46">
                  <c:v>B</c:v>
                </c:pt>
                <c:pt idx="47">
                  <c:v>B</c:v>
                </c:pt>
                <c:pt idx="48">
                  <c:v>B</c:v>
                </c:pt>
                <c:pt idx="49">
                  <c:v>B</c:v>
                </c:pt>
                <c:pt idx="50">
                  <c:v>B</c:v>
                </c:pt>
                <c:pt idx="51">
                  <c:v>B</c:v>
                </c:pt>
                <c:pt idx="52">
                  <c:v>B</c:v>
                </c:pt>
                <c:pt idx="53">
                  <c:v>B</c:v>
                </c:pt>
                <c:pt idx="54">
                  <c:v>B</c:v>
                </c:pt>
                <c:pt idx="55">
                  <c:v>B</c:v>
                </c:pt>
                <c:pt idx="56">
                  <c:v>B</c:v>
                </c:pt>
                <c:pt idx="57">
                  <c:v>B</c:v>
                </c:pt>
                <c:pt idx="58">
                  <c:v>B</c:v>
                </c:pt>
                <c:pt idx="59">
                  <c:v>B</c:v>
                </c:pt>
                <c:pt idx="60">
                  <c:v>B</c:v>
                </c:pt>
                <c:pt idx="61">
                  <c:v>B</c:v>
                </c:pt>
                <c:pt idx="62">
                  <c:v>B</c:v>
                </c:pt>
                <c:pt idx="63">
                  <c:v>B</c:v>
                </c:pt>
                <c:pt idx="64">
                  <c:v>B</c:v>
                </c:pt>
                <c:pt idx="65">
                  <c:v>B</c:v>
                </c:pt>
                <c:pt idx="66">
                  <c:v>B</c:v>
                </c:pt>
                <c:pt idx="67">
                  <c:v>B</c:v>
                </c:pt>
                <c:pt idx="68">
                  <c:v>B</c:v>
                </c:pt>
                <c:pt idx="69">
                  <c:v>B</c:v>
                </c:pt>
                <c:pt idx="70">
                  <c:v>B</c:v>
                </c:pt>
                <c:pt idx="71">
                  <c:v>B</c:v>
                </c:pt>
                <c:pt idx="72">
                  <c:v>B</c:v>
                </c:pt>
                <c:pt idx="73">
                  <c:v>B</c:v>
                </c:pt>
                <c:pt idx="74">
                  <c:v>B</c:v>
                </c:pt>
                <c:pt idx="75">
                  <c:v>B</c:v>
                </c:pt>
                <c:pt idx="76">
                  <c:v>B</c:v>
                </c:pt>
                <c:pt idx="77">
                  <c:v>B</c:v>
                </c:pt>
                <c:pt idx="78">
                  <c:v>B</c:v>
                </c:pt>
                <c:pt idx="79">
                  <c:v>B</c:v>
                </c:pt>
                <c:pt idx="80">
                  <c:v>M</c:v>
                </c:pt>
                <c:pt idx="81">
                  <c:v>M</c:v>
                </c:pt>
                <c:pt idx="82">
                  <c:v>M</c:v>
                </c:pt>
                <c:pt idx="83">
                  <c:v>M</c:v>
                </c:pt>
                <c:pt idx="84">
                  <c:v>M</c:v>
                </c:pt>
                <c:pt idx="85">
                  <c:v>M</c:v>
                </c:pt>
                <c:pt idx="86">
                  <c:v>M</c:v>
                </c:pt>
                <c:pt idx="87">
                  <c:v>M</c:v>
                </c:pt>
                <c:pt idx="88">
                  <c:v>M</c:v>
                </c:pt>
                <c:pt idx="89">
                  <c:v>M</c:v>
                </c:pt>
                <c:pt idx="90">
                  <c:v>M</c:v>
                </c:pt>
                <c:pt idx="91">
                  <c:v>M</c:v>
                </c:pt>
                <c:pt idx="92">
                  <c:v>M</c:v>
                </c:pt>
                <c:pt idx="93">
                  <c:v>M</c:v>
                </c:pt>
                <c:pt idx="94">
                  <c:v>M</c:v>
                </c:pt>
                <c:pt idx="95">
                  <c:v>M</c:v>
                </c:pt>
                <c:pt idx="96">
                  <c:v>M</c:v>
                </c:pt>
                <c:pt idx="97">
                  <c:v>M</c:v>
                </c:pt>
                <c:pt idx="98">
                  <c:v>M</c:v>
                </c:pt>
                <c:pt idx="99">
                  <c:v>M</c:v>
                </c:pt>
                <c:pt idx="100">
                  <c:v>M</c:v>
                </c:pt>
                <c:pt idx="101">
                  <c:v>M</c:v>
                </c:pt>
                <c:pt idx="102">
                  <c:v>M</c:v>
                </c:pt>
                <c:pt idx="103">
                  <c:v>M</c:v>
                </c:pt>
                <c:pt idx="104">
                  <c:v>M</c:v>
                </c:pt>
                <c:pt idx="105">
                  <c:v>M</c:v>
                </c:pt>
                <c:pt idx="106">
                  <c:v>M</c:v>
                </c:pt>
                <c:pt idx="107">
                  <c:v>M</c:v>
                </c:pt>
                <c:pt idx="108">
                  <c:v>M</c:v>
                </c:pt>
                <c:pt idx="109">
                  <c:v>M</c:v>
                </c:pt>
                <c:pt idx="110">
                  <c:v>M</c:v>
                </c:pt>
                <c:pt idx="111">
                  <c:v>M</c:v>
                </c:pt>
                <c:pt idx="112">
                  <c:v>M</c:v>
                </c:pt>
                <c:pt idx="113">
                  <c:v>M</c:v>
                </c:pt>
                <c:pt idx="114">
                  <c:v>M</c:v>
                </c:pt>
                <c:pt idx="115">
                  <c:v>M</c:v>
                </c:pt>
                <c:pt idx="116">
                  <c:v>M</c:v>
                </c:pt>
                <c:pt idx="117">
                  <c:v>M</c:v>
                </c:pt>
                <c:pt idx="118">
                  <c:v>M</c:v>
                </c:pt>
                <c:pt idx="119">
                  <c:v>M</c:v>
                </c:pt>
                <c:pt idx="120">
                  <c:v>M</c:v>
                </c:pt>
                <c:pt idx="121">
                  <c:v>M</c:v>
                </c:pt>
                <c:pt idx="122">
                  <c:v>M</c:v>
                </c:pt>
                <c:pt idx="123">
                  <c:v>M</c:v>
                </c:pt>
                <c:pt idx="124">
                  <c:v>M</c:v>
                </c:pt>
                <c:pt idx="125">
                  <c:v>M</c:v>
                </c:pt>
                <c:pt idx="126">
                  <c:v>M</c:v>
                </c:pt>
                <c:pt idx="127">
                  <c:v>M</c:v>
                </c:pt>
                <c:pt idx="128">
                  <c:v>M</c:v>
                </c:pt>
                <c:pt idx="129">
                  <c:v>M</c:v>
                </c:pt>
                <c:pt idx="130">
                  <c:v>M</c:v>
                </c:pt>
                <c:pt idx="131">
                  <c:v>M</c:v>
                </c:pt>
                <c:pt idx="132">
                  <c:v>M</c:v>
                </c:pt>
                <c:pt idx="133">
                  <c:v>M</c:v>
                </c:pt>
                <c:pt idx="134">
                  <c:v>M</c:v>
                </c:pt>
                <c:pt idx="135">
                  <c:v>M</c:v>
                </c:pt>
                <c:pt idx="136">
                  <c:v>M</c:v>
                </c:pt>
                <c:pt idx="137">
                  <c:v>M</c:v>
                </c:pt>
                <c:pt idx="138">
                  <c:v>M</c:v>
                </c:pt>
                <c:pt idx="139">
                  <c:v>M</c:v>
                </c:pt>
                <c:pt idx="140">
                  <c:v>M</c:v>
                </c:pt>
                <c:pt idx="141">
                  <c:v>M</c:v>
                </c:pt>
                <c:pt idx="142">
                  <c:v>M</c:v>
                </c:pt>
                <c:pt idx="143">
                  <c:v>M</c:v>
                </c:pt>
                <c:pt idx="144">
                  <c:v>M</c:v>
                </c:pt>
                <c:pt idx="145">
                  <c:v>M</c:v>
                </c:pt>
                <c:pt idx="146">
                  <c:v>M</c:v>
                </c:pt>
                <c:pt idx="147">
                  <c:v>M</c:v>
                </c:pt>
                <c:pt idx="148">
                  <c:v>M</c:v>
                </c:pt>
                <c:pt idx="149">
                  <c:v>M</c:v>
                </c:pt>
                <c:pt idx="150">
                  <c:v>M</c:v>
                </c:pt>
                <c:pt idx="151">
                  <c:v>M</c:v>
                </c:pt>
                <c:pt idx="152">
                  <c:v>M</c:v>
                </c:pt>
                <c:pt idx="153">
                  <c:v>M</c:v>
                </c:pt>
                <c:pt idx="154">
                  <c:v>M</c:v>
                </c:pt>
                <c:pt idx="155">
                  <c:v>M</c:v>
                </c:pt>
                <c:pt idx="156">
                  <c:v>M</c:v>
                </c:pt>
                <c:pt idx="157">
                  <c:v>M</c:v>
                </c:pt>
                <c:pt idx="158">
                  <c:v>M</c:v>
                </c:pt>
                <c:pt idx="159">
                  <c:v>M</c:v>
                </c:pt>
                <c:pt idx="160">
                  <c:v>M</c:v>
                </c:pt>
                <c:pt idx="161">
                  <c:v>M</c:v>
                </c:pt>
                <c:pt idx="162">
                  <c:v>M</c:v>
                </c:pt>
                <c:pt idx="163">
                  <c:v>M</c:v>
                </c:pt>
                <c:pt idx="164">
                  <c:v>M</c:v>
                </c:pt>
                <c:pt idx="165">
                  <c:v>M</c:v>
                </c:pt>
                <c:pt idx="166">
                  <c:v>M</c:v>
                </c:pt>
                <c:pt idx="167">
                  <c:v>M</c:v>
                </c:pt>
                <c:pt idx="168">
                  <c:v>M</c:v>
                </c:pt>
                <c:pt idx="169">
                  <c:v>M</c:v>
                </c:pt>
                <c:pt idx="170">
                  <c:v>M</c:v>
                </c:pt>
                <c:pt idx="171">
                  <c:v>M</c:v>
                </c:pt>
                <c:pt idx="172">
                  <c:v>M</c:v>
                </c:pt>
                <c:pt idx="173">
                  <c:v>M</c:v>
                </c:pt>
                <c:pt idx="174">
                  <c:v>M</c:v>
                </c:pt>
                <c:pt idx="175">
                  <c:v>M</c:v>
                </c:pt>
                <c:pt idx="176">
                  <c:v>M</c:v>
                </c:pt>
                <c:pt idx="177">
                  <c:v>M</c:v>
                </c:pt>
                <c:pt idx="178">
                  <c:v>M</c:v>
                </c:pt>
                <c:pt idx="179">
                  <c:v>M</c:v>
                </c:pt>
                <c:pt idx="180">
                  <c:v>M</c:v>
                </c:pt>
                <c:pt idx="181">
                  <c:v>M</c:v>
                </c:pt>
                <c:pt idx="182">
                  <c:v>M</c:v>
                </c:pt>
                <c:pt idx="183">
                  <c:v>M</c:v>
                </c:pt>
                <c:pt idx="184">
                  <c:v>M</c:v>
                </c:pt>
                <c:pt idx="185">
                  <c:v>M</c:v>
                </c:pt>
                <c:pt idx="186">
                  <c:v>M</c:v>
                </c:pt>
                <c:pt idx="187">
                  <c:v>M</c:v>
                </c:pt>
                <c:pt idx="188">
                  <c:v>M</c:v>
                </c:pt>
                <c:pt idx="189">
                  <c:v>M</c:v>
                </c:pt>
                <c:pt idx="190">
                  <c:v>M</c:v>
                </c:pt>
                <c:pt idx="191">
                  <c:v>M</c:v>
                </c:pt>
                <c:pt idx="192">
                  <c:v>M</c:v>
                </c:pt>
                <c:pt idx="193">
                  <c:v>M</c:v>
                </c:pt>
                <c:pt idx="194">
                  <c:v>M</c:v>
                </c:pt>
                <c:pt idx="195">
                  <c:v>M</c:v>
                </c:pt>
                <c:pt idx="196">
                  <c:v>M</c:v>
                </c:pt>
                <c:pt idx="197">
                  <c:v>M</c:v>
                </c:pt>
                <c:pt idx="198">
                  <c:v>M</c:v>
                </c:pt>
                <c:pt idx="199">
                  <c:v>M</c:v>
                </c:pt>
                <c:pt idx="200">
                  <c:v>M</c:v>
                </c:pt>
                <c:pt idx="201">
                  <c:v>M</c:v>
                </c:pt>
                <c:pt idx="202">
                  <c:v>M</c:v>
                </c:pt>
                <c:pt idx="203">
                  <c:v>M</c:v>
                </c:pt>
                <c:pt idx="204">
                  <c:v>R</c:v>
                </c:pt>
                <c:pt idx="205">
                  <c:v>R</c:v>
                </c:pt>
                <c:pt idx="206">
                  <c:v>R</c:v>
                </c:pt>
                <c:pt idx="207">
                  <c:v>R</c:v>
                </c:pt>
                <c:pt idx="208">
                  <c:v>R</c:v>
                </c:pt>
                <c:pt idx="209">
                  <c:v>R</c:v>
                </c:pt>
                <c:pt idx="210">
                  <c:v>R</c:v>
                </c:pt>
                <c:pt idx="211">
                  <c:v>R</c:v>
                </c:pt>
                <c:pt idx="212">
                  <c:v>R</c:v>
                </c:pt>
                <c:pt idx="213">
                  <c:v>R</c:v>
                </c:pt>
                <c:pt idx="214">
                  <c:v>R</c:v>
                </c:pt>
                <c:pt idx="215">
                  <c:v>R</c:v>
                </c:pt>
                <c:pt idx="216">
                  <c:v>R</c:v>
                </c:pt>
                <c:pt idx="217">
                  <c:v>R</c:v>
                </c:pt>
                <c:pt idx="218">
                  <c:v>R</c:v>
                </c:pt>
                <c:pt idx="219">
                  <c:v>R</c:v>
                </c:pt>
                <c:pt idx="220">
                  <c:v>R</c:v>
                </c:pt>
                <c:pt idx="221">
                  <c:v>R</c:v>
                </c:pt>
                <c:pt idx="222">
                  <c:v>R</c:v>
                </c:pt>
                <c:pt idx="223">
                  <c:v>R</c:v>
                </c:pt>
                <c:pt idx="224">
                  <c:v>R</c:v>
                </c:pt>
                <c:pt idx="225">
                  <c:v>R</c:v>
                </c:pt>
                <c:pt idx="226">
                  <c:v>R</c:v>
                </c:pt>
                <c:pt idx="227">
                  <c:v>R</c:v>
                </c:pt>
                <c:pt idx="228">
                  <c:v>R</c:v>
                </c:pt>
                <c:pt idx="229">
                  <c:v>R</c:v>
                </c:pt>
                <c:pt idx="230">
                  <c:v>R</c:v>
                </c:pt>
                <c:pt idx="231">
                  <c:v>R</c:v>
                </c:pt>
                <c:pt idx="232">
                  <c:v>R</c:v>
                </c:pt>
                <c:pt idx="233">
                  <c:v>R</c:v>
                </c:pt>
                <c:pt idx="234">
                  <c:v>R</c:v>
                </c:pt>
                <c:pt idx="235">
                  <c:v>R</c:v>
                </c:pt>
                <c:pt idx="236">
                  <c:v>R</c:v>
                </c:pt>
                <c:pt idx="237">
                  <c:v>R</c:v>
                </c:pt>
                <c:pt idx="238">
                  <c:v>R</c:v>
                </c:pt>
                <c:pt idx="239">
                  <c:v>R</c:v>
                </c:pt>
                <c:pt idx="240">
                  <c:v>R</c:v>
                </c:pt>
                <c:pt idx="241">
                  <c:v>R</c:v>
                </c:pt>
                <c:pt idx="242">
                  <c:v>R</c:v>
                </c:pt>
                <c:pt idx="243">
                  <c:v>R</c:v>
                </c:pt>
                <c:pt idx="244">
                  <c:v>R</c:v>
                </c:pt>
                <c:pt idx="245">
                  <c:v>R</c:v>
                </c:pt>
                <c:pt idx="246">
                  <c:v>R</c:v>
                </c:pt>
                <c:pt idx="247">
                  <c:v>R</c:v>
                </c:pt>
                <c:pt idx="248">
                  <c:v>R</c:v>
                </c:pt>
                <c:pt idx="249">
                  <c:v>R</c:v>
                </c:pt>
                <c:pt idx="250">
                  <c:v>R</c:v>
                </c:pt>
                <c:pt idx="251">
                  <c:v>R</c:v>
                </c:pt>
                <c:pt idx="252">
                  <c:v>R</c:v>
                </c:pt>
                <c:pt idx="253">
                  <c:v>R</c:v>
                </c:pt>
                <c:pt idx="254">
                  <c:v>R</c:v>
                </c:pt>
                <c:pt idx="255">
                  <c:v>R</c:v>
                </c:pt>
                <c:pt idx="256">
                  <c:v>R</c:v>
                </c:pt>
                <c:pt idx="257">
                  <c:v>R</c:v>
                </c:pt>
                <c:pt idx="258">
                  <c:v>R</c:v>
                </c:pt>
                <c:pt idx="259">
                  <c:v>R</c:v>
                </c:pt>
                <c:pt idx="260">
                  <c:v>R</c:v>
                </c:pt>
                <c:pt idx="261">
                  <c:v>_x001a_</c:v>
                </c:pt>
              </c:strCache>
            </c:strRef>
          </c:xVal>
          <c:yVal>
            <c:numRef>
              <c:f>'Dataset (1)'!$AF$2:$AF$263</c:f>
              <c:numCache>
                <c:formatCode>General</c:formatCode>
                <c:ptCount val="262"/>
                <c:pt idx="0">
                  <c:v>17</c:v>
                </c:pt>
                <c:pt idx="1">
                  <c:v>17</c:v>
                </c:pt>
                <c:pt idx="2">
                  <c:v>17</c:v>
                </c:pt>
                <c:pt idx="3">
                  <c:v>18</c:v>
                </c:pt>
                <c:pt idx="4">
                  <c:v>17</c:v>
                </c:pt>
                <c:pt idx="5">
                  <c:v>17</c:v>
                </c:pt>
                <c:pt idx="6">
                  <c:v>17</c:v>
                </c:pt>
                <c:pt idx="7">
                  <c:v>17</c:v>
                </c:pt>
                <c:pt idx="8">
                  <c:v>18</c:v>
                </c:pt>
                <c:pt idx="9">
                  <c:v>18</c:v>
                </c:pt>
                <c:pt idx="10">
                  <c:v>18</c:v>
                </c:pt>
                <c:pt idx="11">
                  <c:v>18</c:v>
                </c:pt>
                <c:pt idx="12">
                  <c:v>18</c:v>
                </c:pt>
                <c:pt idx="13">
                  <c:v>18</c:v>
                </c:pt>
                <c:pt idx="14">
                  <c:v>18</c:v>
                </c:pt>
                <c:pt idx="15">
                  <c:v>17</c:v>
                </c:pt>
                <c:pt idx="16">
                  <c:v>17</c:v>
                </c:pt>
                <c:pt idx="17">
                  <c:v>18</c:v>
                </c:pt>
                <c:pt idx="18">
                  <c:v>17</c:v>
                </c:pt>
                <c:pt idx="19">
                  <c:v>17</c:v>
                </c:pt>
                <c:pt idx="20">
                  <c:v>17</c:v>
                </c:pt>
                <c:pt idx="21">
                  <c:v>18</c:v>
                </c:pt>
                <c:pt idx="22">
                  <c:v>18</c:v>
                </c:pt>
                <c:pt idx="23">
                  <c:v>18</c:v>
                </c:pt>
                <c:pt idx="24">
                  <c:v>17</c:v>
                </c:pt>
                <c:pt idx="25">
                  <c:v>18</c:v>
                </c:pt>
                <c:pt idx="26">
                  <c:v>18</c:v>
                </c:pt>
                <c:pt idx="27">
                  <c:v>17</c:v>
                </c:pt>
                <c:pt idx="28">
                  <c:v>18</c:v>
                </c:pt>
                <c:pt idx="29">
                  <c:v>17</c:v>
                </c:pt>
                <c:pt idx="30">
                  <c:v>18</c:v>
                </c:pt>
                <c:pt idx="31">
                  <c:v>17</c:v>
                </c:pt>
                <c:pt idx="32">
                  <c:v>18</c:v>
                </c:pt>
                <c:pt idx="33">
                  <c:v>18</c:v>
                </c:pt>
                <c:pt idx="34">
                  <c:v>18</c:v>
                </c:pt>
                <c:pt idx="35">
                  <c:v>18</c:v>
                </c:pt>
                <c:pt idx="36">
                  <c:v>17</c:v>
                </c:pt>
                <c:pt idx="37">
                  <c:v>17</c:v>
                </c:pt>
                <c:pt idx="38">
                  <c:v>17</c:v>
                </c:pt>
                <c:pt idx="39">
                  <c:v>17</c:v>
                </c:pt>
                <c:pt idx="40">
                  <c:v>17</c:v>
                </c:pt>
                <c:pt idx="41">
                  <c:v>18</c:v>
                </c:pt>
                <c:pt idx="42">
                  <c:v>18</c:v>
                </c:pt>
                <c:pt idx="43">
                  <c:v>18</c:v>
                </c:pt>
                <c:pt idx="44">
                  <c:v>17</c:v>
                </c:pt>
                <c:pt idx="45">
                  <c:v>18</c:v>
                </c:pt>
                <c:pt idx="46">
                  <c:v>18</c:v>
                </c:pt>
                <c:pt idx="47">
                  <c:v>18</c:v>
                </c:pt>
                <c:pt idx="48">
                  <c:v>45</c:v>
                </c:pt>
                <c:pt idx="49">
                  <c:v>17</c:v>
                </c:pt>
                <c:pt idx="50">
                  <c:v>18</c:v>
                </c:pt>
                <c:pt idx="51">
                  <c:v>17</c:v>
                </c:pt>
                <c:pt idx="52">
                  <c:v>18</c:v>
                </c:pt>
                <c:pt idx="53">
                  <c:v>17</c:v>
                </c:pt>
                <c:pt idx="54">
                  <c:v>18</c:v>
                </c:pt>
                <c:pt idx="55">
                  <c:v>18</c:v>
                </c:pt>
                <c:pt idx="56">
                  <c:v>18</c:v>
                </c:pt>
                <c:pt idx="57">
                  <c:v>17</c:v>
                </c:pt>
                <c:pt idx="58">
                  <c:v>18</c:v>
                </c:pt>
                <c:pt idx="59">
                  <c:v>18</c:v>
                </c:pt>
                <c:pt idx="60">
                  <c:v>17</c:v>
                </c:pt>
                <c:pt idx="61">
                  <c:v>17</c:v>
                </c:pt>
                <c:pt idx="62">
                  <c:v>18</c:v>
                </c:pt>
                <c:pt idx="63">
                  <c:v>18</c:v>
                </c:pt>
                <c:pt idx="64">
                  <c:v>17</c:v>
                </c:pt>
                <c:pt idx="65">
                  <c:v>18</c:v>
                </c:pt>
                <c:pt idx="66">
                  <c:v>17</c:v>
                </c:pt>
                <c:pt idx="67">
                  <c:v>18</c:v>
                </c:pt>
                <c:pt idx="68">
                  <c:v>18</c:v>
                </c:pt>
                <c:pt idx="69">
                  <c:v>18</c:v>
                </c:pt>
                <c:pt idx="70">
                  <c:v>18</c:v>
                </c:pt>
                <c:pt idx="71">
                  <c:v>18</c:v>
                </c:pt>
                <c:pt idx="72">
                  <c:v>18</c:v>
                </c:pt>
                <c:pt idx="73">
                  <c:v>17</c:v>
                </c:pt>
                <c:pt idx="74">
                  <c:v>18</c:v>
                </c:pt>
                <c:pt idx="75">
                  <c:v>18</c:v>
                </c:pt>
                <c:pt idx="76">
                  <c:v>17</c:v>
                </c:pt>
                <c:pt idx="77">
                  <c:v>62</c:v>
                </c:pt>
                <c:pt idx="78">
                  <c:v>17</c:v>
                </c:pt>
                <c:pt idx="79">
                  <c:v>17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CE50-4823-9439-4897C37742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765200"/>
        <c:axId val="692056144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0"/>
                <c:tx>
                  <c:strRef>
                    <c:extLst>
                      <c:ext uri="{02D57815-91ED-43cb-92C2-25804820EDAC}">
                        <c15:formulaRef>
                          <c15:sqref>'Dataset (1)'!$C$1</c15:sqref>
                        </c15:formulaRef>
                      </c:ext>
                    </c:extLst>
                    <c:strCache>
                      <c:ptCount val="1"/>
                      <c:pt idx="0">
                        <c:v>urls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>
                      <c:ext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>
                      <c:ext uri="{02D57815-91ED-43cb-92C2-25804820EDAC}">
                        <c15:formulaRef>
                          <c15:sqref>'Dataset (1)'!$C$2:$C$263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371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371</c:v>
                      </c:pt>
                      <c:pt idx="16">
                        <c:v>0</c:v>
                      </c:pt>
                      <c:pt idx="17">
                        <c:v>371</c:v>
                      </c:pt>
                      <c:pt idx="18">
                        <c:v>0</c:v>
                      </c:pt>
                      <c:pt idx="19">
                        <c:v>121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371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371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371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8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760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371</c:v>
                      </c:pt>
                      <c:pt idx="85">
                        <c:v>9</c:v>
                      </c:pt>
                      <c:pt idx="86">
                        <c:v>9</c:v>
                      </c:pt>
                      <c:pt idx="87">
                        <c:v>15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371</c:v>
                      </c:pt>
                      <c:pt idx="92">
                        <c:v>371</c:v>
                      </c:pt>
                      <c:pt idx="93">
                        <c:v>1497</c:v>
                      </c:pt>
                      <c:pt idx="94">
                        <c:v>1497</c:v>
                      </c:pt>
                      <c:pt idx="95">
                        <c:v>1497</c:v>
                      </c:pt>
                      <c:pt idx="96">
                        <c:v>0</c:v>
                      </c:pt>
                      <c:pt idx="97">
                        <c:v>371</c:v>
                      </c:pt>
                      <c:pt idx="98">
                        <c:v>990</c:v>
                      </c:pt>
                      <c:pt idx="99">
                        <c:v>3</c:v>
                      </c:pt>
                      <c:pt idx="100">
                        <c:v>0</c:v>
                      </c:pt>
                      <c:pt idx="101">
                        <c:v>371</c:v>
                      </c:pt>
                      <c:pt idx="102">
                        <c:v>0</c:v>
                      </c:pt>
                      <c:pt idx="103">
                        <c:v>505</c:v>
                      </c:pt>
                      <c:pt idx="104">
                        <c:v>509</c:v>
                      </c:pt>
                      <c:pt idx="105">
                        <c:v>509</c:v>
                      </c:pt>
                      <c:pt idx="106">
                        <c:v>509</c:v>
                      </c:pt>
                      <c:pt idx="107">
                        <c:v>507</c:v>
                      </c:pt>
                      <c:pt idx="108">
                        <c:v>505</c:v>
                      </c:pt>
                      <c:pt idx="109">
                        <c:v>866</c:v>
                      </c:pt>
                      <c:pt idx="110">
                        <c:v>992</c:v>
                      </c:pt>
                      <c:pt idx="111">
                        <c:v>1137</c:v>
                      </c:pt>
                      <c:pt idx="112">
                        <c:v>372</c:v>
                      </c:pt>
                      <c:pt idx="113">
                        <c:v>371</c:v>
                      </c:pt>
                      <c:pt idx="114">
                        <c:v>371</c:v>
                      </c:pt>
                      <c:pt idx="115">
                        <c:v>371</c:v>
                      </c:pt>
                      <c:pt idx="116">
                        <c:v>0</c:v>
                      </c:pt>
                      <c:pt idx="117">
                        <c:v>371</c:v>
                      </c:pt>
                      <c:pt idx="118">
                        <c:v>0</c:v>
                      </c:pt>
                      <c:pt idx="119">
                        <c:v>371</c:v>
                      </c:pt>
                      <c:pt idx="120">
                        <c:v>0</c:v>
                      </c:pt>
                      <c:pt idx="121">
                        <c:v>121</c:v>
                      </c:pt>
                      <c:pt idx="122">
                        <c:v>742</c:v>
                      </c:pt>
                      <c:pt idx="123">
                        <c:v>124</c:v>
                      </c:pt>
                      <c:pt idx="124">
                        <c:v>371</c:v>
                      </c:pt>
                      <c:pt idx="125">
                        <c:v>492</c:v>
                      </c:pt>
                      <c:pt idx="126">
                        <c:v>0</c:v>
                      </c:pt>
                      <c:pt idx="127">
                        <c:v>1120</c:v>
                      </c:pt>
                      <c:pt idx="128">
                        <c:v>0</c:v>
                      </c:pt>
                      <c:pt idx="129">
                        <c:v>492</c:v>
                      </c:pt>
                      <c:pt idx="130">
                        <c:v>121</c:v>
                      </c:pt>
                      <c:pt idx="131">
                        <c:v>371</c:v>
                      </c:pt>
                      <c:pt idx="132">
                        <c:v>1745</c:v>
                      </c:pt>
                      <c:pt idx="133">
                        <c:v>126</c:v>
                      </c:pt>
                      <c:pt idx="134">
                        <c:v>126</c:v>
                      </c:pt>
                      <c:pt idx="135">
                        <c:v>0</c:v>
                      </c:pt>
                      <c:pt idx="136">
                        <c:v>126</c:v>
                      </c:pt>
                      <c:pt idx="137">
                        <c:v>126</c:v>
                      </c:pt>
                      <c:pt idx="138">
                        <c:v>126</c:v>
                      </c:pt>
                      <c:pt idx="139">
                        <c:v>126</c:v>
                      </c:pt>
                      <c:pt idx="140">
                        <c:v>126</c:v>
                      </c:pt>
                      <c:pt idx="141">
                        <c:v>126</c:v>
                      </c:pt>
                      <c:pt idx="142">
                        <c:v>126</c:v>
                      </c:pt>
                      <c:pt idx="143">
                        <c:v>126</c:v>
                      </c:pt>
                      <c:pt idx="144">
                        <c:v>127</c:v>
                      </c:pt>
                      <c:pt idx="145">
                        <c:v>126</c:v>
                      </c:pt>
                      <c:pt idx="146">
                        <c:v>126</c:v>
                      </c:pt>
                      <c:pt idx="147">
                        <c:v>126</c:v>
                      </c:pt>
                      <c:pt idx="148">
                        <c:v>126</c:v>
                      </c:pt>
                      <c:pt idx="149">
                        <c:v>126</c:v>
                      </c:pt>
                      <c:pt idx="150">
                        <c:v>126</c:v>
                      </c:pt>
                      <c:pt idx="151">
                        <c:v>126</c:v>
                      </c:pt>
                      <c:pt idx="152">
                        <c:v>126</c:v>
                      </c:pt>
                      <c:pt idx="153">
                        <c:v>126</c:v>
                      </c:pt>
                      <c:pt idx="154">
                        <c:v>124</c:v>
                      </c:pt>
                      <c:pt idx="155">
                        <c:v>371</c:v>
                      </c:pt>
                      <c:pt idx="156">
                        <c:v>371</c:v>
                      </c:pt>
                      <c:pt idx="157">
                        <c:v>129</c:v>
                      </c:pt>
                      <c:pt idx="158">
                        <c:v>1240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1241</c:v>
                      </c:pt>
                      <c:pt idx="162">
                        <c:v>1241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371</c:v>
                      </c:pt>
                      <c:pt idx="166">
                        <c:v>371</c:v>
                      </c:pt>
                      <c:pt idx="167">
                        <c:v>870</c:v>
                      </c:pt>
                      <c:pt idx="168">
                        <c:v>371</c:v>
                      </c:pt>
                      <c:pt idx="169">
                        <c:v>371</c:v>
                      </c:pt>
                      <c:pt idx="170">
                        <c:v>371</c:v>
                      </c:pt>
                      <c:pt idx="171">
                        <c:v>371</c:v>
                      </c:pt>
                      <c:pt idx="172">
                        <c:v>866</c:v>
                      </c:pt>
                      <c:pt idx="173">
                        <c:v>371</c:v>
                      </c:pt>
                      <c:pt idx="174">
                        <c:v>1239</c:v>
                      </c:pt>
                      <c:pt idx="175">
                        <c:v>748</c:v>
                      </c:pt>
                      <c:pt idx="176">
                        <c:v>371</c:v>
                      </c:pt>
                      <c:pt idx="177">
                        <c:v>2945</c:v>
                      </c:pt>
                      <c:pt idx="178">
                        <c:v>1912</c:v>
                      </c:pt>
                      <c:pt idx="179">
                        <c:v>508</c:v>
                      </c:pt>
                      <c:pt idx="180">
                        <c:v>496</c:v>
                      </c:pt>
                      <c:pt idx="181">
                        <c:v>371</c:v>
                      </c:pt>
                      <c:pt idx="182">
                        <c:v>371</c:v>
                      </c:pt>
                      <c:pt idx="183">
                        <c:v>371</c:v>
                      </c:pt>
                      <c:pt idx="184">
                        <c:v>0</c:v>
                      </c:pt>
                      <c:pt idx="185">
                        <c:v>371</c:v>
                      </c:pt>
                      <c:pt idx="186">
                        <c:v>371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371</c:v>
                      </c:pt>
                      <c:pt idx="190">
                        <c:v>0</c:v>
                      </c:pt>
                      <c:pt idx="191">
                        <c:v>371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371</c:v>
                      </c:pt>
                      <c:pt idx="195">
                        <c:v>995</c:v>
                      </c:pt>
                      <c:pt idx="196">
                        <c:v>996</c:v>
                      </c:pt>
                      <c:pt idx="197">
                        <c:v>995</c:v>
                      </c:pt>
                      <c:pt idx="198">
                        <c:v>996</c:v>
                      </c:pt>
                      <c:pt idx="199">
                        <c:v>996</c:v>
                      </c:pt>
                      <c:pt idx="200">
                        <c:v>995</c:v>
                      </c:pt>
                      <c:pt idx="201">
                        <c:v>995</c:v>
                      </c:pt>
                      <c:pt idx="202">
                        <c:v>996</c:v>
                      </c:pt>
                      <c:pt idx="203">
                        <c:v>124</c:v>
                      </c:pt>
                      <c:pt idx="204">
                        <c:v>8</c:v>
                      </c:pt>
                      <c:pt idx="205">
                        <c:v>10</c:v>
                      </c:pt>
                      <c:pt idx="206">
                        <c:v>1</c:v>
                      </c:pt>
                      <c:pt idx="207">
                        <c:v>16</c:v>
                      </c:pt>
                      <c:pt idx="208">
                        <c:v>0</c:v>
                      </c:pt>
                      <c:pt idx="209">
                        <c:v>3</c:v>
                      </c:pt>
                      <c:pt idx="210">
                        <c:v>3</c:v>
                      </c:pt>
                      <c:pt idx="211">
                        <c:v>3</c:v>
                      </c:pt>
                      <c:pt idx="212">
                        <c:v>3</c:v>
                      </c:pt>
                      <c:pt idx="213">
                        <c:v>4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1</c:v>
                      </c:pt>
                      <c:pt idx="217">
                        <c:v>1</c:v>
                      </c:pt>
                      <c:pt idx="218">
                        <c:v>0</c:v>
                      </c:pt>
                      <c:pt idx="219">
                        <c:v>1</c:v>
                      </c:pt>
                      <c:pt idx="220">
                        <c:v>1</c:v>
                      </c:pt>
                      <c:pt idx="221">
                        <c:v>68</c:v>
                      </c:pt>
                      <c:pt idx="222">
                        <c:v>81</c:v>
                      </c:pt>
                      <c:pt idx="223">
                        <c:v>69</c:v>
                      </c:pt>
                      <c:pt idx="224">
                        <c:v>2</c:v>
                      </c:pt>
                      <c:pt idx="225">
                        <c:v>37</c:v>
                      </c:pt>
                      <c:pt idx="226">
                        <c:v>1</c:v>
                      </c:pt>
                      <c:pt idx="227">
                        <c:v>1</c:v>
                      </c:pt>
                      <c:pt idx="228">
                        <c:v>3</c:v>
                      </c:pt>
                      <c:pt idx="229">
                        <c:v>1</c:v>
                      </c:pt>
                      <c:pt idx="230">
                        <c:v>0</c:v>
                      </c:pt>
                      <c:pt idx="231">
                        <c:v>4</c:v>
                      </c:pt>
                      <c:pt idx="232">
                        <c:v>5</c:v>
                      </c:pt>
                      <c:pt idx="233">
                        <c:v>2</c:v>
                      </c:pt>
                      <c:pt idx="234">
                        <c:v>0</c:v>
                      </c:pt>
                      <c:pt idx="235">
                        <c:v>4</c:v>
                      </c:pt>
                      <c:pt idx="236">
                        <c:v>5</c:v>
                      </c:pt>
                      <c:pt idx="237">
                        <c:v>2</c:v>
                      </c:pt>
                      <c:pt idx="238">
                        <c:v>1</c:v>
                      </c:pt>
                      <c:pt idx="239">
                        <c:v>1</c:v>
                      </c:pt>
                      <c:pt idx="240">
                        <c:v>1</c:v>
                      </c:pt>
                      <c:pt idx="241">
                        <c:v>11</c:v>
                      </c:pt>
                      <c:pt idx="242">
                        <c:v>5</c:v>
                      </c:pt>
                      <c:pt idx="243">
                        <c:v>1</c:v>
                      </c:pt>
                      <c:pt idx="244">
                        <c:v>7</c:v>
                      </c:pt>
                      <c:pt idx="245">
                        <c:v>5</c:v>
                      </c:pt>
                      <c:pt idx="246">
                        <c:v>1</c:v>
                      </c:pt>
                      <c:pt idx="247">
                        <c:v>5</c:v>
                      </c:pt>
                      <c:pt idx="248">
                        <c:v>1</c:v>
                      </c:pt>
                      <c:pt idx="249">
                        <c:v>43</c:v>
                      </c:pt>
                      <c:pt idx="250">
                        <c:v>35</c:v>
                      </c:pt>
                      <c:pt idx="251">
                        <c:v>43</c:v>
                      </c:pt>
                      <c:pt idx="252">
                        <c:v>1</c:v>
                      </c:pt>
                      <c:pt idx="253">
                        <c:v>1</c:v>
                      </c:pt>
                      <c:pt idx="254">
                        <c:v>1</c:v>
                      </c:pt>
                      <c:pt idx="255">
                        <c:v>3</c:v>
                      </c:pt>
                      <c:pt idx="256">
                        <c:v>3</c:v>
                      </c:pt>
                      <c:pt idx="257">
                        <c:v>3</c:v>
                      </c:pt>
                      <c:pt idx="258">
                        <c:v>28</c:v>
                      </c:pt>
                      <c:pt idx="259">
                        <c:v>2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8-CE50-4823-9439-4897C37742B1}"/>
                  </c:ext>
                </c:extLst>
              </c15:ser>
            </c15:filteredScatterSeries>
            <c15:filteredScatterSeries>
              <c15:ser>
                <c:idx val="0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(1)'!$B$1</c15:sqref>
                        </c15:formulaRef>
                      </c:ext>
                    </c:extLst>
                    <c:strCache>
                      <c:ptCount val="1"/>
                      <c:pt idx="0">
                        <c:v>proc_pid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(1)'!$B$2:$B$263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1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0</c:v>
                      </c:pt>
                      <c:pt idx="17">
                        <c:v>1</c:v>
                      </c:pt>
                      <c:pt idx="18">
                        <c:v>0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0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1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1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0</c:v>
                      </c:pt>
                      <c:pt idx="48">
                        <c:v>1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1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1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2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1</c:v>
                      </c:pt>
                      <c:pt idx="85">
                        <c:v>3</c:v>
                      </c:pt>
                      <c:pt idx="86">
                        <c:v>3</c:v>
                      </c:pt>
                      <c:pt idx="87">
                        <c:v>6</c:v>
                      </c:pt>
                      <c:pt idx="88">
                        <c:v>1</c:v>
                      </c:pt>
                      <c:pt idx="89">
                        <c:v>1</c:v>
                      </c:pt>
                      <c:pt idx="90">
                        <c:v>1</c:v>
                      </c:pt>
                      <c:pt idx="91">
                        <c:v>2</c:v>
                      </c:pt>
                      <c:pt idx="92">
                        <c:v>1</c:v>
                      </c:pt>
                      <c:pt idx="93">
                        <c:v>5</c:v>
                      </c:pt>
                      <c:pt idx="94">
                        <c:v>5</c:v>
                      </c:pt>
                      <c:pt idx="95">
                        <c:v>5</c:v>
                      </c:pt>
                      <c:pt idx="96">
                        <c:v>1</c:v>
                      </c:pt>
                      <c:pt idx="97">
                        <c:v>2</c:v>
                      </c:pt>
                      <c:pt idx="98">
                        <c:v>4</c:v>
                      </c:pt>
                      <c:pt idx="99">
                        <c:v>3</c:v>
                      </c:pt>
                      <c:pt idx="100">
                        <c:v>0</c:v>
                      </c:pt>
                      <c:pt idx="101">
                        <c:v>2</c:v>
                      </c:pt>
                      <c:pt idx="102">
                        <c:v>0</c:v>
                      </c:pt>
                      <c:pt idx="103">
                        <c:v>1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1</c:v>
                      </c:pt>
                      <c:pt idx="109">
                        <c:v>2</c:v>
                      </c:pt>
                      <c:pt idx="110">
                        <c:v>2</c:v>
                      </c:pt>
                      <c:pt idx="111">
                        <c:v>5</c:v>
                      </c:pt>
                      <c:pt idx="112">
                        <c:v>2</c:v>
                      </c:pt>
                      <c:pt idx="113">
                        <c:v>2</c:v>
                      </c:pt>
                      <c:pt idx="114">
                        <c:v>2</c:v>
                      </c:pt>
                      <c:pt idx="115">
                        <c:v>2</c:v>
                      </c:pt>
                      <c:pt idx="116">
                        <c:v>2</c:v>
                      </c:pt>
                      <c:pt idx="117">
                        <c:v>4</c:v>
                      </c:pt>
                      <c:pt idx="118">
                        <c:v>0</c:v>
                      </c:pt>
                      <c:pt idx="119">
                        <c:v>1</c:v>
                      </c:pt>
                      <c:pt idx="120">
                        <c:v>0</c:v>
                      </c:pt>
                      <c:pt idx="121">
                        <c:v>1</c:v>
                      </c:pt>
                      <c:pt idx="122">
                        <c:v>2</c:v>
                      </c:pt>
                      <c:pt idx="123">
                        <c:v>1</c:v>
                      </c:pt>
                      <c:pt idx="124">
                        <c:v>1</c:v>
                      </c:pt>
                      <c:pt idx="125">
                        <c:v>1</c:v>
                      </c:pt>
                      <c:pt idx="126">
                        <c:v>1</c:v>
                      </c:pt>
                      <c:pt idx="127">
                        <c:v>4</c:v>
                      </c:pt>
                      <c:pt idx="128">
                        <c:v>1</c:v>
                      </c:pt>
                      <c:pt idx="129">
                        <c:v>1</c:v>
                      </c:pt>
                      <c:pt idx="130">
                        <c:v>1</c:v>
                      </c:pt>
                      <c:pt idx="131">
                        <c:v>2</c:v>
                      </c:pt>
                      <c:pt idx="132">
                        <c:v>4</c:v>
                      </c:pt>
                      <c:pt idx="133">
                        <c:v>1</c:v>
                      </c:pt>
                      <c:pt idx="134">
                        <c:v>1</c:v>
                      </c:pt>
                      <c:pt idx="135">
                        <c:v>0</c:v>
                      </c:pt>
                      <c:pt idx="136">
                        <c:v>1</c:v>
                      </c:pt>
                      <c:pt idx="137">
                        <c:v>1</c:v>
                      </c:pt>
                      <c:pt idx="138">
                        <c:v>1</c:v>
                      </c:pt>
                      <c:pt idx="139">
                        <c:v>1</c:v>
                      </c:pt>
                      <c:pt idx="140">
                        <c:v>1</c:v>
                      </c:pt>
                      <c:pt idx="141">
                        <c:v>1</c:v>
                      </c:pt>
                      <c:pt idx="142">
                        <c:v>1</c:v>
                      </c:pt>
                      <c:pt idx="143">
                        <c:v>1</c:v>
                      </c:pt>
                      <c:pt idx="144">
                        <c:v>1</c:v>
                      </c:pt>
                      <c:pt idx="145">
                        <c:v>1</c:v>
                      </c:pt>
                      <c:pt idx="146">
                        <c:v>1</c:v>
                      </c:pt>
                      <c:pt idx="147">
                        <c:v>1</c:v>
                      </c:pt>
                      <c:pt idx="148">
                        <c:v>1</c:v>
                      </c:pt>
                      <c:pt idx="149">
                        <c:v>1</c:v>
                      </c:pt>
                      <c:pt idx="150">
                        <c:v>1</c:v>
                      </c:pt>
                      <c:pt idx="151">
                        <c:v>1</c:v>
                      </c:pt>
                      <c:pt idx="152">
                        <c:v>1</c:v>
                      </c:pt>
                      <c:pt idx="153">
                        <c:v>1</c:v>
                      </c:pt>
                      <c:pt idx="154">
                        <c:v>1</c:v>
                      </c:pt>
                      <c:pt idx="155">
                        <c:v>2</c:v>
                      </c:pt>
                      <c:pt idx="156">
                        <c:v>2</c:v>
                      </c:pt>
                      <c:pt idx="157">
                        <c:v>1</c:v>
                      </c:pt>
                      <c:pt idx="158">
                        <c:v>3</c:v>
                      </c:pt>
                      <c:pt idx="159">
                        <c:v>1</c:v>
                      </c:pt>
                      <c:pt idx="160">
                        <c:v>1</c:v>
                      </c:pt>
                      <c:pt idx="161">
                        <c:v>4</c:v>
                      </c:pt>
                      <c:pt idx="162">
                        <c:v>4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2</c:v>
                      </c:pt>
                      <c:pt idx="166">
                        <c:v>2</c:v>
                      </c:pt>
                      <c:pt idx="167">
                        <c:v>2</c:v>
                      </c:pt>
                      <c:pt idx="168">
                        <c:v>2</c:v>
                      </c:pt>
                      <c:pt idx="169">
                        <c:v>2</c:v>
                      </c:pt>
                      <c:pt idx="170">
                        <c:v>2</c:v>
                      </c:pt>
                      <c:pt idx="171">
                        <c:v>2</c:v>
                      </c:pt>
                      <c:pt idx="172">
                        <c:v>4</c:v>
                      </c:pt>
                      <c:pt idx="173">
                        <c:v>2</c:v>
                      </c:pt>
                      <c:pt idx="174">
                        <c:v>6</c:v>
                      </c:pt>
                      <c:pt idx="175">
                        <c:v>4</c:v>
                      </c:pt>
                      <c:pt idx="176">
                        <c:v>1</c:v>
                      </c:pt>
                      <c:pt idx="177">
                        <c:v>7</c:v>
                      </c:pt>
                      <c:pt idx="178">
                        <c:v>7</c:v>
                      </c:pt>
                      <c:pt idx="179">
                        <c:v>1</c:v>
                      </c:pt>
                      <c:pt idx="180">
                        <c:v>1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2</c:v>
                      </c:pt>
                      <c:pt idx="184">
                        <c:v>0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2</c:v>
                      </c:pt>
                      <c:pt idx="190">
                        <c:v>0</c:v>
                      </c:pt>
                      <c:pt idx="191">
                        <c:v>2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2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3</c:v>
                      </c:pt>
                      <c:pt idx="204">
                        <c:v>8</c:v>
                      </c:pt>
                      <c:pt idx="205">
                        <c:v>10</c:v>
                      </c:pt>
                      <c:pt idx="206">
                        <c:v>1</c:v>
                      </c:pt>
                      <c:pt idx="207">
                        <c:v>16</c:v>
                      </c:pt>
                      <c:pt idx="208">
                        <c:v>0</c:v>
                      </c:pt>
                      <c:pt idx="209">
                        <c:v>3</c:v>
                      </c:pt>
                      <c:pt idx="210">
                        <c:v>3</c:v>
                      </c:pt>
                      <c:pt idx="211">
                        <c:v>3</c:v>
                      </c:pt>
                      <c:pt idx="212">
                        <c:v>3</c:v>
                      </c:pt>
                      <c:pt idx="213">
                        <c:v>4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1</c:v>
                      </c:pt>
                      <c:pt idx="217">
                        <c:v>1</c:v>
                      </c:pt>
                      <c:pt idx="218">
                        <c:v>0</c:v>
                      </c:pt>
                      <c:pt idx="219">
                        <c:v>1</c:v>
                      </c:pt>
                      <c:pt idx="220">
                        <c:v>1</c:v>
                      </c:pt>
                      <c:pt idx="221">
                        <c:v>68</c:v>
                      </c:pt>
                      <c:pt idx="222">
                        <c:v>81</c:v>
                      </c:pt>
                      <c:pt idx="223">
                        <c:v>69</c:v>
                      </c:pt>
                      <c:pt idx="224">
                        <c:v>2</c:v>
                      </c:pt>
                      <c:pt idx="225">
                        <c:v>37</c:v>
                      </c:pt>
                      <c:pt idx="226">
                        <c:v>1</c:v>
                      </c:pt>
                      <c:pt idx="227">
                        <c:v>1</c:v>
                      </c:pt>
                      <c:pt idx="228">
                        <c:v>3</c:v>
                      </c:pt>
                      <c:pt idx="229">
                        <c:v>1</c:v>
                      </c:pt>
                      <c:pt idx="230">
                        <c:v>0</c:v>
                      </c:pt>
                      <c:pt idx="231">
                        <c:v>4</c:v>
                      </c:pt>
                      <c:pt idx="232">
                        <c:v>5</c:v>
                      </c:pt>
                      <c:pt idx="233">
                        <c:v>2</c:v>
                      </c:pt>
                      <c:pt idx="234">
                        <c:v>0</c:v>
                      </c:pt>
                      <c:pt idx="235">
                        <c:v>4</c:v>
                      </c:pt>
                      <c:pt idx="236">
                        <c:v>5</c:v>
                      </c:pt>
                      <c:pt idx="237">
                        <c:v>2</c:v>
                      </c:pt>
                      <c:pt idx="238">
                        <c:v>1</c:v>
                      </c:pt>
                      <c:pt idx="239">
                        <c:v>1</c:v>
                      </c:pt>
                      <c:pt idx="240">
                        <c:v>1</c:v>
                      </c:pt>
                      <c:pt idx="241">
                        <c:v>11</c:v>
                      </c:pt>
                      <c:pt idx="242">
                        <c:v>5</c:v>
                      </c:pt>
                      <c:pt idx="243">
                        <c:v>1</c:v>
                      </c:pt>
                      <c:pt idx="244">
                        <c:v>7</c:v>
                      </c:pt>
                      <c:pt idx="245">
                        <c:v>5</c:v>
                      </c:pt>
                      <c:pt idx="246">
                        <c:v>1</c:v>
                      </c:pt>
                      <c:pt idx="247">
                        <c:v>5</c:v>
                      </c:pt>
                      <c:pt idx="248">
                        <c:v>1</c:v>
                      </c:pt>
                      <c:pt idx="249">
                        <c:v>43</c:v>
                      </c:pt>
                      <c:pt idx="250">
                        <c:v>35</c:v>
                      </c:pt>
                      <c:pt idx="251">
                        <c:v>43</c:v>
                      </c:pt>
                      <c:pt idx="252">
                        <c:v>1</c:v>
                      </c:pt>
                      <c:pt idx="253">
                        <c:v>1</c:v>
                      </c:pt>
                      <c:pt idx="254">
                        <c:v>1</c:v>
                      </c:pt>
                      <c:pt idx="255">
                        <c:v>3</c:v>
                      </c:pt>
                      <c:pt idx="256">
                        <c:v>3</c:v>
                      </c:pt>
                      <c:pt idx="257">
                        <c:v>3</c:v>
                      </c:pt>
                      <c:pt idx="258">
                        <c:v>28</c:v>
                      </c:pt>
                      <c:pt idx="259">
                        <c:v>2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CE50-4823-9439-4897C37742B1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(1)'!$D$1</c15:sqref>
                        </c15:formulaRef>
                      </c:ext>
                    </c:extLst>
                    <c:strCache>
                      <c:ptCount val="1"/>
                      <c:pt idx="0">
                        <c:v>file</c:v>
                      </c:pt>
                    </c:strCache>
                  </c:strRef>
                </c:tx>
                <c:spPr>
                  <a:ln w="2222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(1)'!$D$2:$D$263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1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0</c:v>
                      </c:pt>
                      <c:pt idx="17">
                        <c:v>1</c:v>
                      </c:pt>
                      <c:pt idx="18">
                        <c:v>0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0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1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1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0</c:v>
                      </c:pt>
                      <c:pt idx="48">
                        <c:v>1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1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1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2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1</c:v>
                      </c:pt>
                      <c:pt idx="85">
                        <c:v>3</c:v>
                      </c:pt>
                      <c:pt idx="86">
                        <c:v>3</c:v>
                      </c:pt>
                      <c:pt idx="87">
                        <c:v>6</c:v>
                      </c:pt>
                      <c:pt idx="88">
                        <c:v>1</c:v>
                      </c:pt>
                      <c:pt idx="89">
                        <c:v>1</c:v>
                      </c:pt>
                      <c:pt idx="90">
                        <c:v>1</c:v>
                      </c:pt>
                      <c:pt idx="91">
                        <c:v>2</c:v>
                      </c:pt>
                      <c:pt idx="92">
                        <c:v>1</c:v>
                      </c:pt>
                      <c:pt idx="93">
                        <c:v>5</c:v>
                      </c:pt>
                      <c:pt idx="94">
                        <c:v>5</c:v>
                      </c:pt>
                      <c:pt idx="95">
                        <c:v>5</c:v>
                      </c:pt>
                      <c:pt idx="96">
                        <c:v>1</c:v>
                      </c:pt>
                      <c:pt idx="97">
                        <c:v>2</c:v>
                      </c:pt>
                      <c:pt idx="98">
                        <c:v>4</c:v>
                      </c:pt>
                      <c:pt idx="99">
                        <c:v>3</c:v>
                      </c:pt>
                      <c:pt idx="100">
                        <c:v>0</c:v>
                      </c:pt>
                      <c:pt idx="101">
                        <c:v>2</c:v>
                      </c:pt>
                      <c:pt idx="102">
                        <c:v>0</c:v>
                      </c:pt>
                      <c:pt idx="103">
                        <c:v>1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1</c:v>
                      </c:pt>
                      <c:pt idx="109">
                        <c:v>2</c:v>
                      </c:pt>
                      <c:pt idx="110">
                        <c:v>2</c:v>
                      </c:pt>
                      <c:pt idx="111">
                        <c:v>5</c:v>
                      </c:pt>
                      <c:pt idx="112">
                        <c:v>2</c:v>
                      </c:pt>
                      <c:pt idx="113">
                        <c:v>2</c:v>
                      </c:pt>
                      <c:pt idx="114">
                        <c:v>2</c:v>
                      </c:pt>
                      <c:pt idx="115">
                        <c:v>2</c:v>
                      </c:pt>
                      <c:pt idx="116">
                        <c:v>2</c:v>
                      </c:pt>
                      <c:pt idx="117">
                        <c:v>4</c:v>
                      </c:pt>
                      <c:pt idx="118">
                        <c:v>0</c:v>
                      </c:pt>
                      <c:pt idx="119">
                        <c:v>1</c:v>
                      </c:pt>
                      <c:pt idx="120">
                        <c:v>0</c:v>
                      </c:pt>
                      <c:pt idx="121">
                        <c:v>1</c:v>
                      </c:pt>
                      <c:pt idx="122">
                        <c:v>2</c:v>
                      </c:pt>
                      <c:pt idx="123">
                        <c:v>1</c:v>
                      </c:pt>
                      <c:pt idx="124">
                        <c:v>1</c:v>
                      </c:pt>
                      <c:pt idx="125">
                        <c:v>1</c:v>
                      </c:pt>
                      <c:pt idx="126">
                        <c:v>1</c:v>
                      </c:pt>
                      <c:pt idx="127">
                        <c:v>4</c:v>
                      </c:pt>
                      <c:pt idx="128">
                        <c:v>1</c:v>
                      </c:pt>
                      <c:pt idx="129">
                        <c:v>1</c:v>
                      </c:pt>
                      <c:pt idx="130">
                        <c:v>1</c:v>
                      </c:pt>
                      <c:pt idx="131">
                        <c:v>2</c:v>
                      </c:pt>
                      <c:pt idx="132">
                        <c:v>4</c:v>
                      </c:pt>
                      <c:pt idx="133">
                        <c:v>1</c:v>
                      </c:pt>
                      <c:pt idx="134">
                        <c:v>1</c:v>
                      </c:pt>
                      <c:pt idx="135">
                        <c:v>0</c:v>
                      </c:pt>
                      <c:pt idx="136">
                        <c:v>1</c:v>
                      </c:pt>
                      <c:pt idx="137">
                        <c:v>1</c:v>
                      </c:pt>
                      <c:pt idx="138">
                        <c:v>1</c:v>
                      </c:pt>
                      <c:pt idx="139">
                        <c:v>1</c:v>
                      </c:pt>
                      <c:pt idx="140">
                        <c:v>1</c:v>
                      </c:pt>
                      <c:pt idx="141">
                        <c:v>1</c:v>
                      </c:pt>
                      <c:pt idx="142">
                        <c:v>1</c:v>
                      </c:pt>
                      <c:pt idx="143">
                        <c:v>1</c:v>
                      </c:pt>
                      <c:pt idx="144">
                        <c:v>1</c:v>
                      </c:pt>
                      <c:pt idx="145">
                        <c:v>1</c:v>
                      </c:pt>
                      <c:pt idx="146">
                        <c:v>1</c:v>
                      </c:pt>
                      <c:pt idx="147">
                        <c:v>1</c:v>
                      </c:pt>
                      <c:pt idx="148">
                        <c:v>1</c:v>
                      </c:pt>
                      <c:pt idx="149">
                        <c:v>1</c:v>
                      </c:pt>
                      <c:pt idx="150">
                        <c:v>1</c:v>
                      </c:pt>
                      <c:pt idx="151">
                        <c:v>1</c:v>
                      </c:pt>
                      <c:pt idx="152">
                        <c:v>1</c:v>
                      </c:pt>
                      <c:pt idx="153">
                        <c:v>1</c:v>
                      </c:pt>
                      <c:pt idx="154">
                        <c:v>1</c:v>
                      </c:pt>
                      <c:pt idx="155">
                        <c:v>2</c:v>
                      </c:pt>
                      <c:pt idx="156">
                        <c:v>2</c:v>
                      </c:pt>
                      <c:pt idx="157">
                        <c:v>1</c:v>
                      </c:pt>
                      <c:pt idx="158">
                        <c:v>3</c:v>
                      </c:pt>
                      <c:pt idx="159">
                        <c:v>1</c:v>
                      </c:pt>
                      <c:pt idx="160">
                        <c:v>1</c:v>
                      </c:pt>
                      <c:pt idx="161">
                        <c:v>4</c:v>
                      </c:pt>
                      <c:pt idx="162">
                        <c:v>4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2</c:v>
                      </c:pt>
                      <c:pt idx="166">
                        <c:v>2</c:v>
                      </c:pt>
                      <c:pt idx="167">
                        <c:v>2</c:v>
                      </c:pt>
                      <c:pt idx="168">
                        <c:v>2</c:v>
                      </c:pt>
                      <c:pt idx="169">
                        <c:v>2</c:v>
                      </c:pt>
                      <c:pt idx="170">
                        <c:v>2</c:v>
                      </c:pt>
                      <c:pt idx="171">
                        <c:v>2</c:v>
                      </c:pt>
                      <c:pt idx="172">
                        <c:v>4</c:v>
                      </c:pt>
                      <c:pt idx="173">
                        <c:v>2</c:v>
                      </c:pt>
                      <c:pt idx="174">
                        <c:v>6</c:v>
                      </c:pt>
                      <c:pt idx="175">
                        <c:v>4</c:v>
                      </c:pt>
                      <c:pt idx="176">
                        <c:v>1</c:v>
                      </c:pt>
                      <c:pt idx="177">
                        <c:v>7</c:v>
                      </c:pt>
                      <c:pt idx="178">
                        <c:v>7</c:v>
                      </c:pt>
                      <c:pt idx="179">
                        <c:v>1</c:v>
                      </c:pt>
                      <c:pt idx="180">
                        <c:v>1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2</c:v>
                      </c:pt>
                      <c:pt idx="184">
                        <c:v>0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2</c:v>
                      </c:pt>
                      <c:pt idx="190">
                        <c:v>0</c:v>
                      </c:pt>
                      <c:pt idx="191">
                        <c:v>2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2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3</c:v>
                      </c:pt>
                      <c:pt idx="204">
                        <c:v>36</c:v>
                      </c:pt>
                      <c:pt idx="205">
                        <c:v>3032</c:v>
                      </c:pt>
                      <c:pt idx="206">
                        <c:v>7</c:v>
                      </c:pt>
                      <c:pt idx="207">
                        <c:v>5568</c:v>
                      </c:pt>
                      <c:pt idx="208">
                        <c:v>0</c:v>
                      </c:pt>
                      <c:pt idx="209">
                        <c:v>764</c:v>
                      </c:pt>
                      <c:pt idx="210">
                        <c:v>744</c:v>
                      </c:pt>
                      <c:pt idx="211">
                        <c:v>872</c:v>
                      </c:pt>
                      <c:pt idx="212">
                        <c:v>872</c:v>
                      </c:pt>
                      <c:pt idx="213">
                        <c:v>124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132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372</c:v>
                      </c:pt>
                      <c:pt idx="221">
                        <c:v>4098</c:v>
                      </c:pt>
                      <c:pt idx="222">
                        <c:v>374</c:v>
                      </c:pt>
                      <c:pt idx="223">
                        <c:v>4470</c:v>
                      </c:pt>
                      <c:pt idx="224">
                        <c:v>874</c:v>
                      </c:pt>
                      <c:pt idx="225">
                        <c:v>796</c:v>
                      </c:pt>
                      <c:pt idx="226">
                        <c:v>126</c:v>
                      </c:pt>
                      <c:pt idx="227">
                        <c:v>13</c:v>
                      </c:pt>
                      <c:pt idx="228">
                        <c:v>11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3</c:v>
                      </c:pt>
                      <c:pt idx="232">
                        <c:v>383</c:v>
                      </c:pt>
                      <c:pt idx="233">
                        <c:v>371</c:v>
                      </c:pt>
                      <c:pt idx="234">
                        <c:v>0</c:v>
                      </c:pt>
                      <c:pt idx="235">
                        <c:v>1119</c:v>
                      </c:pt>
                      <c:pt idx="236">
                        <c:v>997</c:v>
                      </c:pt>
                      <c:pt idx="237">
                        <c:v>371</c:v>
                      </c:pt>
                      <c:pt idx="238">
                        <c:v>0</c:v>
                      </c:pt>
                      <c:pt idx="239">
                        <c:v>8</c:v>
                      </c:pt>
                      <c:pt idx="240">
                        <c:v>492</c:v>
                      </c:pt>
                      <c:pt idx="241">
                        <c:v>2113</c:v>
                      </c:pt>
                      <c:pt idx="242">
                        <c:v>745</c:v>
                      </c:pt>
                      <c:pt idx="243">
                        <c:v>5</c:v>
                      </c:pt>
                      <c:pt idx="244">
                        <c:v>1857</c:v>
                      </c:pt>
                      <c:pt idx="245">
                        <c:v>1115</c:v>
                      </c:pt>
                      <c:pt idx="246">
                        <c:v>0</c:v>
                      </c:pt>
                      <c:pt idx="247">
                        <c:v>412</c:v>
                      </c:pt>
                      <c:pt idx="248">
                        <c:v>0</c:v>
                      </c:pt>
                      <c:pt idx="249">
                        <c:v>9950</c:v>
                      </c:pt>
                      <c:pt idx="250">
                        <c:v>9293</c:v>
                      </c:pt>
                      <c:pt idx="251">
                        <c:v>9949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503</c:v>
                      </c:pt>
                      <c:pt idx="256">
                        <c:v>501</c:v>
                      </c:pt>
                      <c:pt idx="257">
                        <c:v>502</c:v>
                      </c:pt>
                      <c:pt idx="258">
                        <c:v>3766</c:v>
                      </c:pt>
                      <c:pt idx="259">
                        <c:v>371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CE50-4823-9439-4897C37742B1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(1)'!$E$1</c15:sqref>
                        </c15:formulaRef>
                      </c:ext>
                    </c:extLst>
                    <c:strCache>
                      <c:ptCount val="1"/>
                      <c:pt idx="0">
                        <c:v>name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(1)'!$E$2:$E$263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1</c:v>
                      </c:pt>
                      <c:pt idx="18">
                        <c:v>0</c:v>
                      </c:pt>
                      <c:pt idx="19">
                        <c:v>1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1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1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1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1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1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1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1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1</c:v>
                      </c:pt>
                      <c:pt idx="85">
                        <c:v>3</c:v>
                      </c:pt>
                      <c:pt idx="86">
                        <c:v>3</c:v>
                      </c:pt>
                      <c:pt idx="87">
                        <c:v>6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2</c:v>
                      </c:pt>
                      <c:pt idx="92">
                        <c:v>1</c:v>
                      </c:pt>
                      <c:pt idx="93">
                        <c:v>5</c:v>
                      </c:pt>
                      <c:pt idx="94">
                        <c:v>5</c:v>
                      </c:pt>
                      <c:pt idx="95">
                        <c:v>5</c:v>
                      </c:pt>
                      <c:pt idx="96">
                        <c:v>0</c:v>
                      </c:pt>
                      <c:pt idx="97">
                        <c:v>2</c:v>
                      </c:pt>
                      <c:pt idx="98">
                        <c:v>3</c:v>
                      </c:pt>
                      <c:pt idx="99">
                        <c:v>2</c:v>
                      </c:pt>
                      <c:pt idx="100">
                        <c:v>0</c:v>
                      </c:pt>
                      <c:pt idx="101">
                        <c:v>2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0</c:v>
                      </c:pt>
                      <c:pt idx="107">
                        <c:v>1</c:v>
                      </c:pt>
                      <c:pt idx="108">
                        <c:v>1</c:v>
                      </c:pt>
                      <c:pt idx="109">
                        <c:v>1</c:v>
                      </c:pt>
                      <c:pt idx="110">
                        <c:v>1</c:v>
                      </c:pt>
                      <c:pt idx="111">
                        <c:v>1</c:v>
                      </c:pt>
                      <c:pt idx="112">
                        <c:v>2</c:v>
                      </c:pt>
                      <c:pt idx="113">
                        <c:v>2</c:v>
                      </c:pt>
                      <c:pt idx="114">
                        <c:v>2</c:v>
                      </c:pt>
                      <c:pt idx="115">
                        <c:v>2</c:v>
                      </c:pt>
                      <c:pt idx="116">
                        <c:v>0</c:v>
                      </c:pt>
                      <c:pt idx="117">
                        <c:v>1</c:v>
                      </c:pt>
                      <c:pt idx="118">
                        <c:v>0</c:v>
                      </c:pt>
                      <c:pt idx="119">
                        <c:v>1</c:v>
                      </c:pt>
                      <c:pt idx="120">
                        <c:v>0</c:v>
                      </c:pt>
                      <c:pt idx="121">
                        <c:v>1</c:v>
                      </c:pt>
                      <c:pt idx="122">
                        <c:v>2</c:v>
                      </c:pt>
                      <c:pt idx="123">
                        <c:v>1</c:v>
                      </c:pt>
                      <c:pt idx="124">
                        <c:v>1</c:v>
                      </c:pt>
                      <c:pt idx="125">
                        <c:v>1</c:v>
                      </c:pt>
                      <c:pt idx="126">
                        <c:v>1</c:v>
                      </c:pt>
                      <c:pt idx="127">
                        <c:v>4</c:v>
                      </c:pt>
                      <c:pt idx="128">
                        <c:v>0</c:v>
                      </c:pt>
                      <c:pt idx="129">
                        <c:v>1</c:v>
                      </c:pt>
                      <c:pt idx="130">
                        <c:v>1</c:v>
                      </c:pt>
                      <c:pt idx="131">
                        <c:v>1</c:v>
                      </c:pt>
                      <c:pt idx="132">
                        <c:v>5</c:v>
                      </c:pt>
                      <c:pt idx="133">
                        <c:v>1</c:v>
                      </c:pt>
                      <c:pt idx="134">
                        <c:v>1</c:v>
                      </c:pt>
                      <c:pt idx="135">
                        <c:v>0</c:v>
                      </c:pt>
                      <c:pt idx="136">
                        <c:v>1</c:v>
                      </c:pt>
                      <c:pt idx="137">
                        <c:v>1</c:v>
                      </c:pt>
                      <c:pt idx="138">
                        <c:v>1</c:v>
                      </c:pt>
                      <c:pt idx="139">
                        <c:v>1</c:v>
                      </c:pt>
                      <c:pt idx="140">
                        <c:v>1</c:v>
                      </c:pt>
                      <c:pt idx="141">
                        <c:v>1</c:v>
                      </c:pt>
                      <c:pt idx="142">
                        <c:v>1</c:v>
                      </c:pt>
                      <c:pt idx="143">
                        <c:v>1</c:v>
                      </c:pt>
                      <c:pt idx="144">
                        <c:v>1</c:v>
                      </c:pt>
                      <c:pt idx="145">
                        <c:v>1</c:v>
                      </c:pt>
                      <c:pt idx="146">
                        <c:v>1</c:v>
                      </c:pt>
                      <c:pt idx="147">
                        <c:v>1</c:v>
                      </c:pt>
                      <c:pt idx="148">
                        <c:v>1</c:v>
                      </c:pt>
                      <c:pt idx="149">
                        <c:v>1</c:v>
                      </c:pt>
                      <c:pt idx="150">
                        <c:v>1</c:v>
                      </c:pt>
                      <c:pt idx="151">
                        <c:v>1</c:v>
                      </c:pt>
                      <c:pt idx="152">
                        <c:v>1</c:v>
                      </c:pt>
                      <c:pt idx="153">
                        <c:v>1</c:v>
                      </c:pt>
                      <c:pt idx="154">
                        <c:v>1</c:v>
                      </c:pt>
                      <c:pt idx="155">
                        <c:v>2</c:v>
                      </c:pt>
                      <c:pt idx="156">
                        <c:v>2</c:v>
                      </c:pt>
                      <c:pt idx="157">
                        <c:v>0</c:v>
                      </c:pt>
                      <c:pt idx="158">
                        <c:v>1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7</c:v>
                      </c:pt>
                      <c:pt idx="162">
                        <c:v>7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2</c:v>
                      </c:pt>
                      <c:pt idx="166">
                        <c:v>2</c:v>
                      </c:pt>
                      <c:pt idx="167">
                        <c:v>1</c:v>
                      </c:pt>
                      <c:pt idx="168">
                        <c:v>2</c:v>
                      </c:pt>
                      <c:pt idx="169">
                        <c:v>2</c:v>
                      </c:pt>
                      <c:pt idx="170">
                        <c:v>2</c:v>
                      </c:pt>
                      <c:pt idx="171">
                        <c:v>1</c:v>
                      </c:pt>
                      <c:pt idx="172">
                        <c:v>6</c:v>
                      </c:pt>
                      <c:pt idx="173">
                        <c:v>2</c:v>
                      </c:pt>
                      <c:pt idx="174">
                        <c:v>7</c:v>
                      </c:pt>
                      <c:pt idx="175">
                        <c:v>6</c:v>
                      </c:pt>
                      <c:pt idx="176">
                        <c:v>0</c:v>
                      </c:pt>
                      <c:pt idx="177">
                        <c:v>6</c:v>
                      </c:pt>
                      <c:pt idx="178">
                        <c:v>11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1</c:v>
                      </c:pt>
                      <c:pt idx="184">
                        <c:v>0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2</c:v>
                      </c:pt>
                      <c:pt idx="190">
                        <c:v>0</c:v>
                      </c:pt>
                      <c:pt idx="191">
                        <c:v>2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2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1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30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1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13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5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9</c:v>
                      </c:pt>
                      <c:pt idx="256">
                        <c:v>2</c:v>
                      </c:pt>
                      <c:pt idx="257">
                        <c:v>9</c:v>
                      </c:pt>
                      <c:pt idx="258">
                        <c:v>9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CE50-4823-9439-4897C37742B1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(1)'!$F$1</c15:sqref>
                        </c15:formulaRef>
                      </c:ext>
                    </c:extLst>
                    <c:strCache>
                      <c:ptCount val="1"/>
                      <c:pt idx="0">
                        <c:v>type</c:v>
                      </c:pt>
                    </c:strCache>
                  </c:strRef>
                </c:tx>
                <c:spPr>
                  <a:ln w="2222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(1)'!$F$2:$F$263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1</c:v>
                      </c:pt>
                      <c:pt idx="18">
                        <c:v>0</c:v>
                      </c:pt>
                      <c:pt idx="19">
                        <c:v>1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1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1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1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1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1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1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1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1</c:v>
                      </c:pt>
                      <c:pt idx="85">
                        <c:v>3</c:v>
                      </c:pt>
                      <c:pt idx="86">
                        <c:v>3</c:v>
                      </c:pt>
                      <c:pt idx="87">
                        <c:v>6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2</c:v>
                      </c:pt>
                      <c:pt idx="92">
                        <c:v>1</c:v>
                      </c:pt>
                      <c:pt idx="93">
                        <c:v>5</c:v>
                      </c:pt>
                      <c:pt idx="94">
                        <c:v>5</c:v>
                      </c:pt>
                      <c:pt idx="95">
                        <c:v>5</c:v>
                      </c:pt>
                      <c:pt idx="96">
                        <c:v>0</c:v>
                      </c:pt>
                      <c:pt idx="97">
                        <c:v>2</c:v>
                      </c:pt>
                      <c:pt idx="98">
                        <c:v>3</c:v>
                      </c:pt>
                      <c:pt idx="99">
                        <c:v>2</c:v>
                      </c:pt>
                      <c:pt idx="100">
                        <c:v>0</c:v>
                      </c:pt>
                      <c:pt idx="101">
                        <c:v>2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0</c:v>
                      </c:pt>
                      <c:pt idx="107">
                        <c:v>1</c:v>
                      </c:pt>
                      <c:pt idx="108">
                        <c:v>1</c:v>
                      </c:pt>
                      <c:pt idx="109">
                        <c:v>1</c:v>
                      </c:pt>
                      <c:pt idx="110">
                        <c:v>1</c:v>
                      </c:pt>
                      <c:pt idx="111">
                        <c:v>1</c:v>
                      </c:pt>
                      <c:pt idx="112">
                        <c:v>2</c:v>
                      </c:pt>
                      <c:pt idx="113">
                        <c:v>2</c:v>
                      </c:pt>
                      <c:pt idx="114">
                        <c:v>2</c:v>
                      </c:pt>
                      <c:pt idx="115">
                        <c:v>2</c:v>
                      </c:pt>
                      <c:pt idx="116">
                        <c:v>0</c:v>
                      </c:pt>
                      <c:pt idx="117">
                        <c:v>1</c:v>
                      </c:pt>
                      <c:pt idx="118">
                        <c:v>0</c:v>
                      </c:pt>
                      <c:pt idx="119">
                        <c:v>1</c:v>
                      </c:pt>
                      <c:pt idx="120">
                        <c:v>0</c:v>
                      </c:pt>
                      <c:pt idx="121">
                        <c:v>1</c:v>
                      </c:pt>
                      <c:pt idx="122">
                        <c:v>2</c:v>
                      </c:pt>
                      <c:pt idx="123">
                        <c:v>1</c:v>
                      </c:pt>
                      <c:pt idx="124">
                        <c:v>1</c:v>
                      </c:pt>
                      <c:pt idx="125">
                        <c:v>1</c:v>
                      </c:pt>
                      <c:pt idx="126">
                        <c:v>1</c:v>
                      </c:pt>
                      <c:pt idx="127">
                        <c:v>4</c:v>
                      </c:pt>
                      <c:pt idx="128">
                        <c:v>0</c:v>
                      </c:pt>
                      <c:pt idx="129">
                        <c:v>1</c:v>
                      </c:pt>
                      <c:pt idx="130">
                        <c:v>1</c:v>
                      </c:pt>
                      <c:pt idx="131">
                        <c:v>1</c:v>
                      </c:pt>
                      <c:pt idx="132">
                        <c:v>5</c:v>
                      </c:pt>
                      <c:pt idx="133">
                        <c:v>1</c:v>
                      </c:pt>
                      <c:pt idx="134">
                        <c:v>1</c:v>
                      </c:pt>
                      <c:pt idx="135">
                        <c:v>0</c:v>
                      </c:pt>
                      <c:pt idx="136">
                        <c:v>1</c:v>
                      </c:pt>
                      <c:pt idx="137">
                        <c:v>1</c:v>
                      </c:pt>
                      <c:pt idx="138">
                        <c:v>1</c:v>
                      </c:pt>
                      <c:pt idx="139">
                        <c:v>1</c:v>
                      </c:pt>
                      <c:pt idx="140">
                        <c:v>1</c:v>
                      </c:pt>
                      <c:pt idx="141">
                        <c:v>1</c:v>
                      </c:pt>
                      <c:pt idx="142">
                        <c:v>1</c:v>
                      </c:pt>
                      <c:pt idx="143">
                        <c:v>1</c:v>
                      </c:pt>
                      <c:pt idx="144">
                        <c:v>1</c:v>
                      </c:pt>
                      <c:pt idx="145">
                        <c:v>1</c:v>
                      </c:pt>
                      <c:pt idx="146">
                        <c:v>1</c:v>
                      </c:pt>
                      <c:pt idx="147">
                        <c:v>1</c:v>
                      </c:pt>
                      <c:pt idx="148">
                        <c:v>1</c:v>
                      </c:pt>
                      <c:pt idx="149">
                        <c:v>1</c:v>
                      </c:pt>
                      <c:pt idx="150">
                        <c:v>1</c:v>
                      </c:pt>
                      <c:pt idx="151">
                        <c:v>1</c:v>
                      </c:pt>
                      <c:pt idx="152">
                        <c:v>1</c:v>
                      </c:pt>
                      <c:pt idx="153">
                        <c:v>1</c:v>
                      </c:pt>
                      <c:pt idx="154">
                        <c:v>1</c:v>
                      </c:pt>
                      <c:pt idx="155">
                        <c:v>2</c:v>
                      </c:pt>
                      <c:pt idx="156">
                        <c:v>2</c:v>
                      </c:pt>
                      <c:pt idx="157">
                        <c:v>0</c:v>
                      </c:pt>
                      <c:pt idx="158">
                        <c:v>1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7</c:v>
                      </c:pt>
                      <c:pt idx="162">
                        <c:v>7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2</c:v>
                      </c:pt>
                      <c:pt idx="166">
                        <c:v>2</c:v>
                      </c:pt>
                      <c:pt idx="167">
                        <c:v>1</c:v>
                      </c:pt>
                      <c:pt idx="168">
                        <c:v>2</c:v>
                      </c:pt>
                      <c:pt idx="169">
                        <c:v>2</c:v>
                      </c:pt>
                      <c:pt idx="170">
                        <c:v>2</c:v>
                      </c:pt>
                      <c:pt idx="171">
                        <c:v>1</c:v>
                      </c:pt>
                      <c:pt idx="172">
                        <c:v>6</c:v>
                      </c:pt>
                      <c:pt idx="173">
                        <c:v>2</c:v>
                      </c:pt>
                      <c:pt idx="174">
                        <c:v>7</c:v>
                      </c:pt>
                      <c:pt idx="175">
                        <c:v>6</c:v>
                      </c:pt>
                      <c:pt idx="176">
                        <c:v>0</c:v>
                      </c:pt>
                      <c:pt idx="177">
                        <c:v>6</c:v>
                      </c:pt>
                      <c:pt idx="178">
                        <c:v>11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1</c:v>
                      </c:pt>
                      <c:pt idx="184">
                        <c:v>0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2</c:v>
                      </c:pt>
                      <c:pt idx="190">
                        <c:v>0</c:v>
                      </c:pt>
                      <c:pt idx="191">
                        <c:v>2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2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1</c:v>
                      </c:pt>
                      <c:pt idx="204">
                        <c:v>8</c:v>
                      </c:pt>
                      <c:pt idx="205">
                        <c:v>11</c:v>
                      </c:pt>
                      <c:pt idx="206">
                        <c:v>1</c:v>
                      </c:pt>
                      <c:pt idx="207">
                        <c:v>14</c:v>
                      </c:pt>
                      <c:pt idx="208">
                        <c:v>0</c:v>
                      </c:pt>
                      <c:pt idx="209">
                        <c:v>3</c:v>
                      </c:pt>
                      <c:pt idx="210">
                        <c:v>3</c:v>
                      </c:pt>
                      <c:pt idx="211">
                        <c:v>3</c:v>
                      </c:pt>
                      <c:pt idx="212">
                        <c:v>3</c:v>
                      </c:pt>
                      <c:pt idx="213">
                        <c:v>5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1</c:v>
                      </c:pt>
                      <c:pt idx="220">
                        <c:v>1</c:v>
                      </c:pt>
                      <c:pt idx="221">
                        <c:v>68</c:v>
                      </c:pt>
                      <c:pt idx="222">
                        <c:v>81</c:v>
                      </c:pt>
                      <c:pt idx="223">
                        <c:v>69</c:v>
                      </c:pt>
                      <c:pt idx="224">
                        <c:v>4</c:v>
                      </c:pt>
                      <c:pt idx="225">
                        <c:v>35</c:v>
                      </c:pt>
                      <c:pt idx="226">
                        <c:v>1</c:v>
                      </c:pt>
                      <c:pt idx="227">
                        <c:v>1</c:v>
                      </c:pt>
                      <c:pt idx="228">
                        <c:v>1</c:v>
                      </c:pt>
                      <c:pt idx="229">
                        <c:v>1</c:v>
                      </c:pt>
                      <c:pt idx="230">
                        <c:v>0</c:v>
                      </c:pt>
                      <c:pt idx="231">
                        <c:v>4</c:v>
                      </c:pt>
                      <c:pt idx="232">
                        <c:v>1</c:v>
                      </c:pt>
                      <c:pt idx="233">
                        <c:v>2</c:v>
                      </c:pt>
                      <c:pt idx="234">
                        <c:v>0</c:v>
                      </c:pt>
                      <c:pt idx="235">
                        <c:v>4</c:v>
                      </c:pt>
                      <c:pt idx="236">
                        <c:v>5</c:v>
                      </c:pt>
                      <c:pt idx="237">
                        <c:v>0</c:v>
                      </c:pt>
                      <c:pt idx="238">
                        <c:v>1</c:v>
                      </c:pt>
                      <c:pt idx="239">
                        <c:v>1</c:v>
                      </c:pt>
                      <c:pt idx="240">
                        <c:v>1</c:v>
                      </c:pt>
                      <c:pt idx="241">
                        <c:v>10</c:v>
                      </c:pt>
                      <c:pt idx="242">
                        <c:v>5</c:v>
                      </c:pt>
                      <c:pt idx="243">
                        <c:v>1</c:v>
                      </c:pt>
                      <c:pt idx="244">
                        <c:v>8</c:v>
                      </c:pt>
                      <c:pt idx="245">
                        <c:v>5</c:v>
                      </c:pt>
                      <c:pt idx="246">
                        <c:v>1</c:v>
                      </c:pt>
                      <c:pt idx="247">
                        <c:v>4</c:v>
                      </c:pt>
                      <c:pt idx="248">
                        <c:v>1</c:v>
                      </c:pt>
                      <c:pt idx="249">
                        <c:v>36</c:v>
                      </c:pt>
                      <c:pt idx="250">
                        <c:v>29</c:v>
                      </c:pt>
                      <c:pt idx="251">
                        <c:v>37</c:v>
                      </c:pt>
                      <c:pt idx="252">
                        <c:v>1</c:v>
                      </c:pt>
                      <c:pt idx="253">
                        <c:v>1</c:v>
                      </c:pt>
                      <c:pt idx="254">
                        <c:v>1</c:v>
                      </c:pt>
                      <c:pt idx="255">
                        <c:v>3</c:v>
                      </c:pt>
                      <c:pt idx="256">
                        <c:v>3</c:v>
                      </c:pt>
                      <c:pt idx="257">
                        <c:v>3</c:v>
                      </c:pt>
                      <c:pt idx="258">
                        <c:v>10</c:v>
                      </c:pt>
                      <c:pt idx="259">
                        <c:v>2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CE50-4823-9439-4897C37742B1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(1)'!$G$1</c15:sqref>
                        </c15:formulaRef>
                      </c:ext>
                    </c:extLst>
                    <c:strCache>
                      <c:ptCount val="1"/>
                      <c:pt idx="0">
                        <c:v>path</c:v>
                      </c:pt>
                    </c:strCache>
                  </c:strRef>
                </c:tx>
                <c:spPr>
                  <a:ln w="2222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(1)'!$G$2:$G$263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1</c:v>
                      </c:pt>
                      <c:pt idx="18">
                        <c:v>0</c:v>
                      </c:pt>
                      <c:pt idx="19">
                        <c:v>1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1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1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1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1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1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1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1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9</c:v>
                      </c:pt>
                      <c:pt idx="105">
                        <c:v>9</c:v>
                      </c:pt>
                      <c:pt idx="106">
                        <c:v>0</c:v>
                      </c:pt>
                      <c:pt idx="107">
                        <c:v>9</c:v>
                      </c:pt>
                      <c:pt idx="108">
                        <c:v>9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6</c:v>
                      </c:pt>
                      <c:pt idx="162">
                        <c:v>6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64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8</c:v>
                      </c:pt>
                      <c:pt idx="205">
                        <c:v>11</c:v>
                      </c:pt>
                      <c:pt idx="206">
                        <c:v>1</c:v>
                      </c:pt>
                      <c:pt idx="207">
                        <c:v>14</c:v>
                      </c:pt>
                      <c:pt idx="208">
                        <c:v>0</c:v>
                      </c:pt>
                      <c:pt idx="209">
                        <c:v>3</c:v>
                      </c:pt>
                      <c:pt idx="210">
                        <c:v>3</c:v>
                      </c:pt>
                      <c:pt idx="211">
                        <c:v>3</c:v>
                      </c:pt>
                      <c:pt idx="212">
                        <c:v>3</c:v>
                      </c:pt>
                      <c:pt idx="213">
                        <c:v>5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1</c:v>
                      </c:pt>
                      <c:pt idx="220">
                        <c:v>1</c:v>
                      </c:pt>
                      <c:pt idx="221">
                        <c:v>68</c:v>
                      </c:pt>
                      <c:pt idx="222">
                        <c:v>81</c:v>
                      </c:pt>
                      <c:pt idx="223">
                        <c:v>69</c:v>
                      </c:pt>
                      <c:pt idx="224">
                        <c:v>4</c:v>
                      </c:pt>
                      <c:pt idx="225">
                        <c:v>35</c:v>
                      </c:pt>
                      <c:pt idx="226">
                        <c:v>1</c:v>
                      </c:pt>
                      <c:pt idx="227">
                        <c:v>1</c:v>
                      </c:pt>
                      <c:pt idx="228">
                        <c:v>1</c:v>
                      </c:pt>
                      <c:pt idx="229">
                        <c:v>1</c:v>
                      </c:pt>
                      <c:pt idx="230">
                        <c:v>0</c:v>
                      </c:pt>
                      <c:pt idx="231">
                        <c:v>4</c:v>
                      </c:pt>
                      <c:pt idx="232">
                        <c:v>1</c:v>
                      </c:pt>
                      <c:pt idx="233">
                        <c:v>2</c:v>
                      </c:pt>
                      <c:pt idx="234">
                        <c:v>0</c:v>
                      </c:pt>
                      <c:pt idx="235">
                        <c:v>4</c:v>
                      </c:pt>
                      <c:pt idx="236">
                        <c:v>5</c:v>
                      </c:pt>
                      <c:pt idx="237">
                        <c:v>0</c:v>
                      </c:pt>
                      <c:pt idx="238">
                        <c:v>1</c:v>
                      </c:pt>
                      <c:pt idx="239">
                        <c:v>1</c:v>
                      </c:pt>
                      <c:pt idx="240">
                        <c:v>1</c:v>
                      </c:pt>
                      <c:pt idx="241">
                        <c:v>10</c:v>
                      </c:pt>
                      <c:pt idx="242">
                        <c:v>5</c:v>
                      </c:pt>
                      <c:pt idx="243">
                        <c:v>1</c:v>
                      </c:pt>
                      <c:pt idx="244">
                        <c:v>8</c:v>
                      </c:pt>
                      <c:pt idx="245">
                        <c:v>5</c:v>
                      </c:pt>
                      <c:pt idx="246">
                        <c:v>1</c:v>
                      </c:pt>
                      <c:pt idx="247">
                        <c:v>4</c:v>
                      </c:pt>
                      <c:pt idx="248">
                        <c:v>1</c:v>
                      </c:pt>
                      <c:pt idx="249">
                        <c:v>36</c:v>
                      </c:pt>
                      <c:pt idx="250">
                        <c:v>29</c:v>
                      </c:pt>
                      <c:pt idx="251">
                        <c:v>37</c:v>
                      </c:pt>
                      <c:pt idx="252">
                        <c:v>1</c:v>
                      </c:pt>
                      <c:pt idx="253">
                        <c:v>1</c:v>
                      </c:pt>
                      <c:pt idx="254">
                        <c:v>1</c:v>
                      </c:pt>
                      <c:pt idx="255">
                        <c:v>3</c:v>
                      </c:pt>
                      <c:pt idx="256">
                        <c:v>3</c:v>
                      </c:pt>
                      <c:pt idx="257">
                        <c:v>3</c:v>
                      </c:pt>
                      <c:pt idx="258">
                        <c:v>10</c:v>
                      </c:pt>
                      <c:pt idx="259">
                        <c:v>2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CE50-4823-9439-4897C37742B1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(1)'!$H$1</c15:sqref>
                        </c15:formulaRef>
                      </c:ext>
                    </c:extLst>
                    <c:strCache>
                      <c:ptCount val="1"/>
                      <c:pt idx="0">
                        <c:v>ext_urls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(1)'!$H$2:$H$263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1</c:v>
                      </c:pt>
                      <c:pt idx="85">
                        <c:v>3</c:v>
                      </c:pt>
                      <c:pt idx="86">
                        <c:v>3</c:v>
                      </c:pt>
                      <c:pt idx="87">
                        <c:v>6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2</c:v>
                      </c:pt>
                      <c:pt idx="92">
                        <c:v>1</c:v>
                      </c:pt>
                      <c:pt idx="93">
                        <c:v>5</c:v>
                      </c:pt>
                      <c:pt idx="94">
                        <c:v>5</c:v>
                      </c:pt>
                      <c:pt idx="95">
                        <c:v>5</c:v>
                      </c:pt>
                      <c:pt idx="96">
                        <c:v>0</c:v>
                      </c:pt>
                      <c:pt idx="97">
                        <c:v>2</c:v>
                      </c:pt>
                      <c:pt idx="98">
                        <c:v>3</c:v>
                      </c:pt>
                      <c:pt idx="99">
                        <c:v>2</c:v>
                      </c:pt>
                      <c:pt idx="100">
                        <c:v>0</c:v>
                      </c:pt>
                      <c:pt idx="101">
                        <c:v>2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0</c:v>
                      </c:pt>
                      <c:pt idx="107">
                        <c:v>1</c:v>
                      </c:pt>
                      <c:pt idx="108">
                        <c:v>1</c:v>
                      </c:pt>
                      <c:pt idx="109">
                        <c:v>1</c:v>
                      </c:pt>
                      <c:pt idx="110">
                        <c:v>1</c:v>
                      </c:pt>
                      <c:pt idx="111">
                        <c:v>1</c:v>
                      </c:pt>
                      <c:pt idx="112">
                        <c:v>2</c:v>
                      </c:pt>
                      <c:pt idx="113">
                        <c:v>2</c:v>
                      </c:pt>
                      <c:pt idx="114">
                        <c:v>2</c:v>
                      </c:pt>
                      <c:pt idx="115">
                        <c:v>2</c:v>
                      </c:pt>
                      <c:pt idx="116">
                        <c:v>0</c:v>
                      </c:pt>
                      <c:pt idx="117">
                        <c:v>1</c:v>
                      </c:pt>
                      <c:pt idx="118">
                        <c:v>0</c:v>
                      </c:pt>
                      <c:pt idx="119">
                        <c:v>1</c:v>
                      </c:pt>
                      <c:pt idx="120">
                        <c:v>0</c:v>
                      </c:pt>
                      <c:pt idx="121">
                        <c:v>1</c:v>
                      </c:pt>
                      <c:pt idx="122">
                        <c:v>2</c:v>
                      </c:pt>
                      <c:pt idx="123">
                        <c:v>1</c:v>
                      </c:pt>
                      <c:pt idx="124">
                        <c:v>1</c:v>
                      </c:pt>
                      <c:pt idx="125">
                        <c:v>1</c:v>
                      </c:pt>
                      <c:pt idx="126">
                        <c:v>1</c:v>
                      </c:pt>
                      <c:pt idx="127">
                        <c:v>4</c:v>
                      </c:pt>
                      <c:pt idx="128">
                        <c:v>0</c:v>
                      </c:pt>
                      <c:pt idx="129">
                        <c:v>1</c:v>
                      </c:pt>
                      <c:pt idx="130">
                        <c:v>1</c:v>
                      </c:pt>
                      <c:pt idx="131">
                        <c:v>1</c:v>
                      </c:pt>
                      <c:pt idx="132">
                        <c:v>5</c:v>
                      </c:pt>
                      <c:pt idx="133">
                        <c:v>1</c:v>
                      </c:pt>
                      <c:pt idx="134">
                        <c:v>1</c:v>
                      </c:pt>
                      <c:pt idx="135">
                        <c:v>0</c:v>
                      </c:pt>
                      <c:pt idx="136">
                        <c:v>1</c:v>
                      </c:pt>
                      <c:pt idx="137">
                        <c:v>1</c:v>
                      </c:pt>
                      <c:pt idx="138">
                        <c:v>1</c:v>
                      </c:pt>
                      <c:pt idx="139">
                        <c:v>1</c:v>
                      </c:pt>
                      <c:pt idx="140">
                        <c:v>1</c:v>
                      </c:pt>
                      <c:pt idx="141">
                        <c:v>1</c:v>
                      </c:pt>
                      <c:pt idx="142">
                        <c:v>1</c:v>
                      </c:pt>
                      <c:pt idx="143">
                        <c:v>1</c:v>
                      </c:pt>
                      <c:pt idx="144">
                        <c:v>1</c:v>
                      </c:pt>
                      <c:pt idx="145">
                        <c:v>1</c:v>
                      </c:pt>
                      <c:pt idx="146">
                        <c:v>1</c:v>
                      </c:pt>
                      <c:pt idx="147">
                        <c:v>1</c:v>
                      </c:pt>
                      <c:pt idx="148">
                        <c:v>1</c:v>
                      </c:pt>
                      <c:pt idx="149">
                        <c:v>1</c:v>
                      </c:pt>
                      <c:pt idx="150">
                        <c:v>1</c:v>
                      </c:pt>
                      <c:pt idx="151">
                        <c:v>1</c:v>
                      </c:pt>
                      <c:pt idx="152">
                        <c:v>1</c:v>
                      </c:pt>
                      <c:pt idx="153">
                        <c:v>1</c:v>
                      </c:pt>
                      <c:pt idx="154">
                        <c:v>1</c:v>
                      </c:pt>
                      <c:pt idx="155">
                        <c:v>2</c:v>
                      </c:pt>
                      <c:pt idx="156">
                        <c:v>2</c:v>
                      </c:pt>
                      <c:pt idx="157">
                        <c:v>0</c:v>
                      </c:pt>
                      <c:pt idx="158">
                        <c:v>1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7</c:v>
                      </c:pt>
                      <c:pt idx="162">
                        <c:v>7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2</c:v>
                      </c:pt>
                      <c:pt idx="166">
                        <c:v>2</c:v>
                      </c:pt>
                      <c:pt idx="167">
                        <c:v>1</c:v>
                      </c:pt>
                      <c:pt idx="168">
                        <c:v>2</c:v>
                      </c:pt>
                      <c:pt idx="169">
                        <c:v>2</c:v>
                      </c:pt>
                      <c:pt idx="170">
                        <c:v>2</c:v>
                      </c:pt>
                      <c:pt idx="171">
                        <c:v>1</c:v>
                      </c:pt>
                      <c:pt idx="172">
                        <c:v>6</c:v>
                      </c:pt>
                      <c:pt idx="173">
                        <c:v>2</c:v>
                      </c:pt>
                      <c:pt idx="174">
                        <c:v>7</c:v>
                      </c:pt>
                      <c:pt idx="175">
                        <c:v>6</c:v>
                      </c:pt>
                      <c:pt idx="176">
                        <c:v>0</c:v>
                      </c:pt>
                      <c:pt idx="177">
                        <c:v>6</c:v>
                      </c:pt>
                      <c:pt idx="178">
                        <c:v>11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1</c:v>
                      </c:pt>
                      <c:pt idx="184">
                        <c:v>0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2</c:v>
                      </c:pt>
                      <c:pt idx="190">
                        <c:v>0</c:v>
                      </c:pt>
                      <c:pt idx="191">
                        <c:v>2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2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1</c:v>
                      </c:pt>
                      <c:pt idx="204">
                        <c:v>8</c:v>
                      </c:pt>
                      <c:pt idx="205">
                        <c:v>11</c:v>
                      </c:pt>
                      <c:pt idx="206">
                        <c:v>1</c:v>
                      </c:pt>
                      <c:pt idx="207">
                        <c:v>14</c:v>
                      </c:pt>
                      <c:pt idx="208">
                        <c:v>0</c:v>
                      </c:pt>
                      <c:pt idx="209">
                        <c:v>3</c:v>
                      </c:pt>
                      <c:pt idx="210">
                        <c:v>3</c:v>
                      </c:pt>
                      <c:pt idx="211">
                        <c:v>3</c:v>
                      </c:pt>
                      <c:pt idx="212">
                        <c:v>3</c:v>
                      </c:pt>
                      <c:pt idx="213">
                        <c:v>5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1</c:v>
                      </c:pt>
                      <c:pt idx="220">
                        <c:v>1</c:v>
                      </c:pt>
                      <c:pt idx="221">
                        <c:v>68</c:v>
                      </c:pt>
                      <c:pt idx="222">
                        <c:v>81</c:v>
                      </c:pt>
                      <c:pt idx="223">
                        <c:v>69</c:v>
                      </c:pt>
                      <c:pt idx="224">
                        <c:v>4</c:v>
                      </c:pt>
                      <c:pt idx="225">
                        <c:v>35</c:v>
                      </c:pt>
                      <c:pt idx="226">
                        <c:v>1</c:v>
                      </c:pt>
                      <c:pt idx="227">
                        <c:v>1</c:v>
                      </c:pt>
                      <c:pt idx="228">
                        <c:v>1</c:v>
                      </c:pt>
                      <c:pt idx="229">
                        <c:v>1</c:v>
                      </c:pt>
                      <c:pt idx="230">
                        <c:v>0</c:v>
                      </c:pt>
                      <c:pt idx="231">
                        <c:v>4</c:v>
                      </c:pt>
                      <c:pt idx="232">
                        <c:v>1</c:v>
                      </c:pt>
                      <c:pt idx="233">
                        <c:v>2</c:v>
                      </c:pt>
                      <c:pt idx="234">
                        <c:v>0</c:v>
                      </c:pt>
                      <c:pt idx="235">
                        <c:v>4</c:v>
                      </c:pt>
                      <c:pt idx="236">
                        <c:v>5</c:v>
                      </c:pt>
                      <c:pt idx="237">
                        <c:v>0</c:v>
                      </c:pt>
                      <c:pt idx="238">
                        <c:v>1</c:v>
                      </c:pt>
                      <c:pt idx="239">
                        <c:v>1</c:v>
                      </c:pt>
                      <c:pt idx="240">
                        <c:v>1</c:v>
                      </c:pt>
                      <c:pt idx="241">
                        <c:v>10</c:v>
                      </c:pt>
                      <c:pt idx="242">
                        <c:v>5</c:v>
                      </c:pt>
                      <c:pt idx="243">
                        <c:v>1</c:v>
                      </c:pt>
                      <c:pt idx="244">
                        <c:v>8</c:v>
                      </c:pt>
                      <c:pt idx="245">
                        <c:v>5</c:v>
                      </c:pt>
                      <c:pt idx="246">
                        <c:v>1</c:v>
                      </c:pt>
                      <c:pt idx="247">
                        <c:v>4</c:v>
                      </c:pt>
                      <c:pt idx="248">
                        <c:v>1</c:v>
                      </c:pt>
                      <c:pt idx="249">
                        <c:v>36</c:v>
                      </c:pt>
                      <c:pt idx="250">
                        <c:v>29</c:v>
                      </c:pt>
                      <c:pt idx="251">
                        <c:v>37</c:v>
                      </c:pt>
                      <c:pt idx="252">
                        <c:v>1</c:v>
                      </c:pt>
                      <c:pt idx="253">
                        <c:v>1</c:v>
                      </c:pt>
                      <c:pt idx="254">
                        <c:v>1</c:v>
                      </c:pt>
                      <c:pt idx="255">
                        <c:v>3</c:v>
                      </c:pt>
                      <c:pt idx="256">
                        <c:v>3</c:v>
                      </c:pt>
                      <c:pt idx="257">
                        <c:v>3</c:v>
                      </c:pt>
                      <c:pt idx="258">
                        <c:v>10</c:v>
                      </c:pt>
                      <c:pt idx="259">
                        <c:v>2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CE50-4823-9439-4897C37742B1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(1)'!$I$1</c15:sqref>
                        </c15:formulaRef>
                      </c:ext>
                    </c:extLst>
                    <c:strCache>
                      <c:ptCount val="1"/>
                      <c:pt idx="0">
                        <c:v>info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(1)'!$I$2:$I$263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2</c:v>
                      </c:pt>
                      <c:pt idx="86">
                        <c:v>2</c:v>
                      </c:pt>
                      <c:pt idx="87">
                        <c:v>2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1</c:v>
                      </c:pt>
                      <c:pt idx="94">
                        <c:v>1</c:v>
                      </c:pt>
                      <c:pt idx="95">
                        <c:v>1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1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1</c:v>
                      </c:pt>
                      <c:pt idx="111">
                        <c:v>1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1</c:v>
                      </c:pt>
                      <c:pt idx="196">
                        <c:v>1</c:v>
                      </c:pt>
                      <c:pt idx="197">
                        <c:v>1</c:v>
                      </c:pt>
                      <c:pt idx="198">
                        <c:v>1</c:v>
                      </c:pt>
                      <c:pt idx="199">
                        <c:v>1</c:v>
                      </c:pt>
                      <c:pt idx="200">
                        <c:v>1</c:v>
                      </c:pt>
                      <c:pt idx="201">
                        <c:v>1</c:v>
                      </c:pt>
                      <c:pt idx="202">
                        <c:v>1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1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5</c:v>
                      </c:pt>
                      <c:pt idx="222">
                        <c:v>2</c:v>
                      </c:pt>
                      <c:pt idx="223">
                        <c:v>5</c:v>
                      </c:pt>
                      <c:pt idx="224">
                        <c:v>0</c:v>
                      </c:pt>
                      <c:pt idx="225">
                        <c:v>17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4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1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2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2</c:v>
                      </c:pt>
                      <c:pt idx="248">
                        <c:v>0</c:v>
                      </c:pt>
                      <c:pt idx="249">
                        <c:v>1</c:v>
                      </c:pt>
                      <c:pt idx="250">
                        <c:v>1</c:v>
                      </c:pt>
                      <c:pt idx="251">
                        <c:v>1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4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CE50-4823-9439-4897C37742B1}"/>
                  </c:ext>
                </c:extLst>
              </c15:ser>
            </c15:filteredScatterSeries>
            <c15:filteredScatte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(1)'!$J$1</c15:sqref>
                        </c15:formulaRef>
                      </c:ext>
                    </c:extLst>
                    <c:strCache>
                      <c:ptCount val="1"/>
                      <c:pt idx="0">
                        <c:v>program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(1)'!$J$2:$J$263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2</c:v>
                      </c:pt>
                      <c:pt idx="86">
                        <c:v>2</c:v>
                      </c:pt>
                      <c:pt idx="87">
                        <c:v>2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1</c:v>
                      </c:pt>
                      <c:pt idx="94">
                        <c:v>1</c:v>
                      </c:pt>
                      <c:pt idx="95">
                        <c:v>1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1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1</c:v>
                      </c:pt>
                      <c:pt idx="111">
                        <c:v>1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1</c:v>
                      </c:pt>
                      <c:pt idx="196">
                        <c:v>1</c:v>
                      </c:pt>
                      <c:pt idx="197">
                        <c:v>1</c:v>
                      </c:pt>
                      <c:pt idx="198">
                        <c:v>1</c:v>
                      </c:pt>
                      <c:pt idx="199">
                        <c:v>1</c:v>
                      </c:pt>
                      <c:pt idx="200">
                        <c:v>1</c:v>
                      </c:pt>
                      <c:pt idx="201">
                        <c:v>1</c:v>
                      </c:pt>
                      <c:pt idx="202">
                        <c:v>1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1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5</c:v>
                      </c:pt>
                      <c:pt idx="222">
                        <c:v>2</c:v>
                      </c:pt>
                      <c:pt idx="223">
                        <c:v>5</c:v>
                      </c:pt>
                      <c:pt idx="224">
                        <c:v>0</c:v>
                      </c:pt>
                      <c:pt idx="225">
                        <c:v>17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4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1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2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2</c:v>
                      </c:pt>
                      <c:pt idx="248">
                        <c:v>0</c:v>
                      </c:pt>
                      <c:pt idx="249">
                        <c:v>1</c:v>
                      </c:pt>
                      <c:pt idx="250">
                        <c:v>1</c:v>
                      </c:pt>
                      <c:pt idx="251">
                        <c:v>1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4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CE50-4823-9439-4897C37742B1}"/>
                  </c:ext>
                </c:extLst>
              </c15:ser>
            </c15:filteredScatterSeries>
            <c15:filteredScatte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(1)'!$K$1</c15:sqref>
                        </c15:formulaRef>
                      </c:ext>
                    </c:extLst>
                    <c:strCache>
                      <c:ptCount val="1"/>
                      <c:pt idx="0">
                        <c:v>positives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(1)'!$K$2:$K$263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CE50-4823-9439-4897C37742B1}"/>
                  </c:ext>
                </c:extLst>
              </c15:ser>
            </c15:filteredScatterSeries>
            <c15:filteredScatter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(1)'!$L$1</c15:sqref>
                        </c15:formulaRef>
                      </c:ext>
                    </c:extLst>
                    <c:strCache>
                      <c:ptCount val="1"/>
                      <c:pt idx="0">
                        <c:v>sign_name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(1)'!$L$2:$L$263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0</c:v>
                      </c:pt>
                      <c:pt idx="9">
                        <c:v>3</c:v>
                      </c:pt>
                      <c:pt idx="10">
                        <c:v>0</c:v>
                      </c:pt>
                      <c:pt idx="11">
                        <c:v>2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5</c:v>
                      </c:pt>
                      <c:pt idx="16">
                        <c:v>0</c:v>
                      </c:pt>
                      <c:pt idx="17">
                        <c:v>3</c:v>
                      </c:pt>
                      <c:pt idx="18">
                        <c:v>2</c:v>
                      </c:pt>
                      <c:pt idx="19">
                        <c:v>2</c:v>
                      </c:pt>
                      <c:pt idx="20">
                        <c:v>2</c:v>
                      </c:pt>
                      <c:pt idx="21">
                        <c:v>1</c:v>
                      </c:pt>
                      <c:pt idx="22">
                        <c:v>4</c:v>
                      </c:pt>
                      <c:pt idx="23">
                        <c:v>1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2</c:v>
                      </c:pt>
                      <c:pt idx="27">
                        <c:v>2</c:v>
                      </c:pt>
                      <c:pt idx="28">
                        <c:v>0</c:v>
                      </c:pt>
                      <c:pt idx="29">
                        <c:v>1</c:v>
                      </c:pt>
                      <c:pt idx="30">
                        <c:v>0</c:v>
                      </c:pt>
                      <c:pt idx="31">
                        <c:v>3</c:v>
                      </c:pt>
                      <c:pt idx="32">
                        <c:v>0</c:v>
                      </c:pt>
                      <c:pt idx="33">
                        <c:v>1</c:v>
                      </c:pt>
                      <c:pt idx="34">
                        <c:v>0</c:v>
                      </c:pt>
                      <c:pt idx="35">
                        <c:v>2</c:v>
                      </c:pt>
                      <c:pt idx="36">
                        <c:v>2</c:v>
                      </c:pt>
                      <c:pt idx="37">
                        <c:v>3</c:v>
                      </c:pt>
                      <c:pt idx="38">
                        <c:v>2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2</c:v>
                      </c:pt>
                      <c:pt idx="44">
                        <c:v>1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2</c:v>
                      </c:pt>
                      <c:pt idx="49">
                        <c:v>0</c:v>
                      </c:pt>
                      <c:pt idx="50">
                        <c:v>1</c:v>
                      </c:pt>
                      <c:pt idx="51">
                        <c:v>0</c:v>
                      </c:pt>
                      <c:pt idx="52">
                        <c:v>1</c:v>
                      </c:pt>
                      <c:pt idx="53">
                        <c:v>2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0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2</c:v>
                      </c:pt>
                      <c:pt idx="69">
                        <c:v>0</c:v>
                      </c:pt>
                      <c:pt idx="70">
                        <c:v>1</c:v>
                      </c:pt>
                      <c:pt idx="71">
                        <c:v>2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2</c:v>
                      </c:pt>
                      <c:pt idx="76">
                        <c:v>0</c:v>
                      </c:pt>
                      <c:pt idx="77">
                        <c:v>10</c:v>
                      </c:pt>
                      <c:pt idx="78">
                        <c:v>3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9</c:v>
                      </c:pt>
                      <c:pt idx="85">
                        <c:v>2</c:v>
                      </c:pt>
                      <c:pt idx="86">
                        <c:v>2</c:v>
                      </c:pt>
                      <c:pt idx="87">
                        <c:v>3</c:v>
                      </c:pt>
                      <c:pt idx="88">
                        <c:v>3</c:v>
                      </c:pt>
                      <c:pt idx="89">
                        <c:v>1</c:v>
                      </c:pt>
                      <c:pt idx="90">
                        <c:v>3</c:v>
                      </c:pt>
                      <c:pt idx="91">
                        <c:v>2</c:v>
                      </c:pt>
                      <c:pt idx="92">
                        <c:v>2</c:v>
                      </c:pt>
                      <c:pt idx="93">
                        <c:v>16</c:v>
                      </c:pt>
                      <c:pt idx="94">
                        <c:v>16</c:v>
                      </c:pt>
                      <c:pt idx="95">
                        <c:v>16</c:v>
                      </c:pt>
                      <c:pt idx="96">
                        <c:v>7</c:v>
                      </c:pt>
                      <c:pt idx="97">
                        <c:v>8</c:v>
                      </c:pt>
                      <c:pt idx="98">
                        <c:v>9</c:v>
                      </c:pt>
                      <c:pt idx="99">
                        <c:v>11</c:v>
                      </c:pt>
                      <c:pt idx="100">
                        <c:v>3</c:v>
                      </c:pt>
                      <c:pt idx="101">
                        <c:v>2</c:v>
                      </c:pt>
                      <c:pt idx="102">
                        <c:v>0</c:v>
                      </c:pt>
                      <c:pt idx="103">
                        <c:v>1</c:v>
                      </c:pt>
                      <c:pt idx="104">
                        <c:v>2</c:v>
                      </c:pt>
                      <c:pt idx="105">
                        <c:v>2</c:v>
                      </c:pt>
                      <c:pt idx="106">
                        <c:v>1</c:v>
                      </c:pt>
                      <c:pt idx="107">
                        <c:v>2</c:v>
                      </c:pt>
                      <c:pt idx="108">
                        <c:v>16</c:v>
                      </c:pt>
                      <c:pt idx="109">
                        <c:v>9</c:v>
                      </c:pt>
                      <c:pt idx="110">
                        <c:v>6</c:v>
                      </c:pt>
                      <c:pt idx="111">
                        <c:v>11</c:v>
                      </c:pt>
                      <c:pt idx="112">
                        <c:v>5</c:v>
                      </c:pt>
                      <c:pt idx="113">
                        <c:v>2</c:v>
                      </c:pt>
                      <c:pt idx="114">
                        <c:v>3</c:v>
                      </c:pt>
                      <c:pt idx="115">
                        <c:v>3</c:v>
                      </c:pt>
                      <c:pt idx="116">
                        <c:v>8</c:v>
                      </c:pt>
                      <c:pt idx="117">
                        <c:v>10</c:v>
                      </c:pt>
                      <c:pt idx="118">
                        <c:v>1</c:v>
                      </c:pt>
                      <c:pt idx="119">
                        <c:v>1</c:v>
                      </c:pt>
                      <c:pt idx="120">
                        <c:v>0</c:v>
                      </c:pt>
                      <c:pt idx="121">
                        <c:v>6</c:v>
                      </c:pt>
                      <c:pt idx="122">
                        <c:v>10</c:v>
                      </c:pt>
                      <c:pt idx="123">
                        <c:v>6</c:v>
                      </c:pt>
                      <c:pt idx="124">
                        <c:v>5</c:v>
                      </c:pt>
                      <c:pt idx="125">
                        <c:v>6</c:v>
                      </c:pt>
                      <c:pt idx="126">
                        <c:v>5</c:v>
                      </c:pt>
                      <c:pt idx="127">
                        <c:v>22</c:v>
                      </c:pt>
                      <c:pt idx="128">
                        <c:v>7</c:v>
                      </c:pt>
                      <c:pt idx="129">
                        <c:v>6</c:v>
                      </c:pt>
                      <c:pt idx="130">
                        <c:v>6</c:v>
                      </c:pt>
                      <c:pt idx="131">
                        <c:v>5</c:v>
                      </c:pt>
                      <c:pt idx="132">
                        <c:v>24</c:v>
                      </c:pt>
                      <c:pt idx="133">
                        <c:v>5</c:v>
                      </c:pt>
                      <c:pt idx="134">
                        <c:v>5</c:v>
                      </c:pt>
                      <c:pt idx="135">
                        <c:v>1</c:v>
                      </c:pt>
                      <c:pt idx="136">
                        <c:v>5</c:v>
                      </c:pt>
                      <c:pt idx="137">
                        <c:v>5</c:v>
                      </c:pt>
                      <c:pt idx="138">
                        <c:v>5</c:v>
                      </c:pt>
                      <c:pt idx="139">
                        <c:v>5</c:v>
                      </c:pt>
                      <c:pt idx="140">
                        <c:v>5</c:v>
                      </c:pt>
                      <c:pt idx="141">
                        <c:v>5</c:v>
                      </c:pt>
                      <c:pt idx="142">
                        <c:v>5</c:v>
                      </c:pt>
                      <c:pt idx="143">
                        <c:v>5</c:v>
                      </c:pt>
                      <c:pt idx="144">
                        <c:v>5</c:v>
                      </c:pt>
                      <c:pt idx="145">
                        <c:v>5</c:v>
                      </c:pt>
                      <c:pt idx="146">
                        <c:v>5</c:v>
                      </c:pt>
                      <c:pt idx="147">
                        <c:v>5</c:v>
                      </c:pt>
                      <c:pt idx="148">
                        <c:v>5</c:v>
                      </c:pt>
                      <c:pt idx="149">
                        <c:v>5</c:v>
                      </c:pt>
                      <c:pt idx="150">
                        <c:v>5</c:v>
                      </c:pt>
                      <c:pt idx="151">
                        <c:v>5</c:v>
                      </c:pt>
                      <c:pt idx="152">
                        <c:v>5</c:v>
                      </c:pt>
                      <c:pt idx="153">
                        <c:v>5</c:v>
                      </c:pt>
                      <c:pt idx="154">
                        <c:v>2</c:v>
                      </c:pt>
                      <c:pt idx="155">
                        <c:v>3</c:v>
                      </c:pt>
                      <c:pt idx="156">
                        <c:v>3</c:v>
                      </c:pt>
                      <c:pt idx="157">
                        <c:v>5</c:v>
                      </c:pt>
                      <c:pt idx="158">
                        <c:v>15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17</c:v>
                      </c:pt>
                      <c:pt idx="162">
                        <c:v>17</c:v>
                      </c:pt>
                      <c:pt idx="163">
                        <c:v>2</c:v>
                      </c:pt>
                      <c:pt idx="164">
                        <c:v>2</c:v>
                      </c:pt>
                      <c:pt idx="165">
                        <c:v>3</c:v>
                      </c:pt>
                      <c:pt idx="166">
                        <c:v>2</c:v>
                      </c:pt>
                      <c:pt idx="167">
                        <c:v>10</c:v>
                      </c:pt>
                      <c:pt idx="168">
                        <c:v>5</c:v>
                      </c:pt>
                      <c:pt idx="169">
                        <c:v>2</c:v>
                      </c:pt>
                      <c:pt idx="170">
                        <c:v>2</c:v>
                      </c:pt>
                      <c:pt idx="171">
                        <c:v>12</c:v>
                      </c:pt>
                      <c:pt idx="172">
                        <c:v>22</c:v>
                      </c:pt>
                      <c:pt idx="173">
                        <c:v>3</c:v>
                      </c:pt>
                      <c:pt idx="174">
                        <c:v>21</c:v>
                      </c:pt>
                      <c:pt idx="175">
                        <c:v>14</c:v>
                      </c:pt>
                      <c:pt idx="176">
                        <c:v>2</c:v>
                      </c:pt>
                      <c:pt idx="177">
                        <c:v>19</c:v>
                      </c:pt>
                      <c:pt idx="178">
                        <c:v>37</c:v>
                      </c:pt>
                      <c:pt idx="179">
                        <c:v>4</c:v>
                      </c:pt>
                      <c:pt idx="180">
                        <c:v>5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2</c:v>
                      </c:pt>
                      <c:pt idx="184">
                        <c:v>2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2</c:v>
                      </c:pt>
                      <c:pt idx="188">
                        <c:v>2</c:v>
                      </c:pt>
                      <c:pt idx="189">
                        <c:v>2</c:v>
                      </c:pt>
                      <c:pt idx="190">
                        <c:v>2</c:v>
                      </c:pt>
                      <c:pt idx="191">
                        <c:v>2</c:v>
                      </c:pt>
                      <c:pt idx="192">
                        <c:v>2</c:v>
                      </c:pt>
                      <c:pt idx="193">
                        <c:v>2</c:v>
                      </c:pt>
                      <c:pt idx="194">
                        <c:v>2</c:v>
                      </c:pt>
                      <c:pt idx="195">
                        <c:v>15</c:v>
                      </c:pt>
                      <c:pt idx="196">
                        <c:v>15</c:v>
                      </c:pt>
                      <c:pt idx="197">
                        <c:v>15</c:v>
                      </c:pt>
                      <c:pt idx="198">
                        <c:v>15</c:v>
                      </c:pt>
                      <c:pt idx="199">
                        <c:v>15</c:v>
                      </c:pt>
                      <c:pt idx="200">
                        <c:v>14</c:v>
                      </c:pt>
                      <c:pt idx="201">
                        <c:v>15</c:v>
                      </c:pt>
                      <c:pt idx="202">
                        <c:v>15</c:v>
                      </c:pt>
                      <c:pt idx="203">
                        <c:v>15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1</c:v>
                      </c:pt>
                      <c:pt idx="210">
                        <c:v>1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1</c:v>
                      </c:pt>
                      <c:pt idx="219">
                        <c:v>0</c:v>
                      </c:pt>
                      <c:pt idx="220">
                        <c:v>1</c:v>
                      </c:pt>
                      <c:pt idx="221">
                        <c:v>2</c:v>
                      </c:pt>
                      <c:pt idx="222">
                        <c:v>0</c:v>
                      </c:pt>
                      <c:pt idx="223">
                        <c:v>2</c:v>
                      </c:pt>
                      <c:pt idx="224">
                        <c:v>1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1</c:v>
                      </c:pt>
                      <c:pt idx="231">
                        <c:v>1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1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1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1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CE50-4823-9439-4897C37742B1}"/>
                  </c:ext>
                </c:extLst>
              </c15:ser>
            </c15:filteredScatterSeries>
            <c15:filteredScatte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(1)'!$M$1</c15:sqref>
                        </c15:formulaRef>
                      </c:ext>
                    </c:extLst>
                    <c:strCache>
                      <c:ptCount val="1"/>
                      <c:pt idx="0">
                        <c:v>families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(1)'!$M$2:$M$263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1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2</c:v>
                      </c:pt>
                      <c:pt idx="94">
                        <c:v>2</c:v>
                      </c:pt>
                      <c:pt idx="95">
                        <c:v>2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1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1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1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26</c:v>
                      </c:pt>
                      <c:pt idx="205">
                        <c:v>29</c:v>
                      </c:pt>
                      <c:pt idx="206">
                        <c:v>11</c:v>
                      </c:pt>
                      <c:pt idx="207">
                        <c:v>7</c:v>
                      </c:pt>
                      <c:pt idx="208">
                        <c:v>22</c:v>
                      </c:pt>
                      <c:pt idx="209">
                        <c:v>8</c:v>
                      </c:pt>
                      <c:pt idx="210">
                        <c:v>11</c:v>
                      </c:pt>
                      <c:pt idx="211">
                        <c:v>17</c:v>
                      </c:pt>
                      <c:pt idx="212">
                        <c:v>17</c:v>
                      </c:pt>
                      <c:pt idx="213">
                        <c:v>14</c:v>
                      </c:pt>
                      <c:pt idx="214">
                        <c:v>4</c:v>
                      </c:pt>
                      <c:pt idx="215">
                        <c:v>23</c:v>
                      </c:pt>
                      <c:pt idx="216">
                        <c:v>4</c:v>
                      </c:pt>
                      <c:pt idx="217">
                        <c:v>8</c:v>
                      </c:pt>
                      <c:pt idx="218">
                        <c:v>23</c:v>
                      </c:pt>
                      <c:pt idx="219">
                        <c:v>1</c:v>
                      </c:pt>
                      <c:pt idx="220">
                        <c:v>5</c:v>
                      </c:pt>
                      <c:pt idx="221">
                        <c:v>29</c:v>
                      </c:pt>
                      <c:pt idx="222">
                        <c:v>8</c:v>
                      </c:pt>
                      <c:pt idx="223">
                        <c:v>29</c:v>
                      </c:pt>
                      <c:pt idx="224">
                        <c:v>13</c:v>
                      </c:pt>
                      <c:pt idx="225">
                        <c:v>24</c:v>
                      </c:pt>
                      <c:pt idx="226">
                        <c:v>5</c:v>
                      </c:pt>
                      <c:pt idx="227">
                        <c:v>2</c:v>
                      </c:pt>
                      <c:pt idx="228">
                        <c:v>12</c:v>
                      </c:pt>
                      <c:pt idx="229">
                        <c:v>3</c:v>
                      </c:pt>
                      <c:pt idx="230">
                        <c:v>2</c:v>
                      </c:pt>
                      <c:pt idx="231">
                        <c:v>24</c:v>
                      </c:pt>
                      <c:pt idx="232">
                        <c:v>5</c:v>
                      </c:pt>
                      <c:pt idx="233">
                        <c:v>3</c:v>
                      </c:pt>
                      <c:pt idx="234">
                        <c:v>4</c:v>
                      </c:pt>
                      <c:pt idx="235">
                        <c:v>15</c:v>
                      </c:pt>
                      <c:pt idx="236">
                        <c:v>12</c:v>
                      </c:pt>
                      <c:pt idx="237">
                        <c:v>13</c:v>
                      </c:pt>
                      <c:pt idx="238">
                        <c:v>1</c:v>
                      </c:pt>
                      <c:pt idx="239">
                        <c:v>7</c:v>
                      </c:pt>
                      <c:pt idx="240">
                        <c:v>3</c:v>
                      </c:pt>
                      <c:pt idx="241">
                        <c:v>12</c:v>
                      </c:pt>
                      <c:pt idx="242">
                        <c:v>29</c:v>
                      </c:pt>
                      <c:pt idx="243">
                        <c:v>6</c:v>
                      </c:pt>
                      <c:pt idx="244">
                        <c:v>24</c:v>
                      </c:pt>
                      <c:pt idx="245">
                        <c:v>20</c:v>
                      </c:pt>
                      <c:pt idx="246">
                        <c:v>4</c:v>
                      </c:pt>
                      <c:pt idx="247">
                        <c:v>13</c:v>
                      </c:pt>
                      <c:pt idx="248">
                        <c:v>4</c:v>
                      </c:pt>
                      <c:pt idx="249">
                        <c:v>44</c:v>
                      </c:pt>
                      <c:pt idx="250">
                        <c:v>36</c:v>
                      </c:pt>
                      <c:pt idx="251">
                        <c:v>43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1</c:v>
                      </c:pt>
                      <c:pt idx="255">
                        <c:v>7</c:v>
                      </c:pt>
                      <c:pt idx="256">
                        <c:v>7</c:v>
                      </c:pt>
                      <c:pt idx="257">
                        <c:v>7</c:v>
                      </c:pt>
                      <c:pt idx="258">
                        <c:v>40</c:v>
                      </c:pt>
                      <c:pt idx="259">
                        <c:v>4</c:v>
                      </c:pt>
                      <c:pt idx="260">
                        <c:v>23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CE50-4823-9439-4897C37742B1}"/>
                  </c:ext>
                </c:extLst>
              </c15:ser>
            </c15:filteredScatterSeries>
            <c15:filteredScatter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(1)'!$N$1</c15:sqref>
                        </c15:formulaRef>
                      </c:ext>
                    </c:extLst>
                    <c:strCache>
                      <c:ptCount val="1"/>
                      <c:pt idx="0">
                        <c:v>description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(1)'!$N$2:$N$263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0</c:v>
                      </c:pt>
                      <c:pt idx="9">
                        <c:v>3</c:v>
                      </c:pt>
                      <c:pt idx="10">
                        <c:v>0</c:v>
                      </c:pt>
                      <c:pt idx="11">
                        <c:v>2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5</c:v>
                      </c:pt>
                      <c:pt idx="16">
                        <c:v>0</c:v>
                      </c:pt>
                      <c:pt idx="17">
                        <c:v>3</c:v>
                      </c:pt>
                      <c:pt idx="18">
                        <c:v>2</c:v>
                      </c:pt>
                      <c:pt idx="19">
                        <c:v>2</c:v>
                      </c:pt>
                      <c:pt idx="20">
                        <c:v>2</c:v>
                      </c:pt>
                      <c:pt idx="21">
                        <c:v>1</c:v>
                      </c:pt>
                      <c:pt idx="22">
                        <c:v>4</c:v>
                      </c:pt>
                      <c:pt idx="23">
                        <c:v>1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2</c:v>
                      </c:pt>
                      <c:pt idx="27">
                        <c:v>2</c:v>
                      </c:pt>
                      <c:pt idx="28">
                        <c:v>0</c:v>
                      </c:pt>
                      <c:pt idx="29">
                        <c:v>1</c:v>
                      </c:pt>
                      <c:pt idx="30">
                        <c:v>0</c:v>
                      </c:pt>
                      <c:pt idx="31">
                        <c:v>3</c:v>
                      </c:pt>
                      <c:pt idx="32">
                        <c:v>0</c:v>
                      </c:pt>
                      <c:pt idx="33">
                        <c:v>1</c:v>
                      </c:pt>
                      <c:pt idx="34">
                        <c:v>0</c:v>
                      </c:pt>
                      <c:pt idx="35">
                        <c:v>2</c:v>
                      </c:pt>
                      <c:pt idx="36">
                        <c:v>2</c:v>
                      </c:pt>
                      <c:pt idx="37">
                        <c:v>3</c:v>
                      </c:pt>
                      <c:pt idx="38">
                        <c:v>2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2</c:v>
                      </c:pt>
                      <c:pt idx="44">
                        <c:v>1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2</c:v>
                      </c:pt>
                      <c:pt idx="49">
                        <c:v>0</c:v>
                      </c:pt>
                      <c:pt idx="50">
                        <c:v>1</c:v>
                      </c:pt>
                      <c:pt idx="51">
                        <c:v>0</c:v>
                      </c:pt>
                      <c:pt idx="52">
                        <c:v>1</c:v>
                      </c:pt>
                      <c:pt idx="53">
                        <c:v>2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0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2</c:v>
                      </c:pt>
                      <c:pt idx="69">
                        <c:v>0</c:v>
                      </c:pt>
                      <c:pt idx="70">
                        <c:v>1</c:v>
                      </c:pt>
                      <c:pt idx="71">
                        <c:v>2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2</c:v>
                      </c:pt>
                      <c:pt idx="76">
                        <c:v>0</c:v>
                      </c:pt>
                      <c:pt idx="77">
                        <c:v>10</c:v>
                      </c:pt>
                      <c:pt idx="78">
                        <c:v>3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9</c:v>
                      </c:pt>
                      <c:pt idx="85">
                        <c:v>2</c:v>
                      </c:pt>
                      <c:pt idx="86">
                        <c:v>2</c:v>
                      </c:pt>
                      <c:pt idx="87">
                        <c:v>3</c:v>
                      </c:pt>
                      <c:pt idx="88">
                        <c:v>3</c:v>
                      </c:pt>
                      <c:pt idx="89">
                        <c:v>1</c:v>
                      </c:pt>
                      <c:pt idx="90">
                        <c:v>3</c:v>
                      </c:pt>
                      <c:pt idx="91">
                        <c:v>2</c:v>
                      </c:pt>
                      <c:pt idx="92">
                        <c:v>2</c:v>
                      </c:pt>
                      <c:pt idx="93">
                        <c:v>16</c:v>
                      </c:pt>
                      <c:pt idx="94">
                        <c:v>16</c:v>
                      </c:pt>
                      <c:pt idx="95">
                        <c:v>16</c:v>
                      </c:pt>
                      <c:pt idx="96">
                        <c:v>7</c:v>
                      </c:pt>
                      <c:pt idx="97">
                        <c:v>8</c:v>
                      </c:pt>
                      <c:pt idx="98">
                        <c:v>9</c:v>
                      </c:pt>
                      <c:pt idx="99">
                        <c:v>11</c:v>
                      </c:pt>
                      <c:pt idx="100">
                        <c:v>3</c:v>
                      </c:pt>
                      <c:pt idx="101">
                        <c:v>2</c:v>
                      </c:pt>
                      <c:pt idx="102">
                        <c:v>0</c:v>
                      </c:pt>
                      <c:pt idx="103">
                        <c:v>1</c:v>
                      </c:pt>
                      <c:pt idx="104">
                        <c:v>2</c:v>
                      </c:pt>
                      <c:pt idx="105">
                        <c:v>2</c:v>
                      </c:pt>
                      <c:pt idx="106">
                        <c:v>1</c:v>
                      </c:pt>
                      <c:pt idx="107">
                        <c:v>2</c:v>
                      </c:pt>
                      <c:pt idx="108">
                        <c:v>16</c:v>
                      </c:pt>
                      <c:pt idx="109">
                        <c:v>9</c:v>
                      </c:pt>
                      <c:pt idx="110">
                        <c:v>6</c:v>
                      </c:pt>
                      <c:pt idx="111">
                        <c:v>11</c:v>
                      </c:pt>
                      <c:pt idx="112">
                        <c:v>5</c:v>
                      </c:pt>
                      <c:pt idx="113">
                        <c:v>2</c:v>
                      </c:pt>
                      <c:pt idx="114">
                        <c:v>3</c:v>
                      </c:pt>
                      <c:pt idx="115">
                        <c:v>3</c:v>
                      </c:pt>
                      <c:pt idx="116">
                        <c:v>8</c:v>
                      </c:pt>
                      <c:pt idx="117">
                        <c:v>10</c:v>
                      </c:pt>
                      <c:pt idx="118">
                        <c:v>1</c:v>
                      </c:pt>
                      <c:pt idx="119">
                        <c:v>1</c:v>
                      </c:pt>
                      <c:pt idx="120">
                        <c:v>0</c:v>
                      </c:pt>
                      <c:pt idx="121">
                        <c:v>6</c:v>
                      </c:pt>
                      <c:pt idx="122">
                        <c:v>10</c:v>
                      </c:pt>
                      <c:pt idx="123">
                        <c:v>6</c:v>
                      </c:pt>
                      <c:pt idx="124">
                        <c:v>5</c:v>
                      </c:pt>
                      <c:pt idx="125">
                        <c:v>6</c:v>
                      </c:pt>
                      <c:pt idx="126">
                        <c:v>5</c:v>
                      </c:pt>
                      <c:pt idx="127">
                        <c:v>22</c:v>
                      </c:pt>
                      <c:pt idx="128">
                        <c:v>7</c:v>
                      </c:pt>
                      <c:pt idx="129">
                        <c:v>6</c:v>
                      </c:pt>
                      <c:pt idx="130">
                        <c:v>6</c:v>
                      </c:pt>
                      <c:pt idx="131">
                        <c:v>5</c:v>
                      </c:pt>
                      <c:pt idx="132">
                        <c:v>24</c:v>
                      </c:pt>
                      <c:pt idx="133">
                        <c:v>5</c:v>
                      </c:pt>
                      <c:pt idx="134">
                        <c:v>5</c:v>
                      </c:pt>
                      <c:pt idx="135">
                        <c:v>1</c:v>
                      </c:pt>
                      <c:pt idx="136">
                        <c:v>5</c:v>
                      </c:pt>
                      <c:pt idx="137">
                        <c:v>5</c:v>
                      </c:pt>
                      <c:pt idx="138">
                        <c:v>5</c:v>
                      </c:pt>
                      <c:pt idx="139">
                        <c:v>5</c:v>
                      </c:pt>
                      <c:pt idx="140">
                        <c:v>5</c:v>
                      </c:pt>
                      <c:pt idx="141">
                        <c:v>5</c:v>
                      </c:pt>
                      <c:pt idx="142">
                        <c:v>5</c:v>
                      </c:pt>
                      <c:pt idx="143">
                        <c:v>5</c:v>
                      </c:pt>
                      <c:pt idx="144">
                        <c:v>5</c:v>
                      </c:pt>
                      <c:pt idx="145">
                        <c:v>5</c:v>
                      </c:pt>
                      <c:pt idx="146">
                        <c:v>5</c:v>
                      </c:pt>
                      <c:pt idx="147">
                        <c:v>5</c:v>
                      </c:pt>
                      <c:pt idx="148">
                        <c:v>5</c:v>
                      </c:pt>
                      <c:pt idx="149">
                        <c:v>5</c:v>
                      </c:pt>
                      <c:pt idx="150">
                        <c:v>5</c:v>
                      </c:pt>
                      <c:pt idx="151">
                        <c:v>5</c:v>
                      </c:pt>
                      <c:pt idx="152">
                        <c:v>5</c:v>
                      </c:pt>
                      <c:pt idx="153">
                        <c:v>5</c:v>
                      </c:pt>
                      <c:pt idx="154">
                        <c:v>2</c:v>
                      </c:pt>
                      <c:pt idx="155">
                        <c:v>3</c:v>
                      </c:pt>
                      <c:pt idx="156">
                        <c:v>3</c:v>
                      </c:pt>
                      <c:pt idx="157">
                        <c:v>5</c:v>
                      </c:pt>
                      <c:pt idx="158">
                        <c:v>15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17</c:v>
                      </c:pt>
                      <c:pt idx="162">
                        <c:v>17</c:v>
                      </c:pt>
                      <c:pt idx="163">
                        <c:v>2</c:v>
                      </c:pt>
                      <c:pt idx="164">
                        <c:v>2</c:v>
                      </c:pt>
                      <c:pt idx="165">
                        <c:v>3</c:v>
                      </c:pt>
                      <c:pt idx="166">
                        <c:v>2</c:v>
                      </c:pt>
                      <c:pt idx="167">
                        <c:v>10</c:v>
                      </c:pt>
                      <c:pt idx="168">
                        <c:v>5</c:v>
                      </c:pt>
                      <c:pt idx="169">
                        <c:v>2</c:v>
                      </c:pt>
                      <c:pt idx="170">
                        <c:v>2</c:v>
                      </c:pt>
                      <c:pt idx="171">
                        <c:v>12</c:v>
                      </c:pt>
                      <c:pt idx="172">
                        <c:v>22</c:v>
                      </c:pt>
                      <c:pt idx="173">
                        <c:v>3</c:v>
                      </c:pt>
                      <c:pt idx="174">
                        <c:v>21</c:v>
                      </c:pt>
                      <c:pt idx="175">
                        <c:v>14</c:v>
                      </c:pt>
                      <c:pt idx="176">
                        <c:v>2</c:v>
                      </c:pt>
                      <c:pt idx="177">
                        <c:v>19</c:v>
                      </c:pt>
                      <c:pt idx="178">
                        <c:v>37</c:v>
                      </c:pt>
                      <c:pt idx="179">
                        <c:v>4</c:v>
                      </c:pt>
                      <c:pt idx="180">
                        <c:v>5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2</c:v>
                      </c:pt>
                      <c:pt idx="184">
                        <c:v>2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2</c:v>
                      </c:pt>
                      <c:pt idx="188">
                        <c:v>2</c:v>
                      </c:pt>
                      <c:pt idx="189">
                        <c:v>2</c:v>
                      </c:pt>
                      <c:pt idx="190">
                        <c:v>2</c:v>
                      </c:pt>
                      <c:pt idx="191">
                        <c:v>2</c:v>
                      </c:pt>
                      <c:pt idx="192">
                        <c:v>2</c:v>
                      </c:pt>
                      <c:pt idx="193">
                        <c:v>2</c:v>
                      </c:pt>
                      <c:pt idx="194">
                        <c:v>2</c:v>
                      </c:pt>
                      <c:pt idx="195">
                        <c:v>15</c:v>
                      </c:pt>
                      <c:pt idx="196">
                        <c:v>15</c:v>
                      </c:pt>
                      <c:pt idx="197">
                        <c:v>15</c:v>
                      </c:pt>
                      <c:pt idx="198">
                        <c:v>15</c:v>
                      </c:pt>
                      <c:pt idx="199">
                        <c:v>15</c:v>
                      </c:pt>
                      <c:pt idx="200">
                        <c:v>14</c:v>
                      </c:pt>
                      <c:pt idx="201">
                        <c:v>15</c:v>
                      </c:pt>
                      <c:pt idx="202">
                        <c:v>15</c:v>
                      </c:pt>
                      <c:pt idx="203">
                        <c:v>15</c:v>
                      </c:pt>
                      <c:pt idx="204">
                        <c:v>26</c:v>
                      </c:pt>
                      <c:pt idx="205">
                        <c:v>29</c:v>
                      </c:pt>
                      <c:pt idx="206">
                        <c:v>11</c:v>
                      </c:pt>
                      <c:pt idx="207">
                        <c:v>7</c:v>
                      </c:pt>
                      <c:pt idx="208">
                        <c:v>22</c:v>
                      </c:pt>
                      <c:pt idx="209">
                        <c:v>8</c:v>
                      </c:pt>
                      <c:pt idx="210">
                        <c:v>11</c:v>
                      </c:pt>
                      <c:pt idx="211">
                        <c:v>17</c:v>
                      </c:pt>
                      <c:pt idx="212">
                        <c:v>17</c:v>
                      </c:pt>
                      <c:pt idx="213">
                        <c:v>14</c:v>
                      </c:pt>
                      <c:pt idx="214">
                        <c:v>4</c:v>
                      </c:pt>
                      <c:pt idx="215">
                        <c:v>23</c:v>
                      </c:pt>
                      <c:pt idx="216">
                        <c:v>4</c:v>
                      </c:pt>
                      <c:pt idx="217">
                        <c:v>8</c:v>
                      </c:pt>
                      <c:pt idx="218">
                        <c:v>23</c:v>
                      </c:pt>
                      <c:pt idx="219">
                        <c:v>1</c:v>
                      </c:pt>
                      <c:pt idx="220">
                        <c:v>5</c:v>
                      </c:pt>
                      <c:pt idx="221">
                        <c:v>29</c:v>
                      </c:pt>
                      <c:pt idx="222">
                        <c:v>8</c:v>
                      </c:pt>
                      <c:pt idx="223">
                        <c:v>29</c:v>
                      </c:pt>
                      <c:pt idx="224">
                        <c:v>13</c:v>
                      </c:pt>
                      <c:pt idx="225">
                        <c:v>24</c:v>
                      </c:pt>
                      <c:pt idx="226">
                        <c:v>5</c:v>
                      </c:pt>
                      <c:pt idx="227">
                        <c:v>2</c:v>
                      </c:pt>
                      <c:pt idx="228">
                        <c:v>12</c:v>
                      </c:pt>
                      <c:pt idx="229">
                        <c:v>3</c:v>
                      </c:pt>
                      <c:pt idx="230">
                        <c:v>2</c:v>
                      </c:pt>
                      <c:pt idx="231">
                        <c:v>24</c:v>
                      </c:pt>
                      <c:pt idx="232">
                        <c:v>5</c:v>
                      </c:pt>
                      <c:pt idx="233">
                        <c:v>3</c:v>
                      </c:pt>
                      <c:pt idx="234">
                        <c:v>4</c:v>
                      </c:pt>
                      <c:pt idx="235">
                        <c:v>15</c:v>
                      </c:pt>
                      <c:pt idx="236">
                        <c:v>12</c:v>
                      </c:pt>
                      <c:pt idx="237">
                        <c:v>13</c:v>
                      </c:pt>
                      <c:pt idx="238">
                        <c:v>1</c:v>
                      </c:pt>
                      <c:pt idx="239">
                        <c:v>7</c:v>
                      </c:pt>
                      <c:pt idx="240">
                        <c:v>3</c:v>
                      </c:pt>
                      <c:pt idx="241">
                        <c:v>12</c:v>
                      </c:pt>
                      <c:pt idx="242">
                        <c:v>29</c:v>
                      </c:pt>
                      <c:pt idx="243">
                        <c:v>6</c:v>
                      </c:pt>
                      <c:pt idx="244">
                        <c:v>24</c:v>
                      </c:pt>
                      <c:pt idx="245">
                        <c:v>20</c:v>
                      </c:pt>
                      <c:pt idx="246">
                        <c:v>4</c:v>
                      </c:pt>
                      <c:pt idx="247">
                        <c:v>13</c:v>
                      </c:pt>
                      <c:pt idx="248">
                        <c:v>4</c:v>
                      </c:pt>
                      <c:pt idx="249">
                        <c:v>44</c:v>
                      </c:pt>
                      <c:pt idx="250">
                        <c:v>36</c:v>
                      </c:pt>
                      <c:pt idx="251">
                        <c:v>43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1</c:v>
                      </c:pt>
                      <c:pt idx="255">
                        <c:v>7</c:v>
                      </c:pt>
                      <c:pt idx="256">
                        <c:v>7</c:v>
                      </c:pt>
                      <c:pt idx="257">
                        <c:v>7</c:v>
                      </c:pt>
                      <c:pt idx="258">
                        <c:v>40</c:v>
                      </c:pt>
                      <c:pt idx="259">
                        <c:v>4</c:v>
                      </c:pt>
                      <c:pt idx="260">
                        <c:v>23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CE50-4823-9439-4897C37742B1}"/>
                  </c:ext>
                </c:extLst>
              </c15:ser>
            </c15:filteredScatterSeries>
            <c15:filteredScatter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(1)'!$O$1</c15:sqref>
                        </c15:formulaRef>
                      </c:ext>
                    </c:extLst>
                    <c:strCache>
                      <c:ptCount val="1"/>
                      <c:pt idx="0">
                        <c:v>sign_stacktrace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(1)'!$O$2:$O$263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44</c:v>
                      </c:pt>
                      <c:pt idx="85">
                        <c:v>2</c:v>
                      </c:pt>
                      <c:pt idx="86">
                        <c:v>1</c:v>
                      </c:pt>
                      <c:pt idx="87">
                        <c:v>2</c:v>
                      </c:pt>
                      <c:pt idx="88">
                        <c:v>1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2</c:v>
                      </c:pt>
                      <c:pt idx="92">
                        <c:v>0</c:v>
                      </c:pt>
                      <c:pt idx="93">
                        <c:v>81</c:v>
                      </c:pt>
                      <c:pt idx="94">
                        <c:v>81</c:v>
                      </c:pt>
                      <c:pt idx="95">
                        <c:v>81</c:v>
                      </c:pt>
                      <c:pt idx="96">
                        <c:v>3</c:v>
                      </c:pt>
                      <c:pt idx="97">
                        <c:v>4</c:v>
                      </c:pt>
                      <c:pt idx="98">
                        <c:v>42</c:v>
                      </c:pt>
                      <c:pt idx="99">
                        <c:v>13</c:v>
                      </c:pt>
                      <c:pt idx="100">
                        <c:v>0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89</c:v>
                      </c:pt>
                      <c:pt idx="109">
                        <c:v>53</c:v>
                      </c:pt>
                      <c:pt idx="110">
                        <c:v>2</c:v>
                      </c:pt>
                      <c:pt idx="111">
                        <c:v>13</c:v>
                      </c:pt>
                      <c:pt idx="112">
                        <c:v>2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5</c:v>
                      </c:pt>
                      <c:pt idx="116">
                        <c:v>59</c:v>
                      </c:pt>
                      <c:pt idx="117">
                        <c:v>6</c:v>
                      </c:pt>
                      <c:pt idx="118">
                        <c:v>1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9</c:v>
                      </c:pt>
                      <c:pt idx="122">
                        <c:v>4</c:v>
                      </c:pt>
                      <c:pt idx="123">
                        <c:v>9</c:v>
                      </c:pt>
                      <c:pt idx="124">
                        <c:v>1</c:v>
                      </c:pt>
                      <c:pt idx="125">
                        <c:v>9</c:v>
                      </c:pt>
                      <c:pt idx="126">
                        <c:v>9</c:v>
                      </c:pt>
                      <c:pt idx="127">
                        <c:v>124</c:v>
                      </c:pt>
                      <c:pt idx="128">
                        <c:v>1</c:v>
                      </c:pt>
                      <c:pt idx="129">
                        <c:v>9</c:v>
                      </c:pt>
                      <c:pt idx="130">
                        <c:v>9</c:v>
                      </c:pt>
                      <c:pt idx="131">
                        <c:v>9</c:v>
                      </c:pt>
                      <c:pt idx="132">
                        <c:v>95</c:v>
                      </c:pt>
                      <c:pt idx="133">
                        <c:v>6</c:v>
                      </c:pt>
                      <c:pt idx="134">
                        <c:v>6</c:v>
                      </c:pt>
                      <c:pt idx="135">
                        <c:v>0</c:v>
                      </c:pt>
                      <c:pt idx="136">
                        <c:v>6</c:v>
                      </c:pt>
                      <c:pt idx="137">
                        <c:v>6</c:v>
                      </c:pt>
                      <c:pt idx="138">
                        <c:v>6</c:v>
                      </c:pt>
                      <c:pt idx="139">
                        <c:v>6</c:v>
                      </c:pt>
                      <c:pt idx="140">
                        <c:v>6</c:v>
                      </c:pt>
                      <c:pt idx="141">
                        <c:v>6</c:v>
                      </c:pt>
                      <c:pt idx="142">
                        <c:v>6</c:v>
                      </c:pt>
                      <c:pt idx="143">
                        <c:v>6</c:v>
                      </c:pt>
                      <c:pt idx="144">
                        <c:v>6</c:v>
                      </c:pt>
                      <c:pt idx="145">
                        <c:v>6</c:v>
                      </c:pt>
                      <c:pt idx="146">
                        <c:v>6</c:v>
                      </c:pt>
                      <c:pt idx="147">
                        <c:v>6</c:v>
                      </c:pt>
                      <c:pt idx="148">
                        <c:v>6</c:v>
                      </c:pt>
                      <c:pt idx="149">
                        <c:v>6</c:v>
                      </c:pt>
                      <c:pt idx="150">
                        <c:v>6</c:v>
                      </c:pt>
                      <c:pt idx="151">
                        <c:v>6</c:v>
                      </c:pt>
                      <c:pt idx="152">
                        <c:v>6</c:v>
                      </c:pt>
                      <c:pt idx="153">
                        <c:v>6</c:v>
                      </c:pt>
                      <c:pt idx="154">
                        <c:v>1</c:v>
                      </c:pt>
                      <c:pt idx="155">
                        <c:v>0</c:v>
                      </c:pt>
                      <c:pt idx="156">
                        <c:v>1</c:v>
                      </c:pt>
                      <c:pt idx="157">
                        <c:v>6</c:v>
                      </c:pt>
                      <c:pt idx="158">
                        <c:v>13</c:v>
                      </c:pt>
                      <c:pt idx="159">
                        <c:v>1</c:v>
                      </c:pt>
                      <c:pt idx="160">
                        <c:v>1</c:v>
                      </c:pt>
                      <c:pt idx="161">
                        <c:v>25</c:v>
                      </c:pt>
                      <c:pt idx="162">
                        <c:v>25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2</c:v>
                      </c:pt>
                      <c:pt idx="166">
                        <c:v>1</c:v>
                      </c:pt>
                      <c:pt idx="167">
                        <c:v>9</c:v>
                      </c:pt>
                      <c:pt idx="168">
                        <c:v>7</c:v>
                      </c:pt>
                      <c:pt idx="169">
                        <c:v>1</c:v>
                      </c:pt>
                      <c:pt idx="170">
                        <c:v>0</c:v>
                      </c:pt>
                      <c:pt idx="171">
                        <c:v>11</c:v>
                      </c:pt>
                      <c:pt idx="172">
                        <c:v>28</c:v>
                      </c:pt>
                      <c:pt idx="173">
                        <c:v>6</c:v>
                      </c:pt>
                      <c:pt idx="174">
                        <c:v>35</c:v>
                      </c:pt>
                      <c:pt idx="175">
                        <c:v>37</c:v>
                      </c:pt>
                      <c:pt idx="176">
                        <c:v>0</c:v>
                      </c:pt>
                      <c:pt idx="177">
                        <c:v>71</c:v>
                      </c:pt>
                      <c:pt idx="178">
                        <c:v>195</c:v>
                      </c:pt>
                      <c:pt idx="179">
                        <c:v>6</c:v>
                      </c:pt>
                      <c:pt idx="180">
                        <c:v>3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5</c:v>
                      </c:pt>
                      <c:pt idx="195">
                        <c:v>133</c:v>
                      </c:pt>
                      <c:pt idx="196">
                        <c:v>127</c:v>
                      </c:pt>
                      <c:pt idx="197">
                        <c:v>128</c:v>
                      </c:pt>
                      <c:pt idx="198">
                        <c:v>127</c:v>
                      </c:pt>
                      <c:pt idx="199">
                        <c:v>122</c:v>
                      </c:pt>
                      <c:pt idx="200">
                        <c:v>121</c:v>
                      </c:pt>
                      <c:pt idx="201">
                        <c:v>131</c:v>
                      </c:pt>
                      <c:pt idx="202">
                        <c:v>128</c:v>
                      </c:pt>
                      <c:pt idx="203">
                        <c:v>39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CE50-4823-9439-4897C37742B1}"/>
                  </c:ext>
                </c:extLst>
              </c15:ser>
            </c15:filteredScatterSeries>
            <c15:filteredScatter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(1)'!$P$1</c15:sqref>
                        </c15:formulaRef>
                      </c:ext>
                    </c:extLst>
                    <c:strCache>
                      <c:ptCount val="1"/>
                      <c:pt idx="0">
                        <c:v>arguments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(1)'!$P$2:$P$263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6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1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2</c:v>
                      </c:pt>
                      <c:pt idx="21">
                        <c:v>0</c:v>
                      </c:pt>
                      <c:pt idx="22">
                        <c:v>2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59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121</c:v>
                      </c:pt>
                      <c:pt idx="205">
                        <c:v>43</c:v>
                      </c:pt>
                      <c:pt idx="206">
                        <c:v>23</c:v>
                      </c:pt>
                      <c:pt idx="207">
                        <c:v>84</c:v>
                      </c:pt>
                      <c:pt idx="208">
                        <c:v>200</c:v>
                      </c:pt>
                      <c:pt idx="209">
                        <c:v>7</c:v>
                      </c:pt>
                      <c:pt idx="210">
                        <c:v>24</c:v>
                      </c:pt>
                      <c:pt idx="211">
                        <c:v>66</c:v>
                      </c:pt>
                      <c:pt idx="212">
                        <c:v>66</c:v>
                      </c:pt>
                      <c:pt idx="213">
                        <c:v>81</c:v>
                      </c:pt>
                      <c:pt idx="214">
                        <c:v>1</c:v>
                      </c:pt>
                      <c:pt idx="215">
                        <c:v>178</c:v>
                      </c:pt>
                      <c:pt idx="216">
                        <c:v>33</c:v>
                      </c:pt>
                      <c:pt idx="217">
                        <c:v>14</c:v>
                      </c:pt>
                      <c:pt idx="218">
                        <c:v>226</c:v>
                      </c:pt>
                      <c:pt idx="219">
                        <c:v>0</c:v>
                      </c:pt>
                      <c:pt idx="220">
                        <c:v>2</c:v>
                      </c:pt>
                      <c:pt idx="221">
                        <c:v>253</c:v>
                      </c:pt>
                      <c:pt idx="222">
                        <c:v>3</c:v>
                      </c:pt>
                      <c:pt idx="223">
                        <c:v>200</c:v>
                      </c:pt>
                      <c:pt idx="224">
                        <c:v>53</c:v>
                      </c:pt>
                      <c:pt idx="225">
                        <c:v>116</c:v>
                      </c:pt>
                      <c:pt idx="226">
                        <c:v>1</c:v>
                      </c:pt>
                      <c:pt idx="227">
                        <c:v>0</c:v>
                      </c:pt>
                      <c:pt idx="228">
                        <c:v>23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198</c:v>
                      </c:pt>
                      <c:pt idx="232">
                        <c:v>3</c:v>
                      </c:pt>
                      <c:pt idx="233">
                        <c:v>12</c:v>
                      </c:pt>
                      <c:pt idx="234">
                        <c:v>53</c:v>
                      </c:pt>
                      <c:pt idx="235">
                        <c:v>7</c:v>
                      </c:pt>
                      <c:pt idx="236">
                        <c:v>8</c:v>
                      </c:pt>
                      <c:pt idx="237">
                        <c:v>102</c:v>
                      </c:pt>
                      <c:pt idx="238">
                        <c:v>0</c:v>
                      </c:pt>
                      <c:pt idx="239">
                        <c:v>53</c:v>
                      </c:pt>
                      <c:pt idx="240">
                        <c:v>1</c:v>
                      </c:pt>
                      <c:pt idx="241">
                        <c:v>21</c:v>
                      </c:pt>
                      <c:pt idx="242">
                        <c:v>123</c:v>
                      </c:pt>
                      <c:pt idx="243">
                        <c:v>41</c:v>
                      </c:pt>
                      <c:pt idx="244">
                        <c:v>45</c:v>
                      </c:pt>
                      <c:pt idx="245">
                        <c:v>23</c:v>
                      </c:pt>
                      <c:pt idx="246">
                        <c:v>4</c:v>
                      </c:pt>
                      <c:pt idx="247">
                        <c:v>2</c:v>
                      </c:pt>
                      <c:pt idx="248">
                        <c:v>9</c:v>
                      </c:pt>
                      <c:pt idx="249">
                        <c:v>296</c:v>
                      </c:pt>
                      <c:pt idx="250">
                        <c:v>196</c:v>
                      </c:pt>
                      <c:pt idx="251">
                        <c:v>297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18</c:v>
                      </c:pt>
                      <c:pt idx="256">
                        <c:v>18</c:v>
                      </c:pt>
                      <c:pt idx="257">
                        <c:v>18</c:v>
                      </c:pt>
                      <c:pt idx="258">
                        <c:v>268</c:v>
                      </c:pt>
                      <c:pt idx="259">
                        <c:v>1</c:v>
                      </c:pt>
                      <c:pt idx="260">
                        <c:v>176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CE50-4823-9439-4897C37742B1}"/>
                  </c:ext>
                </c:extLst>
              </c15:ser>
            </c15:filteredScatterSeries>
            <c15:filteredScatter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(1)'!$Q$1</c15:sqref>
                        </c15:formulaRef>
                      </c:ext>
                    </c:extLst>
                    <c:strCache>
                      <c:ptCount val="1"/>
                      <c:pt idx="0">
                        <c:v>api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(1)'!$Q$2:$Q$263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6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1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2</c:v>
                      </c:pt>
                      <c:pt idx="21">
                        <c:v>0</c:v>
                      </c:pt>
                      <c:pt idx="22">
                        <c:v>2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59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44</c:v>
                      </c:pt>
                      <c:pt idx="85">
                        <c:v>2</c:v>
                      </c:pt>
                      <c:pt idx="86">
                        <c:v>1</c:v>
                      </c:pt>
                      <c:pt idx="87">
                        <c:v>2</c:v>
                      </c:pt>
                      <c:pt idx="88">
                        <c:v>1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2</c:v>
                      </c:pt>
                      <c:pt idx="92">
                        <c:v>0</c:v>
                      </c:pt>
                      <c:pt idx="93">
                        <c:v>81</c:v>
                      </c:pt>
                      <c:pt idx="94">
                        <c:v>81</c:v>
                      </c:pt>
                      <c:pt idx="95">
                        <c:v>81</c:v>
                      </c:pt>
                      <c:pt idx="96">
                        <c:v>3</c:v>
                      </c:pt>
                      <c:pt idx="97">
                        <c:v>4</c:v>
                      </c:pt>
                      <c:pt idx="98">
                        <c:v>42</c:v>
                      </c:pt>
                      <c:pt idx="99">
                        <c:v>13</c:v>
                      </c:pt>
                      <c:pt idx="100">
                        <c:v>0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89</c:v>
                      </c:pt>
                      <c:pt idx="109">
                        <c:v>53</c:v>
                      </c:pt>
                      <c:pt idx="110">
                        <c:v>2</c:v>
                      </c:pt>
                      <c:pt idx="111">
                        <c:v>13</c:v>
                      </c:pt>
                      <c:pt idx="112">
                        <c:v>2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5</c:v>
                      </c:pt>
                      <c:pt idx="116">
                        <c:v>59</c:v>
                      </c:pt>
                      <c:pt idx="117">
                        <c:v>6</c:v>
                      </c:pt>
                      <c:pt idx="118">
                        <c:v>1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9</c:v>
                      </c:pt>
                      <c:pt idx="122">
                        <c:v>4</c:v>
                      </c:pt>
                      <c:pt idx="123">
                        <c:v>9</c:v>
                      </c:pt>
                      <c:pt idx="124">
                        <c:v>1</c:v>
                      </c:pt>
                      <c:pt idx="125">
                        <c:v>9</c:v>
                      </c:pt>
                      <c:pt idx="126">
                        <c:v>9</c:v>
                      </c:pt>
                      <c:pt idx="127">
                        <c:v>124</c:v>
                      </c:pt>
                      <c:pt idx="128">
                        <c:v>1</c:v>
                      </c:pt>
                      <c:pt idx="129">
                        <c:v>9</c:v>
                      </c:pt>
                      <c:pt idx="130">
                        <c:v>9</c:v>
                      </c:pt>
                      <c:pt idx="131">
                        <c:v>9</c:v>
                      </c:pt>
                      <c:pt idx="132">
                        <c:v>95</c:v>
                      </c:pt>
                      <c:pt idx="133">
                        <c:v>6</c:v>
                      </c:pt>
                      <c:pt idx="134">
                        <c:v>6</c:v>
                      </c:pt>
                      <c:pt idx="135">
                        <c:v>0</c:v>
                      </c:pt>
                      <c:pt idx="136">
                        <c:v>6</c:v>
                      </c:pt>
                      <c:pt idx="137">
                        <c:v>6</c:v>
                      </c:pt>
                      <c:pt idx="138">
                        <c:v>6</c:v>
                      </c:pt>
                      <c:pt idx="139">
                        <c:v>6</c:v>
                      </c:pt>
                      <c:pt idx="140">
                        <c:v>6</c:v>
                      </c:pt>
                      <c:pt idx="141">
                        <c:v>6</c:v>
                      </c:pt>
                      <c:pt idx="142">
                        <c:v>6</c:v>
                      </c:pt>
                      <c:pt idx="143">
                        <c:v>6</c:v>
                      </c:pt>
                      <c:pt idx="144">
                        <c:v>6</c:v>
                      </c:pt>
                      <c:pt idx="145">
                        <c:v>6</c:v>
                      </c:pt>
                      <c:pt idx="146">
                        <c:v>6</c:v>
                      </c:pt>
                      <c:pt idx="147">
                        <c:v>6</c:v>
                      </c:pt>
                      <c:pt idx="148">
                        <c:v>6</c:v>
                      </c:pt>
                      <c:pt idx="149">
                        <c:v>6</c:v>
                      </c:pt>
                      <c:pt idx="150">
                        <c:v>6</c:v>
                      </c:pt>
                      <c:pt idx="151">
                        <c:v>6</c:v>
                      </c:pt>
                      <c:pt idx="152">
                        <c:v>6</c:v>
                      </c:pt>
                      <c:pt idx="153">
                        <c:v>6</c:v>
                      </c:pt>
                      <c:pt idx="154">
                        <c:v>1</c:v>
                      </c:pt>
                      <c:pt idx="155">
                        <c:v>0</c:v>
                      </c:pt>
                      <c:pt idx="156">
                        <c:v>1</c:v>
                      </c:pt>
                      <c:pt idx="157">
                        <c:v>6</c:v>
                      </c:pt>
                      <c:pt idx="158">
                        <c:v>13</c:v>
                      </c:pt>
                      <c:pt idx="159">
                        <c:v>1</c:v>
                      </c:pt>
                      <c:pt idx="160">
                        <c:v>1</c:v>
                      </c:pt>
                      <c:pt idx="161">
                        <c:v>25</c:v>
                      </c:pt>
                      <c:pt idx="162">
                        <c:v>25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2</c:v>
                      </c:pt>
                      <c:pt idx="166">
                        <c:v>1</c:v>
                      </c:pt>
                      <c:pt idx="167">
                        <c:v>9</c:v>
                      </c:pt>
                      <c:pt idx="168">
                        <c:v>7</c:v>
                      </c:pt>
                      <c:pt idx="169">
                        <c:v>1</c:v>
                      </c:pt>
                      <c:pt idx="170">
                        <c:v>0</c:v>
                      </c:pt>
                      <c:pt idx="171">
                        <c:v>11</c:v>
                      </c:pt>
                      <c:pt idx="172">
                        <c:v>28</c:v>
                      </c:pt>
                      <c:pt idx="173">
                        <c:v>6</c:v>
                      </c:pt>
                      <c:pt idx="174">
                        <c:v>35</c:v>
                      </c:pt>
                      <c:pt idx="175">
                        <c:v>37</c:v>
                      </c:pt>
                      <c:pt idx="176">
                        <c:v>0</c:v>
                      </c:pt>
                      <c:pt idx="177">
                        <c:v>71</c:v>
                      </c:pt>
                      <c:pt idx="178">
                        <c:v>195</c:v>
                      </c:pt>
                      <c:pt idx="179">
                        <c:v>6</c:v>
                      </c:pt>
                      <c:pt idx="180">
                        <c:v>3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5</c:v>
                      </c:pt>
                      <c:pt idx="195">
                        <c:v>133</c:v>
                      </c:pt>
                      <c:pt idx="196">
                        <c:v>127</c:v>
                      </c:pt>
                      <c:pt idx="197">
                        <c:v>128</c:v>
                      </c:pt>
                      <c:pt idx="198">
                        <c:v>127</c:v>
                      </c:pt>
                      <c:pt idx="199">
                        <c:v>122</c:v>
                      </c:pt>
                      <c:pt idx="200">
                        <c:v>121</c:v>
                      </c:pt>
                      <c:pt idx="201">
                        <c:v>131</c:v>
                      </c:pt>
                      <c:pt idx="202">
                        <c:v>128</c:v>
                      </c:pt>
                      <c:pt idx="203">
                        <c:v>39</c:v>
                      </c:pt>
                      <c:pt idx="204">
                        <c:v>121</c:v>
                      </c:pt>
                      <c:pt idx="205">
                        <c:v>43</c:v>
                      </c:pt>
                      <c:pt idx="206">
                        <c:v>23</c:v>
                      </c:pt>
                      <c:pt idx="207">
                        <c:v>84</c:v>
                      </c:pt>
                      <c:pt idx="208">
                        <c:v>200</c:v>
                      </c:pt>
                      <c:pt idx="209">
                        <c:v>7</c:v>
                      </c:pt>
                      <c:pt idx="210">
                        <c:v>24</c:v>
                      </c:pt>
                      <c:pt idx="211">
                        <c:v>66</c:v>
                      </c:pt>
                      <c:pt idx="212">
                        <c:v>66</c:v>
                      </c:pt>
                      <c:pt idx="213">
                        <c:v>81</c:v>
                      </c:pt>
                      <c:pt idx="214">
                        <c:v>1</c:v>
                      </c:pt>
                      <c:pt idx="215">
                        <c:v>178</c:v>
                      </c:pt>
                      <c:pt idx="216">
                        <c:v>33</c:v>
                      </c:pt>
                      <c:pt idx="217">
                        <c:v>14</c:v>
                      </c:pt>
                      <c:pt idx="218">
                        <c:v>226</c:v>
                      </c:pt>
                      <c:pt idx="219">
                        <c:v>0</c:v>
                      </c:pt>
                      <c:pt idx="220">
                        <c:v>2</c:v>
                      </c:pt>
                      <c:pt idx="221">
                        <c:v>253</c:v>
                      </c:pt>
                      <c:pt idx="222">
                        <c:v>3</c:v>
                      </c:pt>
                      <c:pt idx="223">
                        <c:v>200</c:v>
                      </c:pt>
                      <c:pt idx="224">
                        <c:v>53</c:v>
                      </c:pt>
                      <c:pt idx="225">
                        <c:v>116</c:v>
                      </c:pt>
                      <c:pt idx="226">
                        <c:v>1</c:v>
                      </c:pt>
                      <c:pt idx="227">
                        <c:v>0</c:v>
                      </c:pt>
                      <c:pt idx="228">
                        <c:v>23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198</c:v>
                      </c:pt>
                      <c:pt idx="232">
                        <c:v>3</c:v>
                      </c:pt>
                      <c:pt idx="233">
                        <c:v>12</c:v>
                      </c:pt>
                      <c:pt idx="234">
                        <c:v>53</c:v>
                      </c:pt>
                      <c:pt idx="235">
                        <c:v>7</c:v>
                      </c:pt>
                      <c:pt idx="236">
                        <c:v>8</c:v>
                      </c:pt>
                      <c:pt idx="237">
                        <c:v>102</c:v>
                      </c:pt>
                      <c:pt idx="238">
                        <c:v>0</c:v>
                      </c:pt>
                      <c:pt idx="239">
                        <c:v>53</c:v>
                      </c:pt>
                      <c:pt idx="240">
                        <c:v>1</c:v>
                      </c:pt>
                      <c:pt idx="241">
                        <c:v>21</c:v>
                      </c:pt>
                      <c:pt idx="242">
                        <c:v>123</c:v>
                      </c:pt>
                      <c:pt idx="243">
                        <c:v>41</c:v>
                      </c:pt>
                      <c:pt idx="244">
                        <c:v>45</c:v>
                      </c:pt>
                      <c:pt idx="245">
                        <c:v>23</c:v>
                      </c:pt>
                      <c:pt idx="246">
                        <c:v>4</c:v>
                      </c:pt>
                      <c:pt idx="247">
                        <c:v>2</c:v>
                      </c:pt>
                      <c:pt idx="248">
                        <c:v>9</c:v>
                      </c:pt>
                      <c:pt idx="249">
                        <c:v>296</c:v>
                      </c:pt>
                      <c:pt idx="250">
                        <c:v>196</c:v>
                      </c:pt>
                      <c:pt idx="251">
                        <c:v>297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18</c:v>
                      </c:pt>
                      <c:pt idx="256">
                        <c:v>18</c:v>
                      </c:pt>
                      <c:pt idx="257">
                        <c:v>18</c:v>
                      </c:pt>
                      <c:pt idx="258">
                        <c:v>268</c:v>
                      </c:pt>
                      <c:pt idx="259">
                        <c:v>1</c:v>
                      </c:pt>
                      <c:pt idx="260">
                        <c:v>176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CE50-4823-9439-4897C37742B1}"/>
                  </c:ext>
                </c:extLst>
              </c15:ser>
            </c15:filteredScatterSeries>
            <c15:filteredScatter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(1)'!$R$1</c15:sqref>
                        </c15:formulaRef>
                      </c:ext>
                    </c:extLst>
                    <c:strCache>
                      <c:ptCount val="1"/>
                      <c:pt idx="0">
                        <c:v>category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(1)'!$R$2:$R$263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6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1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2</c:v>
                      </c:pt>
                      <c:pt idx="21">
                        <c:v>0</c:v>
                      </c:pt>
                      <c:pt idx="22">
                        <c:v>2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59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44</c:v>
                      </c:pt>
                      <c:pt idx="85">
                        <c:v>2</c:v>
                      </c:pt>
                      <c:pt idx="86">
                        <c:v>1</c:v>
                      </c:pt>
                      <c:pt idx="87">
                        <c:v>2</c:v>
                      </c:pt>
                      <c:pt idx="88">
                        <c:v>1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2</c:v>
                      </c:pt>
                      <c:pt idx="92">
                        <c:v>0</c:v>
                      </c:pt>
                      <c:pt idx="93">
                        <c:v>81</c:v>
                      </c:pt>
                      <c:pt idx="94">
                        <c:v>81</c:v>
                      </c:pt>
                      <c:pt idx="95">
                        <c:v>81</c:v>
                      </c:pt>
                      <c:pt idx="96">
                        <c:v>3</c:v>
                      </c:pt>
                      <c:pt idx="97">
                        <c:v>4</c:v>
                      </c:pt>
                      <c:pt idx="98">
                        <c:v>42</c:v>
                      </c:pt>
                      <c:pt idx="99">
                        <c:v>13</c:v>
                      </c:pt>
                      <c:pt idx="100">
                        <c:v>0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89</c:v>
                      </c:pt>
                      <c:pt idx="109">
                        <c:v>53</c:v>
                      </c:pt>
                      <c:pt idx="110">
                        <c:v>2</c:v>
                      </c:pt>
                      <c:pt idx="111">
                        <c:v>13</c:v>
                      </c:pt>
                      <c:pt idx="112">
                        <c:v>2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5</c:v>
                      </c:pt>
                      <c:pt idx="116">
                        <c:v>59</c:v>
                      </c:pt>
                      <c:pt idx="117">
                        <c:v>6</c:v>
                      </c:pt>
                      <c:pt idx="118">
                        <c:v>1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9</c:v>
                      </c:pt>
                      <c:pt idx="122">
                        <c:v>4</c:v>
                      </c:pt>
                      <c:pt idx="123">
                        <c:v>9</c:v>
                      </c:pt>
                      <c:pt idx="124">
                        <c:v>1</c:v>
                      </c:pt>
                      <c:pt idx="125">
                        <c:v>9</c:v>
                      </c:pt>
                      <c:pt idx="126">
                        <c:v>9</c:v>
                      </c:pt>
                      <c:pt idx="127">
                        <c:v>124</c:v>
                      </c:pt>
                      <c:pt idx="128">
                        <c:v>1</c:v>
                      </c:pt>
                      <c:pt idx="129">
                        <c:v>9</c:v>
                      </c:pt>
                      <c:pt idx="130">
                        <c:v>9</c:v>
                      </c:pt>
                      <c:pt idx="131">
                        <c:v>9</c:v>
                      </c:pt>
                      <c:pt idx="132">
                        <c:v>95</c:v>
                      </c:pt>
                      <c:pt idx="133">
                        <c:v>6</c:v>
                      </c:pt>
                      <c:pt idx="134">
                        <c:v>6</c:v>
                      </c:pt>
                      <c:pt idx="135">
                        <c:v>0</c:v>
                      </c:pt>
                      <c:pt idx="136">
                        <c:v>6</c:v>
                      </c:pt>
                      <c:pt idx="137">
                        <c:v>6</c:v>
                      </c:pt>
                      <c:pt idx="138">
                        <c:v>6</c:v>
                      </c:pt>
                      <c:pt idx="139">
                        <c:v>6</c:v>
                      </c:pt>
                      <c:pt idx="140">
                        <c:v>6</c:v>
                      </c:pt>
                      <c:pt idx="141">
                        <c:v>6</c:v>
                      </c:pt>
                      <c:pt idx="142">
                        <c:v>6</c:v>
                      </c:pt>
                      <c:pt idx="143">
                        <c:v>6</c:v>
                      </c:pt>
                      <c:pt idx="144">
                        <c:v>6</c:v>
                      </c:pt>
                      <c:pt idx="145">
                        <c:v>6</c:v>
                      </c:pt>
                      <c:pt idx="146">
                        <c:v>6</c:v>
                      </c:pt>
                      <c:pt idx="147">
                        <c:v>6</c:v>
                      </c:pt>
                      <c:pt idx="148">
                        <c:v>6</c:v>
                      </c:pt>
                      <c:pt idx="149">
                        <c:v>6</c:v>
                      </c:pt>
                      <c:pt idx="150">
                        <c:v>6</c:v>
                      </c:pt>
                      <c:pt idx="151">
                        <c:v>6</c:v>
                      </c:pt>
                      <c:pt idx="152">
                        <c:v>6</c:v>
                      </c:pt>
                      <c:pt idx="153">
                        <c:v>6</c:v>
                      </c:pt>
                      <c:pt idx="154">
                        <c:v>1</c:v>
                      </c:pt>
                      <c:pt idx="155">
                        <c:v>0</c:v>
                      </c:pt>
                      <c:pt idx="156">
                        <c:v>1</c:v>
                      </c:pt>
                      <c:pt idx="157">
                        <c:v>6</c:v>
                      </c:pt>
                      <c:pt idx="158">
                        <c:v>13</c:v>
                      </c:pt>
                      <c:pt idx="159">
                        <c:v>1</c:v>
                      </c:pt>
                      <c:pt idx="160">
                        <c:v>1</c:v>
                      </c:pt>
                      <c:pt idx="161">
                        <c:v>25</c:v>
                      </c:pt>
                      <c:pt idx="162">
                        <c:v>25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2</c:v>
                      </c:pt>
                      <c:pt idx="166">
                        <c:v>1</c:v>
                      </c:pt>
                      <c:pt idx="167">
                        <c:v>9</c:v>
                      </c:pt>
                      <c:pt idx="168">
                        <c:v>7</c:v>
                      </c:pt>
                      <c:pt idx="169">
                        <c:v>1</c:v>
                      </c:pt>
                      <c:pt idx="170">
                        <c:v>0</c:v>
                      </c:pt>
                      <c:pt idx="171">
                        <c:v>11</c:v>
                      </c:pt>
                      <c:pt idx="172">
                        <c:v>28</c:v>
                      </c:pt>
                      <c:pt idx="173">
                        <c:v>6</c:v>
                      </c:pt>
                      <c:pt idx="174">
                        <c:v>35</c:v>
                      </c:pt>
                      <c:pt idx="175">
                        <c:v>37</c:v>
                      </c:pt>
                      <c:pt idx="176">
                        <c:v>0</c:v>
                      </c:pt>
                      <c:pt idx="177">
                        <c:v>71</c:v>
                      </c:pt>
                      <c:pt idx="178">
                        <c:v>195</c:v>
                      </c:pt>
                      <c:pt idx="179">
                        <c:v>6</c:v>
                      </c:pt>
                      <c:pt idx="180">
                        <c:v>3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5</c:v>
                      </c:pt>
                      <c:pt idx="195">
                        <c:v>133</c:v>
                      </c:pt>
                      <c:pt idx="196">
                        <c:v>127</c:v>
                      </c:pt>
                      <c:pt idx="197">
                        <c:v>128</c:v>
                      </c:pt>
                      <c:pt idx="198">
                        <c:v>127</c:v>
                      </c:pt>
                      <c:pt idx="199">
                        <c:v>122</c:v>
                      </c:pt>
                      <c:pt idx="200">
                        <c:v>121</c:v>
                      </c:pt>
                      <c:pt idx="201">
                        <c:v>131</c:v>
                      </c:pt>
                      <c:pt idx="202">
                        <c:v>128</c:v>
                      </c:pt>
                      <c:pt idx="203">
                        <c:v>39</c:v>
                      </c:pt>
                      <c:pt idx="204">
                        <c:v>121</c:v>
                      </c:pt>
                      <c:pt idx="205">
                        <c:v>43</c:v>
                      </c:pt>
                      <c:pt idx="206">
                        <c:v>23</c:v>
                      </c:pt>
                      <c:pt idx="207">
                        <c:v>84</c:v>
                      </c:pt>
                      <c:pt idx="208">
                        <c:v>200</c:v>
                      </c:pt>
                      <c:pt idx="209">
                        <c:v>7</c:v>
                      </c:pt>
                      <c:pt idx="210">
                        <c:v>24</c:v>
                      </c:pt>
                      <c:pt idx="211">
                        <c:v>66</c:v>
                      </c:pt>
                      <c:pt idx="212">
                        <c:v>66</c:v>
                      </c:pt>
                      <c:pt idx="213">
                        <c:v>81</c:v>
                      </c:pt>
                      <c:pt idx="214">
                        <c:v>1</c:v>
                      </c:pt>
                      <c:pt idx="215">
                        <c:v>178</c:v>
                      </c:pt>
                      <c:pt idx="216">
                        <c:v>33</c:v>
                      </c:pt>
                      <c:pt idx="217">
                        <c:v>14</c:v>
                      </c:pt>
                      <c:pt idx="218">
                        <c:v>226</c:v>
                      </c:pt>
                      <c:pt idx="219">
                        <c:v>0</c:v>
                      </c:pt>
                      <c:pt idx="220">
                        <c:v>2</c:v>
                      </c:pt>
                      <c:pt idx="221">
                        <c:v>253</c:v>
                      </c:pt>
                      <c:pt idx="222">
                        <c:v>3</c:v>
                      </c:pt>
                      <c:pt idx="223">
                        <c:v>200</c:v>
                      </c:pt>
                      <c:pt idx="224">
                        <c:v>53</c:v>
                      </c:pt>
                      <c:pt idx="225">
                        <c:v>116</c:v>
                      </c:pt>
                      <c:pt idx="226">
                        <c:v>1</c:v>
                      </c:pt>
                      <c:pt idx="227">
                        <c:v>0</c:v>
                      </c:pt>
                      <c:pt idx="228">
                        <c:v>23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198</c:v>
                      </c:pt>
                      <c:pt idx="232">
                        <c:v>3</c:v>
                      </c:pt>
                      <c:pt idx="233">
                        <c:v>12</c:v>
                      </c:pt>
                      <c:pt idx="234">
                        <c:v>53</c:v>
                      </c:pt>
                      <c:pt idx="235">
                        <c:v>7</c:v>
                      </c:pt>
                      <c:pt idx="236">
                        <c:v>8</c:v>
                      </c:pt>
                      <c:pt idx="237">
                        <c:v>102</c:v>
                      </c:pt>
                      <c:pt idx="238">
                        <c:v>0</c:v>
                      </c:pt>
                      <c:pt idx="239">
                        <c:v>53</c:v>
                      </c:pt>
                      <c:pt idx="240">
                        <c:v>1</c:v>
                      </c:pt>
                      <c:pt idx="241">
                        <c:v>21</c:v>
                      </c:pt>
                      <c:pt idx="242">
                        <c:v>123</c:v>
                      </c:pt>
                      <c:pt idx="243">
                        <c:v>41</c:v>
                      </c:pt>
                      <c:pt idx="244">
                        <c:v>45</c:v>
                      </c:pt>
                      <c:pt idx="245">
                        <c:v>23</c:v>
                      </c:pt>
                      <c:pt idx="246">
                        <c:v>4</c:v>
                      </c:pt>
                      <c:pt idx="247">
                        <c:v>2</c:v>
                      </c:pt>
                      <c:pt idx="248">
                        <c:v>9</c:v>
                      </c:pt>
                      <c:pt idx="249">
                        <c:v>296</c:v>
                      </c:pt>
                      <c:pt idx="250">
                        <c:v>196</c:v>
                      </c:pt>
                      <c:pt idx="251">
                        <c:v>297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18</c:v>
                      </c:pt>
                      <c:pt idx="256">
                        <c:v>18</c:v>
                      </c:pt>
                      <c:pt idx="257">
                        <c:v>18</c:v>
                      </c:pt>
                      <c:pt idx="258">
                        <c:v>268</c:v>
                      </c:pt>
                      <c:pt idx="259">
                        <c:v>1</c:v>
                      </c:pt>
                      <c:pt idx="260">
                        <c:v>176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CE50-4823-9439-4897C37742B1}"/>
                  </c:ext>
                </c:extLst>
              </c15:ser>
            </c15:filteredScatterSeries>
            <c15:filteredScatter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(1)'!$S$1</c15:sqref>
                        </c15:formulaRef>
                      </c:ext>
                    </c:extLst>
                    <c:strCache>
                      <c:ptCount val="1"/>
                      <c:pt idx="0">
                        <c:v>imported_dll_count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(1)'!$S$2:$S$263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1</c:v>
                      </c:pt>
                      <c:pt idx="1">
                        <c:v>1</c:v>
                      </c:pt>
                      <c:pt idx="2">
                        <c:v>0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0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0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0</c:v>
                      </c:pt>
                      <c:pt idx="48">
                        <c:v>1</c:v>
                      </c:pt>
                      <c:pt idx="49">
                        <c:v>0</c:v>
                      </c:pt>
                      <c:pt idx="50">
                        <c:v>1</c:v>
                      </c:pt>
                      <c:pt idx="51">
                        <c:v>0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0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0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0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0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1</c:v>
                      </c:pt>
                      <c:pt idx="89">
                        <c:v>1</c:v>
                      </c:pt>
                      <c:pt idx="90">
                        <c:v>1</c:v>
                      </c:pt>
                      <c:pt idx="91">
                        <c:v>1</c:v>
                      </c:pt>
                      <c:pt idx="92">
                        <c:v>1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1</c:v>
                      </c:pt>
                      <c:pt idx="97">
                        <c:v>1</c:v>
                      </c:pt>
                      <c:pt idx="98">
                        <c:v>1</c:v>
                      </c:pt>
                      <c:pt idx="99">
                        <c:v>1</c:v>
                      </c:pt>
                      <c:pt idx="100">
                        <c:v>1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1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1</c:v>
                      </c:pt>
                      <c:pt idx="109">
                        <c:v>1</c:v>
                      </c:pt>
                      <c:pt idx="110">
                        <c:v>1</c:v>
                      </c:pt>
                      <c:pt idx="111">
                        <c:v>1</c:v>
                      </c:pt>
                      <c:pt idx="112">
                        <c:v>1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1</c:v>
                      </c:pt>
                      <c:pt idx="116">
                        <c:v>1</c:v>
                      </c:pt>
                      <c:pt idx="117">
                        <c:v>1</c:v>
                      </c:pt>
                      <c:pt idx="118">
                        <c:v>1</c:v>
                      </c:pt>
                      <c:pt idx="119">
                        <c:v>1</c:v>
                      </c:pt>
                      <c:pt idx="120">
                        <c:v>0</c:v>
                      </c:pt>
                      <c:pt idx="121">
                        <c:v>1</c:v>
                      </c:pt>
                      <c:pt idx="122">
                        <c:v>1</c:v>
                      </c:pt>
                      <c:pt idx="123">
                        <c:v>1</c:v>
                      </c:pt>
                      <c:pt idx="124">
                        <c:v>1</c:v>
                      </c:pt>
                      <c:pt idx="125">
                        <c:v>1</c:v>
                      </c:pt>
                      <c:pt idx="126">
                        <c:v>1</c:v>
                      </c:pt>
                      <c:pt idx="127">
                        <c:v>1</c:v>
                      </c:pt>
                      <c:pt idx="128">
                        <c:v>1</c:v>
                      </c:pt>
                      <c:pt idx="129">
                        <c:v>1</c:v>
                      </c:pt>
                      <c:pt idx="130">
                        <c:v>1</c:v>
                      </c:pt>
                      <c:pt idx="131">
                        <c:v>1</c:v>
                      </c:pt>
                      <c:pt idx="132">
                        <c:v>1</c:v>
                      </c:pt>
                      <c:pt idx="133">
                        <c:v>1</c:v>
                      </c:pt>
                      <c:pt idx="134">
                        <c:v>1</c:v>
                      </c:pt>
                      <c:pt idx="135">
                        <c:v>1</c:v>
                      </c:pt>
                      <c:pt idx="136">
                        <c:v>1</c:v>
                      </c:pt>
                      <c:pt idx="137">
                        <c:v>1</c:v>
                      </c:pt>
                      <c:pt idx="138">
                        <c:v>1</c:v>
                      </c:pt>
                      <c:pt idx="139">
                        <c:v>1</c:v>
                      </c:pt>
                      <c:pt idx="140">
                        <c:v>1</c:v>
                      </c:pt>
                      <c:pt idx="141">
                        <c:v>1</c:v>
                      </c:pt>
                      <c:pt idx="142">
                        <c:v>1</c:v>
                      </c:pt>
                      <c:pt idx="143">
                        <c:v>1</c:v>
                      </c:pt>
                      <c:pt idx="144">
                        <c:v>1</c:v>
                      </c:pt>
                      <c:pt idx="145">
                        <c:v>1</c:v>
                      </c:pt>
                      <c:pt idx="146">
                        <c:v>1</c:v>
                      </c:pt>
                      <c:pt idx="147">
                        <c:v>1</c:v>
                      </c:pt>
                      <c:pt idx="148">
                        <c:v>1</c:v>
                      </c:pt>
                      <c:pt idx="149">
                        <c:v>1</c:v>
                      </c:pt>
                      <c:pt idx="150">
                        <c:v>1</c:v>
                      </c:pt>
                      <c:pt idx="151">
                        <c:v>1</c:v>
                      </c:pt>
                      <c:pt idx="152">
                        <c:v>1</c:v>
                      </c:pt>
                      <c:pt idx="153">
                        <c:v>1</c:v>
                      </c:pt>
                      <c:pt idx="154">
                        <c:v>1</c:v>
                      </c:pt>
                      <c:pt idx="155">
                        <c:v>1</c:v>
                      </c:pt>
                      <c:pt idx="156">
                        <c:v>1</c:v>
                      </c:pt>
                      <c:pt idx="157">
                        <c:v>1</c:v>
                      </c:pt>
                      <c:pt idx="158">
                        <c:v>1</c:v>
                      </c:pt>
                      <c:pt idx="159">
                        <c:v>1</c:v>
                      </c:pt>
                      <c:pt idx="160">
                        <c:v>1</c:v>
                      </c:pt>
                      <c:pt idx="161">
                        <c:v>1</c:v>
                      </c:pt>
                      <c:pt idx="162">
                        <c:v>1</c:v>
                      </c:pt>
                      <c:pt idx="163">
                        <c:v>1</c:v>
                      </c:pt>
                      <c:pt idx="164">
                        <c:v>1</c:v>
                      </c:pt>
                      <c:pt idx="165">
                        <c:v>1</c:v>
                      </c:pt>
                      <c:pt idx="166">
                        <c:v>1</c:v>
                      </c:pt>
                      <c:pt idx="167">
                        <c:v>1</c:v>
                      </c:pt>
                      <c:pt idx="168">
                        <c:v>1</c:v>
                      </c:pt>
                      <c:pt idx="169">
                        <c:v>1</c:v>
                      </c:pt>
                      <c:pt idx="170">
                        <c:v>1</c:v>
                      </c:pt>
                      <c:pt idx="171">
                        <c:v>1</c:v>
                      </c:pt>
                      <c:pt idx="172">
                        <c:v>1</c:v>
                      </c:pt>
                      <c:pt idx="173">
                        <c:v>1</c:v>
                      </c:pt>
                      <c:pt idx="174">
                        <c:v>1</c:v>
                      </c:pt>
                      <c:pt idx="175">
                        <c:v>1</c:v>
                      </c:pt>
                      <c:pt idx="176">
                        <c:v>1</c:v>
                      </c:pt>
                      <c:pt idx="177">
                        <c:v>1</c:v>
                      </c:pt>
                      <c:pt idx="178">
                        <c:v>1</c:v>
                      </c:pt>
                      <c:pt idx="179">
                        <c:v>1</c:v>
                      </c:pt>
                      <c:pt idx="180">
                        <c:v>1</c:v>
                      </c:pt>
                      <c:pt idx="181">
                        <c:v>1</c:v>
                      </c:pt>
                      <c:pt idx="182">
                        <c:v>1</c:v>
                      </c:pt>
                      <c:pt idx="183">
                        <c:v>1</c:v>
                      </c:pt>
                      <c:pt idx="184">
                        <c:v>1</c:v>
                      </c:pt>
                      <c:pt idx="185">
                        <c:v>1</c:v>
                      </c:pt>
                      <c:pt idx="186">
                        <c:v>1</c:v>
                      </c:pt>
                      <c:pt idx="187">
                        <c:v>1</c:v>
                      </c:pt>
                      <c:pt idx="188">
                        <c:v>1</c:v>
                      </c:pt>
                      <c:pt idx="189">
                        <c:v>1</c:v>
                      </c:pt>
                      <c:pt idx="190">
                        <c:v>1</c:v>
                      </c:pt>
                      <c:pt idx="191">
                        <c:v>1</c:v>
                      </c:pt>
                      <c:pt idx="192">
                        <c:v>1</c:v>
                      </c:pt>
                      <c:pt idx="193">
                        <c:v>1</c:v>
                      </c:pt>
                      <c:pt idx="194">
                        <c:v>1</c:v>
                      </c:pt>
                      <c:pt idx="195">
                        <c:v>1</c:v>
                      </c:pt>
                      <c:pt idx="196">
                        <c:v>1</c:v>
                      </c:pt>
                      <c:pt idx="197">
                        <c:v>1</c:v>
                      </c:pt>
                      <c:pt idx="198">
                        <c:v>1</c:v>
                      </c:pt>
                      <c:pt idx="199">
                        <c:v>1</c:v>
                      </c:pt>
                      <c:pt idx="200">
                        <c:v>1</c:v>
                      </c:pt>
                      <c:pt idx="201">
                        <c:v>1</c:v>
                      </c:pt>
                      <c:pt idx="202">
                        <c:v>1</c:v>
                      </c:pt>
                      <c:pt idx="203">
                        <c:v>1</c:v>
                      </c:pt>
                      <c:pt idx="204">
                        <c:v>1</c:v>
                      </c:pt>
                      <c:pt idx="205">
                        <c:v>1</c:v>
                      </c:pt>
                      <c:pt idx="206">
                        <c:v>1</c:v>
                      </c:pt>
                      <c:pt idx="207">
                        <c:v>1</c:v>
                      </c:pt>
                      <c:pt idx="208">
                        <c:v>1</c:v>
                      </c:pt>
                      <c:pt idx="209">
                        <c:v>1</c:v>
                      </c:pt>
                      <c:pt idx="210">
                        <c:v>1</c:v>
                      </c:pt>
                      <c:pt idx="211">
                        <c:v>1</c:v>
                      </c:pt>
                      <c:pt idx="212">
                        <c:v>1</c:v>
                      </c:pt>
                      <c:pt idx="213">
                        <c:v>1</c:v>
                      </c:pt>
                      <c:pt idx="214">
                        <c:v>1</c:v>
                      </c:pt>
                      <c:pt idx="215">
                        <c:v>1</c:v>
                      </c:pt>
                      <c:pt idx="216">
                        <c:v>1</c:v>
                      </c:pt>
                      <c:pt idx="217">
                        <c:v>1</c:v>
                      </c:pt>
                      <c:pt idx="218">
                        <c:v>1</c:v>
                      </c:pt>
                      <c:pt idx="219">
                        <c:v>1</c:v>
                      </c:pt>
                      <c:pt idx="220">
                        <c:v>1</c:v>
                      </c:pt>
                      <c:pt idx="221">
                        <c:v>1</c:v>
                      </c:pt>
                      <c:pt idx="222">
                        <c:v>1</c:v>
                      </c:pt>
                      <c:pt idx="223">
                        <c:v>1</c:v>
                      </c:pt>
                      <c:pt idx="224">
                        <c:v>1</c:v>
                      </c:pt>
                      <c:pt idx="225">
                        <c:v>1</c:v>
                      </c:pt>
                      <c:pt idx="226">
                        <c:v>1</c:v>
                      </c:pt>
                      <c:pt idx="227">
                        <c:v>1</c:v>
                      </c:pt>
                      <c:pt idx="228">
                        <c:v>1</c:v>
                      </c:pt>
                      <c:pt idx="229">
                        <c:v>1</c:v>
                      </c:pt>
                      <c:pt idx="230">
                        <c:v>1</c:v>
                      </c:pt>
                      <c:pt idx="231">
                        <c:v>1</c:v>
                      </c:pt>
                      <c:pt idx="232">
                        <c:v>1</c:v>
                      </c:pt>
                      <c:pt idx="233">
                        <c:v>1</c:v>
                      </c:pt>
                      <c:pt idx="234">
                        <c:v>1</c:v>
                      </c:pt>
                      <c:pt idx="235">
                        <c:v>1</c:v>
                      </c:pt>
                      <c:pt idx="236">
                        <c:v>1</c:v>
                      </c:pt>
                      <c:pt idx="237">
                        <c:v>1</c:v>
                      </c:pt>
                      <c:pt idx="238">
                        <c:v>1</c:v>
                      </c:pt>
                      <c:pt idx="239">
                        <c:v>1</c:v>
                      </c:pt>
                      <c:pt idx="240">
                        <c:v>0</c:v>
                      </c:pt>
                      <c:pt idx="241">
                        <c:v>1</c:v>
                      </c:pt>
                      <c:pt idx="242">
                        <c:v>1</c:v>
                      </c:pt>
                      <c:pt idx="243">
                        <c:v>1</c:v>
                      </c:pt>
                      <c:pt idx="244">
                        <c:v>1</c:v>
                      </c:pt>
                      <c:pt idx="245">
                        <c:v>1</c:v>
                      </c:pt>
                      <c:pt idx="246">
                        <c:v>1</c:v>
                      </c:pt>
                      <c:pt idx="247">
                        <c:v>1</c:v>
                      </c:pt>
                      <c:pt idx="248">
                        <c:v>1</c:v>
                      </c:pt>
                      <c:pt idx="249">
                        <c:v>1</c:v>
                      </c:pt>
                      <c:pt idx="250">
                        <c:v>1</c:v>
                      </c:pt>
                      <c:pt idx="251">
                        <c:v>1</c:v>
                      </c:pt>
                      <c:pt idx="252">
                        <c:v>1</c:v>
                      </c:pt>
                      <c:pt idx="253">
                        <c:v>1</c:v>
                      </c:pt>
                      <c:pt idx="254">
                        <c:v>1</c:v>
                      </c:pt>
                      <c:pt idx="255">
                        <c:v>1</c:v>
                      </c:pt>
                      <c:pt idx="256">
                        <c:v>1</c:v>
                      </c:pt>
                      <c:pt idx="257">
                        <c:v>1</c:v>
                      </c:pt>
                      <c:pt idx="258">
                        <c:v>1</c:v>
                      </c:pt>
                      <c:pt idx="259">
                        <c:v>1</c:v>
                      </c:pt>
                      <c:pt idx="260">
                        <c:v>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CE50-4823-9439-4897C37742B1}"/>
                  </c:ext>
                </c:extLst>
              </c15:ser>
            </c15:filteredScatterSeries>
            <c15:filteredScatter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(1)'!$T$1</c15:sqref>
                        </c15:formulaRef>
                      </c:ext>
                    </c:extLst>
                    <c:strCache>
                      <c:ptCount val="1"/>
                      <c:pt idx="0">
                        <c:v>pe_res_name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(1)'!$T$2:$T$263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5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5</c:v>
                      </c:pt>
                      <c:pt idx="4">
                        <c:v>9</c:v>
                      </c:pt>
                      <c:pt idx="5">
                        <c:v>5</c:v>
                      </c:pt>
                      <c:pt idx="6">
                        <c:v>5</c:v>
                      </c:pt>
                      <c:pt idx="7">
                        <c:v>5</c:v>
                      </c:pt>
                      <c:pt idx="8">
                        <c:v>0</c:v>
                      </c:pt>
                      <c:pt idx="9">
                        <c:v>168</c:v>
                      </c:pt>
                      <c:pt idx="10">
                        <c:v>5</c:v>
                      </c:pt>
                      <c:pt idx="11">
                        <c:v>329</c:v>
                      </c:pt>
                      <c:pt idx="12">
                        <c:v>0</c:v>
                      </c:pt>
                      <c:pt idx="13">
                        <c:v>18</c:v>
                      </c:pt>
                      <c:pt idx="14">
                        <c:v>0</c:v>
                      </c:pt>
                      <c:pt idx="15">
                        <c:v>160</c:v>
                      </c:pt>
                      <c:pt idx="16">
                        <c:v>5</c:v>
                      </c:pt>
                      <c:pt idx="17">
                        <c:v>6</c:v>
                      </c:pt>
                      <c:pt idx="18">
                        <c:v>2</c:v>
                      </c:pt>
                      <c:pt idx="19">
                        <c:v>4</c:v>
                      </c:pt>
                      <c:pt idx="20">
                        <c:v>0</c:v>
                      </c:pt>
                      <c:pt idx="21">
                        <c:v>2</c:v>
                      </c:pt>
                      <c:pt idx="22">
                        <c:v>52</c:v>
                      </c:pt>
                      <c:pt idx="23">
                        <c:v>11</c:v>
                      </c:pt>
                      <c:pt idx="24">
                        <c:v>0</c:v>
                      </c:pt>
                      <c:pt idx="25">
                        <c:v>5</c:v>
                      </c:pt>
                      <c:pt idx="26">
                        <c:v>6</c:v>
                      </c:pt>
                      <c:pt idx="27">
                        <c:v>2</c:v>
                      </c:pt>
                      <c:pt idx="28">
                        <c:v>5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15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6</c:v>
                      </c:pt>
                      <c:pt idx="36">
                        <c:v>2</c:v>
                      </c:pt>
                      <c:pt idx="37">
                        <c:v>9</c:v>
                      </c:pt>
                      <c:pt idx="38">
                        <c:v>1</c:v>
                      </c:pt>
                      <c:pt idx="39">
                        <c:v>5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8</c:v>
                      </c:pt>
                      <c:pt idx="44">
                        <c:v>2</c:v>
                      </c:pt>
                      <c:pt idx="45">
                        <c:v>1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2</c:v>
                      </c:pt>
                      <c:pt idx="49">
                        <c:v>0</c:v>
                      </c:pt>
                      <c:pt idx="50">
                        <c:v>11</c:v>
                      </c:pt>
                      <c:pt idx="51">
                        <c:v>0</c:v>
                      </c:pt>
                      <c:pt idx="52">
                        <c:v>2</c:v>
                      </c:pt>
                      <c:pt idx="53">
                        <c:v>24</c:v>
                      </c:pt>
                      <c:pt idx="54">
                        <c:v>0</c:v>
                      </c:pt>
                      <c:pt idx="55">
                        <c:v>2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2</c:v>
                      </c:pt>
                      <c:pt idx="59">
                        <c:v>5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5</c:v>
                      </c:pt>
                      <c:pt idx="63">
                        <c:v>5</c:v>
                      </c:pt>
                      <c:pt idx="64">
                        <c:v>9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5</c:v>
                      </c:pt>
                      <c:pt idx="68">
                        <c:v>4</c:v>
                      </c:pt>
                      <c:pt idx="69">
                        <c:v>0</c:v>
                      </c:pt>
                      <c:pt idx="70">
                        <c:v>8</c:v>
                      </c:pt>
                      <c:pt idx="71">
                        <c:v>1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5</c:v>
                      </c:pt>
                      <c:pt idx="75">
                        <c:v>3</c:v>
                      </c:pt>
                      <c:pt idx="76">
                        <c:v>5</c:v>
                      </c:pt>
                      <c:pt idx="77">
                        <c:v>2</c:v>
                      </c:pt>
                      <c:pt idx="78">
                        <c:v>11</c:v>
                      </c:pt>
                      <c:pt idx="79">
                        <c:v>0</c:v>
                      </c:pt>
                      <c:pt idx="80">
                        <c:v>5</c:v>
                      </c:pt>
                      <c:pt idx="81">
                        <c:v>5</c:v>
                      </c:pt>
                      <c:pt idx="82">
                        <c:v>5</c:v>
                      </c:pt>
                      <c:pt idx="83">
                        <c:v>4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4</c:v>
                      </c:pt>
                      <c:pt idx="89">
                        <c:v>2</c:v>
                      </c:pt>
                      <c:pt idx="90">
                        <c:v>5</c:v>
                      </c:pt>
                      <c:pt idx="91">
                        <c:v>4</c:v>
                      </c:pt>
                      <c:pt idx="92">
                        <c:v>5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4</c:v>
                      </c:pt>
                      <c:pt idx="97">
                        <c:v>6</c:v>
                      </c:pt>
                      <c:pt idx="98">
                        <c:v>5</c:v>
                      </c:pt>
                      <c:pt idx="99">
                        <c:v>5</c:v>
                      </c:pt>
                      <c:pt idx="100">
                        <c:v>10</c:v>
                      </c:pt>
                      <c:pt idx="101">
                        <c:v>5</c:v>
                      </c:pt>
                      <c:pt idx="102">
                        <c:v>0</c:v>
                      </c:pt>
                      <c:pt idx="103">
                        <c:v>5</c:v>
                      </c:pt>
                      <c:pt idx="104">
                        <c:v>4</c:v>
                      </c:pt>
                      <c:pt idx="105">
                        <c:v>4</c:v>
                      </c:pt>
                      <c:pt idx="106">
                        <c:v>5</c:v>
                      </c:pt>
                      <c:pt idx="107">
                        <c:v>4</c:v>
                      </c:pt>
                      <c:pt idx="108">
                        <c:v>4</c:v>
                      </c:pt>
                      <c:pt idx="109">
                        <c:v>4</c:v>
                      </c:pt>
                      <c:pt idx="110">
                        <c:v>4</c:v>
                      </c:pt>
                      <c:pt idx="111">
                        <c:v>5</c:v>
                      </c:pt>
                      <c:pt idx="112">
                        <c:v>6</c:v>
                      </c:pt>
                      <c:pt idx="113">
                        <c:v>6</c:v>
                      </c:pt>
                      <c:pt idx="114">
                        <c:v>3</c:v>
                      </c:pt>
                      <c:pt idx="115">
                        <c:v>6</c:v>
                      </c:pt>
                      <c:pt idx="116">
                        <c:v>4</c:v>
                      </c:pt>
                      <c:pt idx="117">
                        <c:v>3</c:v>
                      </c:pt>
                      <c:pt idx="118">
                        <c:v>11</c:v>
                      </c:pt>
                      <c:pt idx="119">
                        <c:v>11</c:v>
                      </c:pt>
                      <c:pt idx="120">
                        <c:v>0</c:v>
                      </c:pt>
                      <c:pt idx="121">
                        <c:v>3</c:v>
                      </c:pt>
                      <c:pt idx="122">
                        <c:v>4</c:v>
                      </c:pt>
                      <c:pt idx="123">
                        <c:v>3</c:v>
                      </c:pt>
                      <c:pt idx="124">
                        <c:v>4</c:v>
                      </c:pt>
                      <c:pt idx="125">
                        <c:v>3</c:v>
                      </c:pt>
                      <c:pt idx="126">
                        <c:v>3</c:v>
                      </c:pt>
                      <c:pt idx="127">
                        <c:v>4</c:v>
                      </c:pt>
                      <c:pt idx="128">
                        <c:v>3</c:v>
                      </c:pt>
                      <c:pt idx="129">
                        <c:v>3</c:v>
                      </c:pt>
                      <c:pt idx="130">
                        <c:v>3</c:v>
                      </c:pt>
                      <c:pt idx="131">
                        <c:v>2</c:v>
                      </c:pt>
                      <c:pt idx="132">
                        <c:v>3</c:v>
                      </c:pt>
                      <c:pt idx="133">
                        <c:v>4</c:v>
                      </c:pt>
                      <c:pt idx="134">
                        <c:v>4</c:v>
                      </c:pt>
                      <c:pt idx="135">
                        <c:v>4</c:v>
                      </c:pt>
                      <c:pt idx="136">
                        <c:v>4</c:v>
                      </c:pt>
                      <c:pt idx="137">
                        <c:v>4</c:v>
                      </c:pt>
                      <c:pt idx="138">
                        <c:v>4</c:v>
                      </c:pt>
                      <c:pt idx="139">
                        <c:v>4</c:v>
                      </c:pt>
                      <c:pt idx="140">
                        <c:v>4</c:v>
                      </c:pt>
                      <c:pt idx="141">
                        <c:v>4</c:v>
                      </c:pt>
                      <c:pt idx="142">
                        <c:v>4</c:v>
                      </c:pt>
                      <c:pt idx="143">
                        <c:v>4</c:v>
                      </c:pt>
                      <c:pt idx="144">
                        <c:v>4</c:v>
                      </c:pt>
                      <c:pt idx="145">
                        <c:v>4</c:v>
                      </c:pt>
                      <c:pt idx="146">
                        <c:v>4</c:v>
                      </c:pt>
                      <c:pt idx="147">
                        <c:v>4</c:v>
                      </c:pt>
                      <c:pt idx="148">
                        <c:v>4</c:v>
                      </c:pt>
                      <c:pt idx="149">
                        <c:v>4</c:v>
                      </c:pt>
                      <c:pt idx="150">
                        <c:v>4</c:v>
                      </c:pt>
                      <c:pt idx="151">
                        <c:v>4</c:v>
                      </c:pt>
                      <c:pt idx="152">
                        <c:v>4</c:v>
                      </c:pt>
                      <c:pt idx="153">
                        <c:v>4</c:v>
                      </c:pt>
                      <c:pt idx="154">
                        <c:v>5</c:v>
                      </c:pt>
                      <c:pt idx="155">
                        <c:v>3</c:v>
                      </c:pt>
                      <c:pt idx="156">
                        <c:v>3</c:v>
                      </c:pt>
                      <c:pt idx="157">
                        <c:v>2</c:v>
                      </c:pt>
                      <c:pt idx="158">
                        <c:v>8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8</c:v>
                      </c:pt>
                      <c:pt idx="162">
                        <c:v>8</c:v>
                      </c:pt>
                      <c:pt idx="163">
                        <c:v>5</c:v>
                      </c:pt>
                      <c:pt idx="164">
                        <c:v>5</c:v>
                      </c:pt>
                      <c:pt idx="165">
                        <c:v>5</c:v>
                      </c:pt>
                      <c:pt idx="166">
                        <c:v>5</c:v>
                      </c:pt>
                      <c:pt idx="167">
                        <c:v>7</c:v>
                      </c:pt>
                      <c:pt idx="168">
                        <c:v>5</c:v>
                      </c:pt>
                      <c:pt idx="169">
                        <c:v>4</c:v>
                      </c:pt>
                      <c:pt idx="170">
                        <c:v>5</c:v>
                      </c:pt>
                      <c:pt idx="171">
                        <c:v>4</c:v>
                      </c:pt>
                      <c:pt idx="172">
                        <c:v>3</c:v>
                      </c:pt>
                      <c:pt idx="173">
                        <c:v>4</c:v>
                      </c:pt>
                      <c:pt idx="174">
                        <c:v>4</c:v>
                      </c:pt>
                      <c:pt idx="175">
                        <c:v>4</c:v>
                      </c:pt>
                      <c:pt idx="176">
                        <c:v>4</c:v>
                      </c:pt>
                      <c:pt idx="177">
                        <c:v>5</c:v>
                      </c:pt>
                      <c:pt idx="178">
                        <c:v>8</c:v>
                      </c:pt>
                      <c:pt idx="179">
                        <c:v>7</c:v>
                      </c:pt>
                      <c:pt idx="180">
                        <c:v>5</c:v>
                      </c:pt>
                      <c:pt idx="181">
                        <c:v>5</c:v>
                      </c:pt>
                      <c:pt idx="182">
                        <c:v>6</c:v>
                      </c:pt>
                      <c:pt idx="183">
                        <c:v>5</c:v>
                      </c:pt>
                      <c:pt idx="184">
                        <c:v>4</c:v>
                      </c:pt>
                      <c:pt idx="185">
                        <c:v>6</c:v>
                      </c:pt>
                      <c:pt idx="186">
                        <c:v>5</c:v>
                      </c:pt>
                      <c:pt idx="187">
                        <c:v>4</c:v>
                      </c:pt>
                      <c:pt idx="188">
                        <c:v>4</c:v>
                      </c:pt>
                      <c:pt idx="189">
                        <c:v>5</c:v>
                      </c:pt>
                      <c:pt idx="190">
                        <c:v>4</c:v>
                      </c:pt>
                      <c:pt idx="191">
                        <c:v>5</c:v>
                      </c:pt>
                      <c:pt idx="192">
                        <c:v>4</c:v>
                      </c:pt>
                      <c:pt idx="193">
                        <c:v>4</c:v>
                      </c:pt>
                      <c:pt idx="194">
                        <c:v>4</c:v>
                      </c:pt>
                      <c:pt idx="195">
                        <c:v>3</c:v>
                      </c:pt>
                      <c:pt idx="196">
                        <c:v>3</c:v>
                      </c:pt>
                      <c:pt idx="197">
                        <c:v>3</c:v>
                      </c:pt>
                      <c:pt idx="198">
                        <c:v>3</c:v>
                      </c:pt>
                      <c:pt idx="199">
                        <c:v>3</c:v>
                      </c:pt>
                      <c:pt idx="200">
                        <c:v>3</c:v>
                      </c:pt>
                      <c:pt idx="201">
                        <c:v>3</c:v>
                      </c:pt>
                      <c:pt idx="202">
                        <c:v>3</c:v>
                      </c:pt>
                      <c:pt idx="203">
                        <c:v>4</c:v>
                      </c:pt>
                      <c:pt idx="204">
                        <c:v>4</c:v>
                      </c:pt>
                      <c:pt idx="205">
                        <c:v>8</c:v>
                      </c:pt>
                      <c:pt idx="206">
                        <c:v>1</c:v>
                      </c:pt>
                      <c:pt idx="207">
                        <c:v>3</c:v>
                      </c:pt>
                      <c:pt idx="208">
                        <c:v>18</c:v>
                      </c:pt>
                      <c:pt idx="209">
                        <c:v>14</c:v>
                      </c:pt>
                      <c:pt idx="210">
                        <c:v>7</c:v>
                      </c:pt>
                      <c:pt idx="211">
                        <c:v>1</c:v>
                      </c:pt>
                      <c:pt idx="212">
                        <c:v>1</c:v>
                      </c:pt>
                      <c:pt idx="213">
                        <c:v>6</c:v>
                      </c:pt>
                      <c:pt idx="214">
                        <c:v>2</c:v>
                      </c:pt>
                      <c:pt idx="215">
                        <c:v>1</c:v>
                      </c:pt>
                      <c:pt idx="216">
                        <c:v>3</c:v>
                      </c:pt>
                      <c:pt idx="217">
                        <c:v>11</c:v>
                      </c:pt>
                      <c:pt idx="218">
                        <c:v>6</c:v>
                      </c:pt>
                      <c:pt idx="219">
                        <c:v>5</c:v>
                      </c:pt>
                      <c:pt idx="220">
                        <c:v>3</c:v>
                      </c:pt>
                      <c:pt idx="221">
                        <c:v>1</c:v>
                      </c:pt>
                      <c:pt idx="222">
                        <c:v>1</c:v>
                      </c:pt>
                      <c:pt idx="223">
                        <c:v>1</c:v>
                      </c:pt>
                      <c:pt idx="224">
                        <c:v>1</c:v>
                      </c:pt>
                      <c:pt idx="225">
                        <c:v>7</c:v>
                      </c:pt>
                      <c:pt idx="226">
                        <c:v>5</c:v>
                      </c:pt>
                      <c:pt idx="227">
                        <c:v>5</c:v>
                      </c:pt>
                      <c:pt idx="228">
                        <c:v>5</c:v>
                      </c:pt>
                      <c:pt idx="229">
                        <c:v>1</c:v>
                      </c:pt>
                      <c:pt idx="230">
                        <c:v>4</c:v>
                      </c:pt>
                      <c:pt idx="231">
                        <c:v>2</c:v>
                      </c:pt>
                      <c:pt idx="232">
                        <c:v>3</c:v>
                      </c:pt>
                      <c:pt idx="233">
                        <c:v>13</c:v>
                      </c:pt>
                      <c:pt idx="234">
                        <c:v>14</c:v>
                      </c:pt>
                      <c:pt idx="235">
                        <c:v>6</c:v>
                      </c:pt>
                      <c:pt idx="236">
                        <c:v>7</c:v>
                      </c:pt>
                      <c:pt idx="237">
                        <c:v>18</c:v>
                      </c:pt>
                      <c:pt idx="238">
                        <c:v>1</c:v>
                      </c:pt>
                      <c:pt idx="239">
                        <c:v>1</c:v>
                      </c:pt>
                      <c:pt idx="240">
                        <c:v>0</c:v>
                      </c:pt>
                      <c:pt idx="241">
                        <c:v>6</c:v>
                      </c:pt>
                      <c:pt idx="242">
                        <c:v>3</c:v>
                      </c:pt>
                      <c:pt idx="243">
                        <c:v>1</c:v>
                      </c:pt>
                      <c:pt idx="244">
                        <c:v>4</c:v>
                      </c:pt>
                      <c:pt idx="245">
                        <c:v>8</c:v>
                      </c:pt>
                      <c:pt idx="246">
                        <c:v>3</c:v>
                      </c:pt>
                      <c:pt idx="247">
                        <c:v>1</c:v>
                      </c:pt>
                      <c:pt idx="248">
                        <c:v>1</c:v>
                      </c:pt>
                      <c:pt idx="249">
                        <c:v>4</c:v>
                      </c:pt>
                      <c:pt idx="250">
                        <c:v>10</c:v>
                      </c:pt>
                      <c:pt idx="251">
                        <c:v>7</c:v>
                      </c:pt>
                      <c:pt idx="252">
                        <c:v>1</c:v>
                      </c:pt>
                      <c:pt idx="253">
                        <c:v>1</c:v>
                      </c:pt>
                      <c:pt idx="254">
                        <c:v>1</c:v>
                      </c:pt>
                      <c:pt idx="255">
                        <c:v>13</c:v>
                      </c:pt>
                      <c:pt idx="256">
                        <c:v>13</c:v>
                      </c:pt>
                      <c:pt idx="257">
                        <c:v>13</c:v>
                      </c:pt>
                      <c:pt idx="258">
                        <c:v>4</c:v>
                      </c:pt>
                      <c:pt idx="259">
                        <c:v>2</c:v>
                      </c:pt>
                      <c:pt idx="260">
                        <c:v>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CE50-4823-9439-4897C37742B1}"/>
                  </c:ext>
                </c:extLst>
              </c15:ser>
            </c15:filteredScatterSeries>
            <c15:filteredScatter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(1)'!$U$1</c15:sqref>
                        </c15:formulaRef>
                      </c:ext>
                    </c:extLst>
                    <c:strCache>
                      <c:ptCount val="1"/>
                      <c:pt idx="0">
                        <c:v>filetype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(1)'!$U$2:$U$263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5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5</c:v>
                      </c:pt>
                      <c:pt idx="4">
                        <c:v>9</c:v>
                      </c:pt>
                      <c:pt idx="5">
                        <c:v>5</c:v>
                      </c:pt>
                      <c:pt idx="6">
                        <c:v>5</c:v>
                      </c:pt>
                      <c:pt idx="7">
                        <c:v>5</c:v>
                      </c:pt>
                      <c:pt idx="8">
                        <c:v>0</c:v>
                      </c:pt>
                      <c:pt idx="9">
                        <c:v>168</c:v>
                      </c:pt>
                      <c:pt idx="10">
                        <c:v>5</c:v>
                      </c:pt>
                      <c:pt idx="11">
                        <c:v>329</c:v>
                      </c:pt>
                      <c:pt idx="12">
                        <c:v>0</c:v>
                      </c:pt>
                      <c:pt idx="13">
                        <c:v>18</c:v>
                      </c:pt>
                      <c:pt idx="14">
                        <c:v>0</c:v>
                      </c:pt>
                      <c:pt idx="15">
                        <c:v>160</c:v>
                      </c:pt>
                      <c:pt idx="16">
                        <c:v>5</c:v>
                      </c:pt>
                      <c:pt idx="17">
                        <c:v>6</c:v>
                      </c:pt>
                      <c:pt idx="18">
                        <c:v>2</c:v>
                      </c:pt>
                      <c:pt idx="19">
                        <c:v>4</c:v>
                      </c:pt>
                      <c:pt idx="20">
                        <c:v>0</c:v>
                      </c:pt>
                      <c:pt idx="21">
                        <c:v>2</c:v>
                      </c:pt>
                      <c:pt idx="22">
                        <c:v>52</c:v>
                      </c:pt>
                      <c:pt idx="23">
                        <c:v>11</c:v>
                      </c:pt>
                      <c:pt idx="24">
                        <c:v>0</c:v>
                      </c:pt>
                      <c:pt idx="25">
                        <c:v>5</c:v>
                      </c:pt>
                      <c:pt idx="26">
                        <c:v>6</c:v>
                      </c:pt>
                      <c:pt idx="27">
                        <c:v>2</c:v>
                      </c:pt>
                      <c:pt idx="28">
                        <c:v>5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15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6</c:v>
                      </c:pt>
                      <c:pt idx="36">
                        <c:v>2</c:v>
                      </c:pt>
                      <c:pt idx="37">
                        <c:v>9</c:v>
                      </c:pt>
                      <c:pt idx="38">
                        <c:v>1</c:v>
                      </c:pt>
                      <c:pt idx="39">
                        <c:v>5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8</c:v>
                      </c:pt>
                      <c:pt idx="44">
                        <c:v>2</c:v>
                      </c:pt>
                      <c:pt idx="45">
                        <c:v>1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2</c:v>
                      </c:pt>
                      <c:pt idx="49">
                        <c:v>0</c:v>
                      </c:pt>
                      <c:pt idx="50">
                        <c:v>11</c:v>
                      </c:pt>
                      <c:pt idx="51">
                        <c:v>0</c:v>
                      </c:pt>
                      <c:pt idx="52">
                        <c:v>2</c:v>
                      </c:pt>
                      <c:pt idx="53">
                        <c:v>24</c:v>
                      </c:pt>
                      <c:pt idx="54">
                        <c:v>0</c:v>
                      </c:pt>
                      <c:pt idx="55">
                        <c:v>2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2</c:v>
                      </c:pt>
                      <c:pt idx="59">
                        <c:v>5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5</c:v>
                      </c:pt>
                      <c:pt idx="63">
                        <c:v>5</c:v>
                      </c:pt>
                      <c:pt idx="64">
                        <c:v>9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5</c:v>
                      </c:pt>
                      <c:pt idx="68">
                        <c:v>4</c:v>
                      </c:pt>
                      <c:pt idx="69">
                        <c:v>0</c:v>
                      </c:pt>
                      <c:pt idx="70">
                        <c:v>8</c:v>
                      </c:pt>
                      <c:pt idx="71">
                        <c:v>1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5</c:v>
                      </c:pt>
                      <c:pt idx="75">
                        <c:v>3</c:v>
                      </c:pt>
                      <c:pt idx="76">
                        <c:v>5</c:v>
                      </c:pt>
                      <c:pt idx="77">
                        <c:v>2</c:v>
                      </c:pt>
                      <c:pt idx="78">
                        <c:v>11</c:v>
                      </c:pt>
                      <c:pt idx="79">
                        <c:v>0</c:v>
                      </c:pt>
                      <c:pt idx="80">
                        <c:v>5</c:v>
                      </c:pt>
                      <c:pt idx="81">
                        <c:v>5</c:v>
                      </c:pt>
                      <c:pt idx="82">
                        <c:v>5</c:v>
                      </c:pt>
                      <c:pt idx="83">
                        <c:v>4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4</c:v>
                      </c:pt>
                      <c:pt idx="89">
                        <c:v>2</c:v>
                      </c:pt>
                      <c:pt idx="90">
                        <c:v>5</c:v>
                      </c:pt>
                      <c:pt idx="91">
                        <c:v>4</c:v>
                      </c:pt>
                      <c:pt idx="92">
                        <c:v>5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4</c:v>
                      </c:pt>
                      <c:pt idx="97">
                        <c:v>6</c:v>
                      </c:pt>
                      <c:pt idx="98">
                        <c:v>5</c:v>
                      </c:pt>
                      <c:pt idx="99">
                        <c:v>5</c:v>
                      </c:pt>
                      <c:pt idx="100">
                        <c:v>10</c:v>
                      </c:pt>
                      <c:pt idx="101">
                        <c:v>5</c:v>
                      </c:pt>
                      <c:pt idx="102">
                        <c:v>0</c:v>
                      </c:pt>
                      <c:pt idx="103">
                        <c:v>5</c:v>
                      </c:pt>
                      <c:pt idx="104">
                        <c:v>4</c:v>
                      </c:pt>
                      <c:pt idx="105">
                        <c:v>4</c:v>
                      </c:pt>
                      <c:pt idx="106">
                        <c:v>5</c:v>
                      </c:pt>
                      <c:pt idx="107">
                        <c:v>4</c:v>
                      </c:pt>
                      <c:pt idx="108">
                        <c:v>4</c:v>
                      </c:pt>
                      <c:pt idx="109">
                        <c:v>4</c:v>
                      </c:pt>
                      <c:pt idx="110">
                        <c:v>4</c:v>
                      </c:pt>
                      <c:pt idx="111">
                        <c:v>5</c:v>
                      </c:pt>
                      <c:pt idx="112">
                        <c:v>6</c:v>
                      </c:pt>
                      <c:pt idx="113">
                        <c:v>6</c:v>
                      </c:pt>
                      <c:pt idx="114">
                        <c:v>3</c:v>
                      </c:pt>
                      <c:pt idx="115">
                        <c:v>6</c:v>
                      </c:pt>
                      <c:pt idx="116">
                        <c:v>4</c:v>
                      </c:pt>
                      <c:pt idx="117">
                        <c:v>3</c:v>
                      </c:pt>
                      <c:pt idx="118">
                        <c:v>11</c:v>
                      </c:pt>
                      <c:pt idx="119">
                        <c:v>11</c:v>
                      </c:pt>
                      <c:pt idx="120">
                        <c:v>0</c:v>
                      </c:pt>
                      <c:pt idx="121">
                        <c:v>3</c:v>
                      </c:pt>
                      <c:pt idx="122">
                        <c:v>4</c:v>
                      </c:pt>
                      <c:pt idx="123">
                        <c:v>3</c:v>
                      </c:pt>
                      <c:pt idx="124">
                        <c:v>4</c:v>
                      </c:pt>
                      <c:pt idx="125">
                        <c:v>3</c:v>
                      </c:pt>
                      <c:pt idx="126">
                        <c:v>3</c:v>
                      </c:pt>
                      <c:pt idx="127">
                        <c:v>4</c:v>
                      </c:pt>
                      <c:pt idx="128">
                        <c:v>3</c:v>
                      </c:pt>
                      <c:pt idx="129">
                        <c:v>3</c:v>
                      </c:pt>
                      <c:pt idx="130">
                        <c:v>3</c:v>
                      </c:pt>
                      <c:pt idx="131">
                        <c:v>2</c:v>
                      </c:pt>
                      <c:pt idx="132">
                        <c:v>3</c:v>
                      </c:pt>
                      <c:pt idx="133">
                        <c:v>4</c:v>
                      </c:pt>
                      <c:pt idx="134">
                        <c:v>4</c:v>
                      </c:pt>
                      <c:pt idx="135">
                        <c:v>4</c:v>
                      </c:pt>
                      <c:pt idx="136">
                        <c:v>4</c:v>
                      </c:pt>
                      <c:pt idx="137">
                        <c:v>4</c:v>
                      </c:pt>
                      <c:pt idx="138">
                        <c:v>4</c:v>
                      </c:pt>
                      <c:pt idx="139">
                        <c:v>4</c:v>
                      </c:pt>
                      <c:pt idx="140">
                        <c:v>4</c:v>
                      </c:pt>
                      <c:pt idx="141">
                        <c:v>4</c:v>
                      </c:pt>
                      <c:pt idx="142">
                        <c:v>4</c:v>
                      </c:pt>
                      <c:pt idx="143">
                        <c:v>4</c:v>
                      </c:pt>
                      <c:pt idx="144">
                        <c:v>4</c:v>
                      </c:pt>
                      <c:pt idx="145">
                        <c:v>4</c:v>
                      </c:pt>
                      <c:pt idx="146">
                        <c:v>4</c:v>
                      </c:pt>
                      <c:pt idx="147">
                        <c:v>4</c:v>
                      </c:pt>
                      <c:pt idx="148">
                        <c:v>4</c:v>
                      </c:pt>
                      <c:pt idx="149">
                        <c:v>4</c:v>
                      </c:pt>
                      <c:pt idx="150">
                        <c:v>4</c:v>
                      </c:pt>
                      <c:pt idx="151">
                        <c:v>4</c:v>
                      </c:pt>
                      <c:pt idx="152">
                        <c:v>4</c:v>
                      </c:pt>
                      <c:pt idx="153">
                        <c:v>4</c:v>
                      </c:pt>
                      <c:pt idx="154">
                        <c:v>5</c:v>
                      </c:pt>
                      <c:pt idx="155">
                        <c:v>3</c:v>
                      </c:pt>
                      <c:pt idx="156">
                        <c:v>3</c:v>
                      </c:pt>
                      <c:pt idx="157">
                        <c:v>2</c:v>
                      </c:pt>
                      <c:pt idx="158">
                        <c:v>8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8</c:v>
                      </c:pt>
                      <c:pt idx="162">
                        <c:v>8</c:v>
                      </c:pt>
                      <c:pt idx="163">
                        <c:v>5</c:v>
                      </c:pt>
                      <c:pt idx="164">
                        <c:v>5</c:v>
                      </c:pt>
                      <c:pt idx="165">
                        <c:v>5</c:v>
                      </c:pt>
                      <c:pt idx="166">
                        <c:v>5</c:v>
                      </c:pt>
                      <c:pt idx="167">
                        <c:v>7</c:v>
                      </c:pt>
                      <c:pt idx="168">
                        <c:v>5</c:v>
                      </c:pt>
                      <c:pt idx="169">
                        <c:v>4</c:v>
                      </c:pt>
                      <c:pt idx="170">
                        <c:v>5</c:v>
                      </c:pt>
                      <c:pt idx="171">
                        <c:v>4</c:v>
                      </c:pt>
                      <c:pt idx="172">
                        <c:v>3</c:v>
                      </c:pt>
                      <c:pt idx="173">
                        <c:v>4</c:v>
                      </c:pt>
                      <c:pt idx="174">
                        <c:v>4</c:v>
                      </c:pt>
                      <c:pt idx="175">
                        <c:v>4</c:v>
                      </c:pt>
                      <c:pt idx="176">
                        <c:v>4</c:v>
                      </c:pt>
                      <c:pt idx="177">
                        <c:v>5</c:v>
                      </c:pt>
                      <c:pt idx="178">
                        <c:v>8</c:v>
                      </c:pt>
                      <c:pt idx="179">
                        <c:v>7</c:v>
                      </c:pt>
                      <c:pt idx="180">
                        <c:v>5</c:v>
                      </c:pt>
                      <c:pt idx="181">
                        <c:v>5</c:v>
                      </c:pt>
                      <c:pt idx="182">
                        <c:v>6</c:v>
                      </c:pt>
                      <c:pt idx="183">
                        <c:v>5</c:v>
                      </c:pt>
                      <c:pt idx="184">
                        <c:v>4</c:v>
                      </c:pt>
                      <c:pt idx="185">
                        <c:v>6</c:v>
                      </c:pt>
                      <c:pt idx="186">
                        <c:v>5</c:v>
                      </c:pt>
                      <c:pt idx="187">
                        <c:v>4</c:v>
                      </c:pt>
                      <c:pt idx="188">
                        <c:v>4</c:v>
                      </c:pt>
                      <c:pt idx="189">
                        <c:v>5</c:v>
                      </c:pt>
                      <c:pt idx="190">
                        <c:v>4</c:v>
                      </c:pt>
                      <c:pt idx="191">
                        <c:v>5</c:v>
                      </c:pt>
                      <c:pt idx="192">
                        <c:v>4</c:v>
                      </c:pt>
                      <c:pt idx="193">
                        <c:v>4</c:v>
                      </c:pt>
                      <c:pt idx="194">
                        <c:v>4</c:v>
                      </c:pt>
                      <c:pt idx="195">
                        <c:v>3</c:v>
                      </c:pt>
                      <c:pt idx="196">
                        <c:v>3</c:v>
                      </c:pt>
                      <c:pt idx="197">
                        <c:v>3</c:v>
                      </c:pt>
                      <c:pt idx="198">
                        <c:v>3</c:v>
                      </c:pt>
                      <c:pt idx="199">
                        <c:v>3</c:v>
                      </c:pt>
                      <c:pt idx="200">
                        <c:v>3</c:v>
                      </c:pt>
                      <c:pt idx="201">
                        <c:v>3</c:v>
                      </c:pt>
                      <c:pt idx="202">
                        <c:v>3</c:v>
                      </c:pt>
                      <c:pt idx="203">
                        <c:v>4</c:v>
                      </c:pt>
                      <c:pt idx="204">
                        <c:v>5</c:v>
                      </c:pt>
                      <c:pt idx="205">
                        <c:v>4</c:v>
                      </c:pt>
                      <c:pt idx="206">
                        <c:v>3</c:v>
                      </c:pt>
                      <c:pt idx="207">
                        <c:v>3</c:v>
                      </c:pt>
                      <c:pt idx="208">
                        <c:v>8</c:v>
                      </c:pt>
                      <c:pt idx="209">
                        <c:v>5</c:v>
                      </c:pt>
                      <c:pt idx="210">
                        <c:v>4</c:v>
                      </c:pt>
                      <c:pt idx="211">
                        <c:v>3</c:v>
                      </c:pt>
                      <c:pt idx="212">
                        <c:v>3</c:v>
                      </c:pt>
                      <c:pt idx="213">
                        <c:v>4</c:v>
                      </c:pt>
                      <c:pt idx="214">
                        <c:v>5</c:v>
                      </c:pt>
                      <c:pt idx="215">
                        <c:v>3</c:v>
                      </c:pt>
                      <c:pt idx="216">
                        <c:v>4</c:v>
                      </c:pt>
                      <c:pt idx="217">
                        <c:v>5</c:v>
                      </c:pt>
                      <c:pt idx="218">
                        <c:v>5</c:v>
                      </c:pt>
                      <c:pt idx="219">
                        <c:v>5</c:v>
                      </c:pt>
                      <c:pt idx="220">
                        <c:v>5</c:v>
                      </c:pt>
                      <c:pt idx="221">
                        <c:v>6</c:v>
                      </c:pt>
                      <c:pt idx="222">
                        <c:v>3</c:v>
                      </c:pt>
                      <c:pt idx="223">
                        <c:v>6</c:v>
                      </c:pt>
                      <c:pt idx="224">
                        <c:v>5</c:v>
                      </c:pt>
                      <c:pt idx="225">
                        <c:v>3</c:v>
                      </c:pt>
                      <c:pt idx="226">
                        <c:v>4</c:v>
                      </c:pt>
                      <c:pt idx="227">
                        <c:v>5</c:v>
                      </c:pt>
                      <c:pt idx="228">
                        <c:v>5</c:v>
                      </c:pt>
                      <c:pt idx="229">
                        <c:v>4</c:v>
                      </c:pt>
                      <c:pt idx="230">
                        <c:v>9</c:v>
                      </c:pt>
                      <c:pt idx="231">
                        <c:v>6</c:v>
                      </c:pt>
                      <c:pt idx="232">
                        <c:v>12</c:v>
                      </c:pt>
                      <c:pt idx="233">
                        <c:v>5</c:v>
                      </c:pt>
                      <c:pt idx="234">
                        <c:v>5</c:v>
                      </c:pt>
                      <c:pt idx="235">
                        <c:v>6</c:v>
                      </c:pt>
                      <c:pt idx="236">
                        <c:v>3</c:v>
                      </c:pt>
                      <c:pt idx="237">
                        <c:v>3</c:v>
                      </c:pt>
                      <c:pt idx="238">
                        <c:v>3</c:v>
                      </c:pt>
                      <c:pt idx="239">
                        <c:v>3</c:v>
                      </c:pt>
                      <c:pt idx="240">
                        <c:v>0</c:v>
                      </c:pt>
                      <c:pt idx="241">
                        <c:v>3</c:v>
                      </c:pt>
                      <c:pt idx="242">
                        <c:v>5</c:v>
                      </c:pt>
                      <c:pt idx="243">
                        <c:v>3</c:v>
                      </c:pt>
                      <c:pt idx="244">
                        <c:v>4</c:v>
                      </c:pt>
                      <c:pt idx="245">
                        <c:v>4</c:v>
                      </c:pt>
                      <c:pt idx="246">
                        <c:v>5</c:v>
                      </c:pt>
                      <c:pt idx="247">
                        <c:v>3</c:v>
                      </c:pt>
                      <c:pt idx="248">
                        <c:v>5</c:v>
                      </c:pt>
                      <c:pt idx="249">
                        <c:v>9</c:v>
                      </c:pt>
                      <c:pt idx="250">
                        <c:v>4</c:v>
                      </c:pt>
                      <c:pt idx="251">
                        <c:v>9</c:v>
                      </c:pt>
                      <c:pt idx="252">
                        <c:v>3</c:v>
                      </c:pt>
                      <c:pt idx="253">
                        <c:v>3</c:v>
                      </c:pt>
                      <c:pt idx="254">
                        <c:v>3</c:v>
                      </c:pt>
                      <c:pt idx="255">
                        <c:v>8</c:v>
                      </c:pt>
                      <c:pt idx="256">
                        <c:v>8</c:v>
                      </c:pt>
                      <c:pt idx="257">
                        <c:v>8</c:v>
                      </c:pt>
                      <c:pt idx="258">
                        <c:v>4</c:v>
                      </c:pt>
                      <c:pt idx="259">
                        <c:v>5</c:v>
                      </c:pt>
                      <c:pt idx="260">
                        <c:v>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CE50-4823-9439-4897C37742B1}"/>
                  </c:ext>
                </c:extLst>
              </c15:ser>
            </c15:filteredScatterSeries>
            <c15:filteredScatter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(1)'!$V$1</c15:sqref>
                        </c15:formulaRef>
                      </c:ext>
                    </c:extLst>
                    <c:strCache>
                      <c:ptCount val="1"/>
                      <c:pt idx="0">
                        <c:v>pe_sec_name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(1)'!$V$2:$V$263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11</c:v>
                      </c:pt>
                      <c:pt idx="1">
                        <c:v>9</c:v>
                      </c:pt>
                      <c:pt idx="2">
                        <c:v>0</c:v>
                      </c:pt>
                      <c:pt idx="3">
                        <c:v>11</c:v>
                      </c:pt>
                      <c:pt idx="4">
                        <c:v>6</c:v>
                      </c:pt>
                      <c:pt idx="5">
                        <c:v>11</c:v>
                      </c:pt>
                      <c:pt idx="6">
                        <c:v>4</c:v>
                      </c:pt>
                      <c:pt idx="7">
                        <c:v>5</c:v>
                      </c:pt>
                      <c:pt idx="8">
                        <c:v>9</c:v>
                      </c:pt>
                      <c:pt idx="9">
                        <c:v>6</c:v>
                      </c:pt>
                      <c:pt idx="10">
                        <c:v>11</c:v>
                      </c:pt>
                      <c:pt idx="11">
                        <c:v>4</c:v>
                      </c:pt>
                      <c:pt idx="12">
                        <c:v>0</c:v>
                      </c:pt>
                      <c:pt idx="13">
                        <c:v>3</c:v>
                      </c:pt>
                      <c:pt idx="14">
                        <c:v>9</c:v>
                      </c:pt>
                      <c:pt idx="15">
                        <c:v>5</c:v>
                      </c:pt>
                      <c:pt idx="16">
                        <c:v>11</c:v>
                      </c:pt>
                      <c:pt idx="17">
                        <c:v>5</c:v>
                      </c:pt>
                      <c:pt idx="18">
                        <c:v>6</c:v>
                      </c:pt>
                      <c:pt idx="19">
                        <c:v>6</c:v>
                      </c:pt>
                      <c:pt idx="20">
                        <c:v>3</c:v>
                      </c:pt>
                      <c:pt idx="21">
                        <c:v>5</c:v>
                      </c:pt>
                      <c:pt idx="22">
                        <c:v>8</c:v>
                      </c:pt>
                      <c:pt idx="23">
                        <c:v>3</c:v>
                      </c:pt>
                      <c:pt idx="24">
                        <c:v>0</c:v>
                      </c:pt>
                      <c:pt idx="25">
                        <c:v>11</c:v>
                      </c:pt>
                      <c:pt idx="26">
                        <c:v>4</c:v>
                      </c:pt>
                      <c:pt idx="27">
                        <c:v>7</c:v>
                      </c:pt>
                      <c:pt idx="28">
                        <c:v>11</c:v>
                      </c:pt>
                      <c:pt idx="29">
                        <c:v>5</c:v>
                      </c:pt>
                      <c:pt idx="30">
                        <c:v>9</c:v>
                      </c:pt>
                      <c:pt idx="31">
                        <c:v>5</c:v>
                      </c:pt>
                      <c:pt idx="32">
                        <c:v>0</c:v>
                      </c:pt>
                      <c:pt idx="33">
                        <c:v>5</c:v>
                      </c:pt>
                      <c:pt idx="34">
                        <c:v>9</c:v>
                      </c:pt>
                      <c:pt idx="35">
                        <c:v>6</c:v>
                      </c:pt>
                      <c:pt idx="36">
                        <c:v>6</c:v>
                      </c:pt>
                      <c:pt idx="37">
                        <c:v>4</c:v>
                      </c:pt>
                      <c:pt idx="38">
                        <c:v>7</c:v>
                      </c:pt>
                      <c:pt idx="39">
                        <c:v>11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6</c:v>
                      </c:pt>
                      <c:pt idx="44">
                        <c:v>3</c:v>
                      </c:pt>
                      <c:pt idx="45">
                        <c:v>10</c:v>
                      </c:pt>
                      <c:pt idx="46">
                        <c:v>9</c:v>
                      </c:pt>
                      <c:pt idx="47">
                        <c:v>0</c:v>
                      </c:pt>
                      <c:pt idx="48">
                        <c:v>6</c:v>
                      </c:pt>
                      <c:pt idx="49">
                        <c:v>0</c:v>
                      </c:pt>
                      <c:pt idx="50">
                        <c:v>5</c:v>
                      </c:pt>
                      <c:pt idx="51">
                        <c:v>0</c:v>
                      </c:pt>
                      <c:pt idx="52">
                        <c:v>6</c:v>
                      </c:pt>
                      <c:pt idx="53">
                        <c:v>5</c:v>
                      </c:pt>
                      <c:pt idx="54">
                        <c:v>0</c:v>
                      </c:pt>
                      <c:pt idx="55">
                        <c:v>6</c:v>
                      </c:pt>
                      <c:pt idx="56">
                        <c:v>0</c:v>
                      </c:pt>
                      <c:pt idx="57">
                        <c:v>5</c:v>
                      </c:pt>
                      <c:pt idx="58">
                        <c:v>5</c:v>
                      </c:pt>
                      <c:pt idx="59">
                        <c:v>11</c:v>
                      </c:pt>
                      <c:pt idx="60">
                        <c:v>0</c:v>
                      </c:pt>
                      <c:pt idx="61">
                        <c:v>11</c:v>
                      </c:pt>
                      <c:pt idx="62">
                        <c:v>11</c:v>
                      </c:pt>
                      <c:pt idx="63">
                        <c:v>11</c:v>
                      </c:pt>
                      <c:pt idx="64">
                        <c:v>8</c:v>
                      </c:pt>
                      <c:pt idx="65">
                        <c:v>9</c:v>
                      </c:pt>
                      <c:pt idx="66">
                        <c:v>0</c:v>
                      </c:pt>
                      <c:pt idx="67">
                        <c:v>11</c:v>
                      </c:pt>
                      <c:pt idx="68">
                        <c:v>5</c:v>
                      </c:pt>
                      <c:pt idx="69">
                        <c:v>0</c:v>
                      </c:pt>
                      <c:pt idx="70">
                        <c:v>5</c:v>
                      </c:pt>
                      <c:pt idx="71">
                        <c:v>7</c:v>
                      </c:pt>
                      <c:pt idx="72">
                        <c:v>9</c:v>
                      </c:pt>
                      <c:pt idx="73">
                        <c:v>7</c:v>
                      </c:pt>
                      <c:pt idx="74">
                        <c:v>11</c:v>
                      </c:pt>
                      <c:pt idx="75">
                        <c:v>5</c:v>
                      </c:pt>
                      <c:pt idx="76">
                        <c:v>11</c:v>
                      </c:pt>
                      <c:pt idx="77">
                        <c:v>3</c:v>
                      </c:pt>
                      <c:pt idx="78">
                        <c:v>8</c:v>
                      </c:pt>
                      <c:pt idx="79">
                        <c:v>11</c:v>
                      </c:pt>
                      <c:pt idx="80">
                        <c:v>4</c:v>
                      </c:pt>
                      <c:pt idx="81">
                        <c:v>4</c:v>
                      </c:pt>
                      <c:pt idx="82">
                        <c:v>4</c:v>
                      </c:pt>
                      <c:pt idx="83">
                        <c:v>1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2</c:v>
                      </c:pt>
                      <c:pt idx="89">
                        <c:v>0</c:v>
                      </c:pt>
                      <c:pt idx="90">
                        <c:v>35</c:v>
                      </c:pt>
                      <c:pt idx="91">
                        <c:v>1</c:v>
                      </c:pt>
                      <c:pt idx="92">
                        <c:v>2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6</c:v>
                      </c:pt>
                      <c:pt idx="97">
                        <c:v>1</c:v>
                      </c:pt>
                      <c:pt idx="98">
                        <c:v>5</c:v>
                      </c:pt>
                      <c:pt idx="99">
                        <c:v>14</c:v>
                      </c:pt>
                      <c:pt idx="100">
                        <c:v>1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4</c:v>
                      </c:pt>
                      <c:pt idx="105">
                        <c:v>4</c:v>
                      </c:pt>
                      <c:pt idx="106">
                        <c:v>0</c:v>
                      </c:pt>
                      <c:pt idx="107">
                        <c:v>4</c:v>
                      </c:pt>
                      <c:pt idx="108">
                        <c:v>40</c:v>
                      </c:pt>
                      <c:pt idx="109">
                        <c:v>2</c:v>
                      </c:pt>
                      <c:pt idx="110">
                        <c:v>2</c:v>
                      </c:pt>
                      <c:pt idx="111">
                        <c:v>18</c:v>
                      </c:pt>
                      <c:pt idx="112">
                        <c:v>1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8</c:v>
                      </c:pt>
                      <c:pt idx="116">
                        <c:v>3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4</c:v>
                      </c:pt>
                      <c:pt idx="122">
                        <c:v>3</c:v>
                      </c:pt>
                      <c:pt idx="123">
                        <c:v>4</c:v>
                      </c:pt>
                      <c:pt idx="124">
                        <c:v>4</c:v>
                      </c:pt>
                      <c:pt idx="125">
                        <c:v>4</c:v>
                      </c:pt>
                      <c:pt idx="126">
                        <c:v>4</c:v>
                      </c:pt>
                      <c:pt idx="127">
                        <c:v>4</c:v>
                      </c:pt>
                      <c:pt idx="128">
                        <c:v>2</c:v>
                      </c:pt>
                      <c:pt idx="129">
                        <c:v>4</c:v>
                      </c:pt>
                      <c:pt idx="130">
                        <c:v>4</c:v>
                      </c:pt>
                      <c:pt idx="131">
                        <c:v>0</c:v>
                      </c:pt>
                      <c:pt idx="132">
                        <c:v>9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3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14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129</c:v>
                      </c:pt>
                      <c:pt idx="162">
                        <c:v>129</c:v>
                      </c:pt>
                      <c:pt idx="163">
                        <c:v>4</c:v>
                      </c:pt>
                      <c:pt idx="164">
                        <c:v>4</c:v>
                      </c:pt>
                      <c:pt idx="165">
                        <c:v>1</c:v>
                      </c:pt>
                      <c:pt idx="166">
                        <c:v>1</c:v>
                      </c:pt>
                      <c:pt idx="167">
                        <c:v>9</c:v>
                      </c:pt>
                      <c:pt idx="168">
                        <c:v>4</c:v>
                      </c:pt>
                      <c:pt idx="169">
                        <c:v>0</c:v>
                      </c:pt>
                      <c:pt idx="170">
                        <c:v>4</c:v>
                      </c:pt>
                      <c:pt idx="171">
                        <c:v>4</c:v>
                      </c:pt>
                      <c:pt idx="172">
                        <c:v>3</c:v>
                      </c:pt>
                      <c:pt idx="173">
                        <c:v>0</c:v>
                      </c:pt>
                      <c:pt idx="174">
                        <c:v>3</c:v>
                      </c:pt>
                      <c:pt idx="175">
                        <c:v>2</c:v>
                      </c:pt>
                      <c:pt idx="176">
                        <c:v>1</c:v>
                      </c:pt>
                      <c:pt idx="177">
                        <c:v>5</c:v>
                      </c:pt>
                      <c:pt idx="178">
                        <c:v>67</c:v>
                      </c:pt>
                      <c:pt idx="179">
                        <c:v>12</c:v>
                      </c:pt>
                      <c:pt idx="180">
                        <c:v>12</c:v>
                      </c:pt>
                      <c:pt idx="181">
                        <c:v>0</c:v>
                      </c:pt>
                      <c:pt idx="182">
                        <c:v>1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1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0</c:v>
                      </c:pt>
                      <c:pt idx="204">
                        <c:v>5</c:v>
                      </c:pt>
                      <c:pt idx="205">
                        <c:v>4</c:v>
                      </c:pt>
                      <c:pt idx="206">
                        <c:v>3</c:v>
                      </c:pt>
                      <c:pt idx="207">
                        <c:v>3</c:v>
                      </c:pt>
                      <c:pt idx="208">
                        <c:v>8</c:v>
                      </c:pt>
                      <c:pt idx="209">
                        <c:v>5</c:v>
                      </c:pt>
                      <c:pt idx="210">
                        <c:v>4</c:v>
                      </c:pt>
                      <c:pt idx="211">
                        <c:v>3</c:v>
                      </c:pt>
                      <c:pt idx="212">
                        <c:v>3</c:v>
                      </c:pt>
                      <c:pt idx="213">
                        <c:v>4</c:v>
                      </c:pt>
                      <c:pt idx="214">
                        <c:v>5</c:v>
                      </c:pt>
                      <c:pt idx="215">
                        <c:v>3</c:v>
                      </c:pt>
                      <c:pt idx="216">
                        <c:v>4</c:v>
                      </c:pt>
                      <c:pt idx="217">
                        <c:v>5</c:v>
                      </c:pt>
                      <c:pt idx="218">
                        <c:v>5</c:v>
                      </c:pt>
                      <c:pt idx="219">
                        <c:v>5</c:v>
                      </c:pt>
                      <c:pt idx="220">
                        <c:v>5</c:v>
                      </c:pt>
                      <c:pt idx="221">
                        <c:v>6</c:v>
                      </c:pt>
                      <c:pt idx="222">
                        <c:v>3</c:v>
                      </c:pt>
                      <c:pt idx="223">
                        <c:v>6</c:v>
                      </c:pt>
                      <c:pt idx="224">
                        <c:v>5</c:v>
                      </c:pt>
                      <c:pt idx="225">
                        <c:v>3</c:v>
                      </c:pt>
                      <c:pt idx="226">
                        <c:v>4</c:v>
                      </c:pt>
                      <c:pt idx="227">
                        <c:v>5</c:v>
                      </c:pt>
                      <c:pt idx="228">
                        <c:v>5</c:v>
                      </c:pt>
                      <c:pt idx="229">
                        <c:v>4</c:v>
                      </c:pt>
                      <c:pt idx="230">
                        <c:v>9</c:v>
                      </c:pt>
                      <c:pt idx="231">
                        <c:v>6</c:v>
                      </c:pt>
                      <c:pt idx="232">
                        <c:v>12</c:v>
                      </c:pt>
                      <c:pt idx="233">
                        <c:v>5</c:v>
                      </c:pt>
                      <c:pt idx="234">
                        <c:v>5</c:v>
                      </c:pt>
                      <c:pt idx="235">
                        <c:v>6</c:v>
                      </c:pt>
                      <c:pt idx="236">
                        <c:v>3</c:v>
                      </c:pt>
                      <c:pt idx="237">
                        <c:v>3</c:v>
                      </c:pt>
                      <c:pt idx="238">
                        <c:v>3</c:v>
                      </c:pt>
                      <c:pt idx="239">
                        <c:v>3</c:v>
                      </c:pt>
                      <c:pt idx="240">
                        <c:v>0</c:v>
                      </c:pt>
                      <c:pt idx="241">
                        <c:v>3</c:v>
                      </c:pt>
                      <c:pt idx="242">
                        <c:v>5</c:v>
                      </c:pt>
                      <c:pt idx="243">
                        <c:v>3</c:v>
                      </c:pt>
                      <c:pt idx="244">
                        <c:v>4</c:v>
                      </c:pt>
                      <c:pt idx="245">
                        <c:v>4</c:v>
                      </c:pt>
                      <c:pt idx="246">
                        <c:v>5</c:v>
                      </c:pt>
                      <c:pt idx="247">
                        <c:v>3</c:v>
                      </c:pt>
                      <c:pt idx="248">
                        <c:v>5</c:v>
                      </c:pt>
                      <c:pt idx="249">
                        <c:v>9</c:v>
                      </c:pt>
                      <c:pt idx="250">
                        <c:v>4</c:v>
                      </c:pt>
                      <c:pt idx="251">
                        <c:v>9</c:v>
                      </c:pt>
                      <c:pt idx="252">
                        <c:v>3</c:v>
                      </c:pt>
                      <c:pt idx="253">
                        <c:v>3</c:v>
                      </c:pt>
                      <c:pt idx="254">
                        <c:v>3</c:v>
                      </c:pt>
                      <c:pt idx="255">
                        <c:v>8</c:v>
                      </c:pt>
                      <c:pt idx="256">
                        <c:v>8</c:v>
                      </c:pt>
                      <c:pt idx="257">
                        <c:v>8</c:v>
                      </c:pt>
                      <c:pt idx="258">
                        <c:v>4</c:v>
                      </c:pt>
                      <c:pt idx="259">
                        <c:v>5</c:v>
                      </c:pt>
                      <c:pt idx="260">
                        <c:v>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CE50-4823-9439-4897C37742B1}"/>
                  </c:ext>
                </c:extLst>
              </c15:ser>
            </c15:filteredScatterSeries>
            <c15:filteredScatter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(1)'!$W$1</c15:sqref>
                        </c15:formulaRef>
                      </c:ext>
                    </c:extLst>
                    <c:strCache>
                      <c:ptCount val="1"/>
                      <c:pt idx="0">
                        <c:v>entropy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(1)'!$W$2:$W$263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11</c:v>
                      </c:pt>
                      <c:pt idx="1">
                        <c:v>9</c:v>
                      </c:pt>
                      <c:pt idx="2">
                        <c:v>0</c:v>
                      </c:pt>
                      <c:pt idx="3">
                        <c:v>11</c:v>
                      </c:pt>
                      <c:pt idx="4">
                        <c:v>6</c:v>
                      </c:pt>
                      <c:pt idx="5">
                        <c:v>11</c:v>
                      </c:pt>
                      <c:pt idx="6">
                        <c:v>4</c:v>
                      </c:pt>
                      <c:pt idx="7">
                        <c:v>5</c:v>
                      </c:pt>
                      <c:pt idx="8">
                        <c:v>9</c:v>
                      </c:pt>
                      <c:pt idx="9">
                        <c:v>6</c:v>
                      </c:pt>
                      <c:pt idx="10">
                        <c:v>11</c:v>
                      </c:pt>
                      <c:pt idx="11">
                        <c:v>4</c:v>
                      </c:pt>
                      <c:pt idx="12">
                        <c:v>0</c:v>
                      </c:pt>
                      <c:pt idx="13">
                        <c:v>3</c:v>
                      </c:pt>
                      <c:pt idx="14">
                        <c:v>9</c:v>
                      </c:pt>
                      <c:pt idx="15">
                        <c:v>5</c:v>
                      </c:pt>
                      <c:pt idx="16">
                        <c:v>11</c:v>
                      </c:pt>
                      <c:pt idx="17">
                        <c:v>5</c:v>
                      </c:pt>
                      <c:pt idx="18">
                        <c:v>6</c:v>
                      </c:pt>
                      <c:pt idx="19">
                        <c:v>6</c:v>
                      </c:pt>
                      <c:pt idx="20">
                        <c:v>3</c:v>
                      </c:pt>
                      <c:pt idx="21">
                        <c:v>5</c:v>
                      </c:pt>
                      <c:pt idx="22">
                        <c:v>8</c:v>
                      </c:pt>
                      <c:pt idx="23">
                        <c:v>3</c:v>
                      </c:pt>
                      <c:pt idx="24">
                        <c:v>0</c:v>
                      </c:pt>
                      <c:pt idx="25">
                        <c:v>11</c:v>
                      </c:pt>
                      <c:pt idx="26">
                        <c:v>4</c:v>
                      </c:pt>
                      <c:pt idx="27">
                        <c:v>7</c:v>
                      </c:pt>
                      <c:pt idx="28">
                        <c:v>11</c:v>
                      </c:pt>
                      <c:pt idx="29">
                        <c:v>5</c:v>
                      </c:pt>
                      <c:pt idx="30">
                        <c:v>9</c:v>
                      </c:pt>
                      <c:pt idx="31">
                        <c:v>5</c:v>
                      </c:pt>
                      <c:pt idx="32">
                        <c:v>0</c:v>
                      </c:pt>
                      <c:pt idx="33">
                        <c:v>5</c:v>
                      </c:pt>
                      <c:pt idx="34">
                        <c:v>9</c:v>
                      </c:pt>
                      <c:pt idx="35">
                        <c:v>6</c:v>
                      </c:pt>
                      <c:pt idx="36">
                        <c:v>6</c:v>
                      </c:pt>
                      <c:pt idx="37">
                        <c:v>4</c:v>
                      </c:pt>
                      <c:pt idx="38">
                        <c:v>7</c:v>
                      </c:pt>
                      <c:pt idx="39">
                        <c:v>11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6</c:v>
                      </c:pt>
                      <c:pt idx="44">
                        <c:v>3</c:v>
                      </c:pt>
                      <c:pt idx="45">
                        <c:v>10</c:v>
                      </c:pt>
                      <c:pt idx="46">
                        <c:v>9</c:v>
                      </c:pt>
                      <c:pt idx="47">
                        <c:v>0</c:v>
                      </c:pt>
                      <c:pt idx="48">
                        <c:v>6</c:v>
                      </c:pt>
                      <c:pt idx="49">
                        <c:v>0</c:v>
                      </c:pt>
                      <c:pt idx="50">
                        <c:v>5</c:v>
                      </c:pt>
                      <c:pt idx="51">
                        <c:v>0</c:v>
                      </c:pt>
                      <c:pt idx="52">
                        <c:v>6</c:v>
                      </c:pt>
                      <c:pt idx="53">
                        <c:v>5</c:v>
                      </c:pt>
                      <c:pt idx="54">
                        <c:v>0</c:v>
                      </c:pt>
                      <c:pt idx="55">
                        <c:v>6</c:v>
                      </c:pt>
                      <c:pt idx="56">
                        <c:v>0</c:v>
                      </c:pt>
                      <c:pt idx="57">
                        <c:v>5</c:v>
                      </c:pt>
                      <c:pt idx="58">
                        <c:v>5</c:v>
                      </c:pt>
                      <c:pt idx="59">
                        <c:v>11</c:v>
                      </c:pt>
                      <c:pt idx="60">
                        <c:v>0</c:v>
                      </c:pt>
                      <c:pt idx="61">
                        <c:v>11</c:v>
                      </c:pt>
                      <c:pt idx="62">
                        <c:v>11</c:v>
                      </c:pt>
                      <c:pt idx="63">
                        <c:v>11</c:v>
                      </c:pt>
                      <c:pt idx="64">
                        <c:v>8</c:v>
                      </c:pt>
                      <c:pt idx="65">
                        <c:v>9</c:v>
                      </c:pt>
                      <c:pt idx="66">
                        <c:v>0</c:v>
                      </c:pt>
                      <c:pt idx="67">
                        <c:v>11</c:v>
                      </c:pt>
                      <c:pt idx="68">
                        <c:v>5</c:v>
                      </c:pt>
                      <c:pt idx="69">
                        <c:v>0</c:v>
                      </c:pt>
                      <c:pt idx="70">
                        <c:v>5</c:v>
                      </c:pt>
                      <c:pt idx="71">
                        <c:v>7</c:v>
                      </c:pt>
                      <c:pt idx="72">
                        <c:v>9</c:v>
                      </c:pt>
                      <c:pt idx="73">
                        <c:v>7</c:v>
                      </c:pt>
                      <c:pt idx="74">
                        <c:v>11</c:v>
                      </c:pt>
                      <c:pt idx="75">
                        <c:v>5</c:v>
                      </c:pt>
                      <c:pt idx="76">
                        <c:v>11</c:v>
                      </c:pt>
                      <c:pt idx="77">
                        <c:v>3</c:v>
                      </c:pt>
                      <c:pt idx="78">
                        <c:v>8</c:v>
                      </c:pt>
                      <c:pt idx="79">
                        <c:v>11</c:v>
                      </c:pt>
                      <c:pt idx="80">
                        <c:v>4</c:v>
                      </c:pt>
                      <c:pt idx="81">
                        <c:v>4</c:v>
                      </c:pt>
                      <c:pt idx="82">
                        <c:v>4</c:v>
                      </c:pt>
                      <c:pt idx="83">
                        <c:v>1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2</c:v>
                      </c:pt>
                      <c:pt idx="89">
                        <c:v>0</c:v>
                      </c:pt>
                      <c:pt idx="90">
                        <c:v>35</c:v>
                      </c:pt>
                      <c:pt idx="91">
                        <c:v>1</c:v>
                      </c:pt>
                      <c:pt idx="92">
                        <c:v>2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6</c:v>
                      </c:pt>
                      <c:pt idx="97">
                        <c:v>1</c:v>
                      </c:pt>
                      <c:pt idx="98">
                        <c:v>5</c:v>
                      </c:pt>
                      <c:pt idx="99">
                        <c:v>14</c:v>
                      </c:pt>
                      <c:pt idx="100">
                        <c:v>1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4</c:v>
                      </c:pt>
                      <c:pt idx="105">
                        <c:v>4</c:v>
                      </c:pt>
                      <c:pt idx="106">
                        <c:v>0</c:v>
                      </c:pt>
                      <c:pt idx="107">
                        <c:v>4</c:v>
                      </c:pt>
                      <c:pt idx="108">
                        <c:v>40</c:v>
                      </c:pt>
                      <c:pt idx="109">
                        <c:v>2</c:v>
                      </c:pt>
                      <c:pt idx="110">
                        <c:v>2</c:v>
                      </c:pt>
                      <c:pt idx="111">
                        <c:v>18</c:v>
                      </c:pt>
                      <c:pt idx="112">
                        <c:v>1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8</c:v>
                      </c:pt>
                      <c:pt idx="116">
                        <c:v>3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4</c:v>
                      </c:pt>
                      <c:pt idx="122">
                        <c:v>3</c:v>
                      </c:pt>
                      <c:pt idx="123">
                        <c:v>4</c:v>
                      </c:pt>
                      <c:pt idx="124">
                        <c:v>4</c:v>
                      </c:pt>
                      <c:pt idx="125">
                        <c:v>4</c:v>
                      </c:pt>
                      <c:pt idx="126">
                        <c:v>4</c:v>
                      </c:pt>
                      <c:pt idx="127">
                        <c:v>4</c:v>
                      </c:pt>
                      <c:pt idx="128">
                        <c:v>2</c:v>
                      </c:pt>
                      <c:pt idx="129">
                        <c:v>4</c:v>
                      </c:pt>
                      <c:pt idx="130">
                        <c:v>4</c:v>
                      </c:pt>
                      <c:pt idx="131">
                        <c:v>0</c:v>
                      </c:pt>
                      <c:pt idx="132">
                        <c:v>9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3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14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129</c:v>
                      </c:pt>
                      <c:pt idx="162">
                        <c:v>129</c:v>
                      </c:pt>
                      <c:pt idx="163">
                        <c:v>4</c:v>
                      </c:pt>
                      <c:pt idx="164">
                        <c:v>4</c:v>
                      </c:pt>
                      <c:pt idx="165">
                        <c:v>1</c:v>
                      </c:pt>
                      <c:pt idx="166">
                        <c:v>1</c:v>
                      </c:pt>
                      <c:pt idx="167">
                        <c:v>9</c:v>
                      </c:pt>
                      <c:pt idx="168">
                        <c:v>4</c:v>
                      </c:pt>
                      <c:pt idx="169">
                        <c:v>0</c:v>
                      </c:pt>
                      <c:pt idx="170">
                        <c:v>4</c:v>
                      </c:pt>
                      <c:pt idx="171">
                        <c:v>4</c:v>
                      </c:pt>
                      <c:pt idx="172">
                        <c:v>3</c:v>
                      </c:pt>
                      <c:pt idx="173">
                        <c:v>0</c:v>
                      </c:pt>
                      <c:pt idx="174">
                        <c:v>3</c:v>
                      </c:pt>
                      <c:pt idx="175">
                        <c:v>2</c:v>
                      </c:pt>
                      <c:pt idx="176">
                        <c:v>1</c:v>
                      </c:pt>
                      <c:pt idx="177">
                        <c:v>5</c:v>
                      </c:pt>
                      <c:pt idx="178">
                        <c:v>67</c:v>
                      </c:pt>
                      <c:pt idx="179">
                        <c:v>12</c:v>
                      </c:pt>
                      <c:pt idx="180">
                        <c:v>12</c:v>
                      </c:pt>
                      <c:pt idx="181">
                        <c:v>0</c:v>
                      </c:pt>
                      <c:pt idx="182">
                        <c:v>1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1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0</c:v>
                      </c:pt>
                      <c:pt idx="204">
                        <c:v>10</c:v>
                      </c:pt>
                      <c:pt idx="205">
                        <c:v>11</c:v>
                      </c:pt>
                      <c:pt idx="206">
                        <c:v>9</c:v>
                      </c:pt>
                      <c:pt idx="207">
                        <c:v>1</c:v>
                      </c:pt>
                      <c:pt idx="208">
                        <c:v>42</c:v>
                      </c:pt>
                      <c:pt idx="209">
                        <c:v>20</c:v>
                      </c:pt>
                      <c:pt idx="210">
                        <c:v>5</c:v>
                      </c:pt>
                      <c:pt idx="211">
                        <c:v>2</c:v>
                      </c:pt>
                      <c:pt idx="212">
                        <c:v>2</c:v>
                      </c:pt>
                      <c:pt idx="213">
                        <c:v>2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4</c:v>
                      </c:pt>
                      <c:pt idx="217">
                        <c:v>1</c:v>
                      </c:pt>
                      <c:pt idx="218">
                        <c:v>13</c:v>
                      </c:pt>
                      <c:pt idx="219">
                        <c:v>14</c:v>
                      </c:pt>
                      <c:pt idx="220">
                        <c:v>3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2</c:v>
                      </c:pt>
                      <c:pt idx="225">
                        <c:v>3</c:v>
                      </c:pt>
                      <c:pt idx="226">
                        <c:v>40</c:v>
                      </c:pt>
                      <c:pt idx="227">
                        <c:v>14</c:v>
                      </c:pt>
                      <c:pt idx="228">
                        <c:v>8</c:v>
                      </c:pt>
                      <c:pt idx="229">
                        <c:v>2</c:v>
                      </c:pt>
                      <c:pt idx="230">
                        <c:v>5</c:v>
                      </c:pt>
                      <c:pt idx="231">
                        <c:v>3</c:v>
                      </c:pt>
                      <c:pt idx="232">
                        <c:v>0</c:v>
                      </c:pt>
                      <c:pt idx="233">
                        <c:v>4</c:v>
                      </c:pt>
                      <c:pt idx="234">
                        <c:v>9</c:v>
                      </c:pt>
                      <c:pt idx="235">
                        <c:v>1</c:v>
                      </c:pt>
                      <c:pt idx="236">
                        <c:v>1</c:v>
                      </c:pt>
                      <c:pt idx="237">
                        <c:v>21</c:v>
                      </c:pt>
                      <c:pt idx="238">
                        <c:v>9</c:v>
                      </c:pt>
                      <c:pt idx="239">
                        <c:v>2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2</c:v>
                      </c:pt>
                      <c:pt idx="244">
                        <c:v>1</c:v>
                      </c:pt>
                      <c:pt idx="245">
                        <c:v>0</c:v>
                      </c:pt>
                      <c:pt idx="246">
                        <c:v>2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9</c:v>
                      </c:pt>
                      <c:pt idx="250">
                        <c:v>2</c:v>
                      </c:pt>
                      <c:pt idx="251">
                        <c:v>2</c:v>
                      </c:pt>
                      <c:pt idx="252">
                        <c:v>2</c:v>
                      </c:pt>
                      <c:pt idx="253">
                        <c:v>2</c:v>
                      </c:pt>
                      <c:pt idx="254">
                        <c:v>5</c:v>
                      </c:pt>
                      <c:pt idx="255">
                        <c:v>12</c:v>
                      </c:pt>
                      <c:pt idx="256">
                        <c:v>12</c:v>
                      </c:pt>
                      <c:pt idx="257">
                        <c:v>12</c:v>
                      </c:pt>
                      <c:pt idx="258">
                        <c:v>3</c:v>
                      </c:pt>
                      <c:pt idx="259">
                        <c:v>1</c:v>
                      </c:pt>
                      <c:pt idx="260">
                        <c:v>55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CE50-4823-9439-4897C37742B1}"/>
                  </c:ext>
                </c:extLst>
              </c15:ser>
            </c15:filteredScatterSeries>
            <c15:filteredScatter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(1)'!$X$1</c15:sqref>
                        </c15:formulaRef>
                      </c:ext>
                    </c:extLst>
                    <c:strCache>
                      <c:ptCount val="1"/>
                      <c:pt idx="0">
                        <c:v>dll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(1)'!$X$2:$X$263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12</c:v>
                      </c:pt>
                      <c:pt idx="1">
                        <c:v>5</c:v>
                      </c:pt>
                      <c:pt idx="2">
                        <c:v>0</c:v>
                      </c:pt>
                      <c:pt idx="3">
                        <c:v>11</c:v>
                      </c:pt>
                      <c:pt idx="4">
                        <c:v>2</c:v>
                      </c:pt>
                      <c:pt idx="5">
                        <c:v>12</c:v>
                      </c:pt>
                      <c:pt idx="6">
                        <c:v>1</c:v>
                      </c:pt>
                      <c:pt idx="7">
                        <c:v>4</c:v>
                      </c:pt>
                      <c:pt idx="8">
                        <c:v>7</c:v>
                      </c:pt>
                      <c:pt idx="9">
                        <c:v>15</c:v>
                      </c:pt>
                      <c:pt idx="10">
                        <c:v>15</c:v>
                      </c:pt>
                      <c:pt idx="11">
                        <c:v>6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3</c:v>
                      </c:pt>
                      <c:pt idx="15">
                        <c:v>18</c:v>
                      </c:pt>
                      <c:pt idx="16">
                        <c:v>10</c:v>
                      </c:pt>
                      <c:pt idx="17">
                        <c:v>8</c:v>
                      </c:pt>
                      <c:pt idx="18">
                        <c:v>10</c:v>
                      </c:pt>
                      <c:pt idx="19">
                        <c:v>7</c:v>
                      </c:pt>
                      <c:pt idx="20">
                        <c:v>2</c:v>
                      </c:pt>
                      <c:pt idx="21">
                        <c:v>19</c:v>
                      </c:pt>
                      <c:pt idx="22">
                        <c:v>24</c:v>
                      </c:pt>
                      <c:pt idx="23">
                        <c:v>1</c:v>
                      </c:pt>
                      <c:pt idx="24">
                        <c:v>0</c:v>
                      </c:pt>
                      <c:pt idx="25">
                        <c:v>8</c:v>
                      </c:pt>
                      <c:pt idx="26">
                        <c:v>12</c:v>
                      </c:pt>
                      <c:pt idx="27">
                        <c:v>25</c:v>
                      </c:pt>
                      <c:pt idx="28">
                        <c:v>7</c:v>
                      </c:pt>
                      <c:pt idx="29">
                        <c:v>3</c:v>
                      </c:pt>
                      <c:pt idx="30">
                        <c:v>3</c:v>
                      </c:pt>
                      <c:pt idx="31">
                        <c:v>3</c:v>
                      </c:pt>
                      <c:pt idx="32">
                        <c:v>0</c:v>
                      </c:pt>
                      <c:pt idx="33">
                        <c:v>2</c:v>
                      </c:pt>
                      <c:pt idx="34">
                        <c:v>3</c:v>
                      </c:pt>
                      <c:pt idx="35">
                        <c:v>13</c:v>
                      </c:pt>
                      <c:pt idx="36">
                        <c:v>13</c:v>
                      </c:pt>
                      <c:pt idx="37">
                        <c:v>6</c:v>
                      </c:pt>
                      <c:pt idx="38">
                        <c:v>6</c:v>
                      </c:pt>
                      <c:pt idx="39">
                        <c:v>11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7</c:v>
                      </c:pt>
                      <c:pt idx="44">
                        <c:v>1</c:v>
                      </c:pt>
                      <c:pt idx="45">
                        <c:v>4</c:v>
                      </c:pt>
                      <c:pt idx="46">
                        <c:v>3</c:v>
                      </c:pt>
                      <c:pt idx="47">
                        <c:v>0</c:v>
                      </c:pt>
                      <c:pt idx="48">
                        <c:v>4</c:v>
                      </c:pt>
                      <c:pt idx="49">
                        <c:v>0</c:v>
                      </c:pt>
                      <c:pt idx="50">
                        <c:v>6</c:v>
                      </c:pt>
                      <c:pt idx="51">
                        <c:v>0</c:v>
                      </c:pt>
                      <c:pt idx="52">
                        <c:v>9</c:v>
                      </c:pt>
                      <c:pt idx="53">
                        <c:v>3</c:v>
                      </c:pt>
                      <c:pt idx="54">
                        <c:v>0</c:v>
                      </c:pt>
                      <c:pt idx="55">
                        <c:v>10</c:v>
                      </c:pt>
                      <c:pt idx="56">
                        <c:v>0</c:v>
                      </c:pt>
                      <c:pt idx="57">
                        <c:v>3</c:v>
                      </c:pt>
                      <c:pt idx="58">
                        <c:v>12</c:v>
                      </c:pt>
                      <c:pt idx="59">
                        <c:v>7</c:v>
                      </c:pt>
                      <c:pt idx="60">
                        <c:v>0</c:v>
                      </c:pt>
                      <c:pt idx="61">
                        <c:v>4</c:v>
                      </c:pt>
                      <c:pt idx="62">
                        <c:v>6</c:v>
                      </c:pt>
                      <c:pt idx="63">
                        <c:v>10</c:v>
                      </c:pt>
                      <c:pt idx="64">
                        <c:v>3</c:v>
                      </c:pt>
                      <c:pt idx="65">
                        <c:v>5</c:v>
                      </c:pt>
                      <c:pt idx="66">
                        <c:v>0</c:v>
                      </c:pt>
                      <c:pt idx="67">
                        <c:v>10</c:v>
                      </c:pt>
                      <c:pt idx="68">
                        <c:v>3</c:v>
                      </c:pt>
                      <c:pt idx="69">
                        <c:v>0</c:v>
                      </c:pt>
                      <c:pt idx="70">
                        <c:v>6</c:v>
                      </c:pt>
                      <c:pt idx="71">
                        <c:v>5</c:v>
                      </c:pt>
                      <c:pt idx="72">
                        <c:v>3</c:v>
                      </c:pt>
                      <c:pt idx="73">
                        <c:v>2</c:v>
                      </c:pt>
                      <c:pt idx="74">
                        <c:v>10</c:v>
                      </c:pt>
                      <c:pt idx="75">
                        <c:v>11</c:v>
                      </c:pt>
                      <c:pt idx="76">
                        <c:v>13</c:v>
                      </c:pt>
                      <c:pt idx="77">
                        <c:v>1</c:v>
                      </c:pt>
                      <c:pt idx="78">
                        <c:v>27</c:v>
                      </c:pt>
                      <c:pt idx="79">
                        <c:v>6</c:v>
                      </c:pt>
                      <c:pt idx="80">
                        <c:v>10</c:v>
                      </c:pt>
                      <c:pt idx="81">
                        <c:v>10</c:v>
                      </c:pt>
                      <c:pt idx="82">
                        <c:v>10</c:v>
                      </c:pt>
                      <c:pt idx="83">
                        <c:v>7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3</c:v>
                      </c:pt>
                      <c:pt idx="89">
                        <c:v>2</c:v>
                      </c:pt>
                      <c:pt idx="90">
                        <c:v>3</c:v>
                      </c:pt>
                      <c:pt idx="91">
                        <c:v>5</c:v>
                      </c:pt>
                      <c:pt idx="92">
                        <c:v>3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4</c:v>
                      </c:pt>
                      <c:pt idx="97">
                        <c:v>6</c:v>
                      </c:pt>
                      <c:pt idx="98">
                        <c:v>5</c:v>
                      </c:pt>
                      <c:pt idx="99">
                        <c:v>4</c:v>
                      </c:pt>
                      <c:pt idx="100">
                        <c:v>1</c:v>
                      </c:pt>
                      <c:pt idx="101">
                        <c:v>4</c:v>
                      </c:pt>
                      <c:pt idx="102">
                        <c:v>0</c:v>
                      </c:pt>
                      <c:pt idx="103">
                        <c:v>12</c:v>
                      </c:pt>
                      <c:pt idx="104">
                        <c:v>4</c:v>
                      </c:pt>
                      <c:pt idx="105">
                        <c:v>4</c:v>
                      </c:pt>
                      <c:pt idx="106">
                        <c:v>12</c:v>
                      </c:pt>
                      <c:pt idx="107">
                        <c:v>4</c:v>
                      </c:pt>
                      <c:pt idx="108">
                        <c:v>8</c:v>
                      </c:pt>
                      <c:pt idx="109">
                        <c:v>3</c:v>
                      </c:pt>
                      <c:pt idx="110">
                        <c:v>4</c:v>
                      </c:pt>
                      <c:pt idx="111">
                        <c:v>10</c:v>
                      </c:pt>
                      <c:pt idx="112">
                        <c:v>4</c:v>
                      </c:pt>
                      <c:pt idx="113">
                        <c:v>4</c:v>
                      </c:pt>
                      <c:pt idx="114">
                        <c:v>3</c:v>
                      </c:pt>
                      <c:pt idx="115">
                        <c:v>14</c:v>
                      </c:pt>
                      <c:pt idx="116">
                        <c:v>3</c:v>
                      </c:pt>
                      <c:pt idx="117">
                        <c:v>3</c:v>
                      </c:pt>
                      <c:pt idx="118">
                        <c:v>6</c:v>
                      </c:pt>
                      <c:pt idx="119">
                        <c:v>6</c:v>
                      </c:pt>
                      <c:pt idx="120">
                        <c:v>0</c:v>
                      </c:pt>
                      <c:pt idx="121">
                        <c:v>8</c:v>
                      </c:pt>
                      <c:pt idx="122">
                        <c:v>2</c:v>
                      </c:pt>
                      <c:pt idx="123">
                        <c:v>7</c:v>
                      </c:pt>
                      <c:pt idx="124">
                        <c:v>4</c:v>
                      </c:pt>
                      <c:pt idx="125">
                        <c:v>6</c:v>
                      </c:pt>
                      <c:pt idx="126">
                        <c:v>5</c:v>
                      </c:pt>
                      <c:pt idx="127">
                        <c:v>2</c:v>
                      </c:pt>
                      <c:pt idx="128">
                        <c:v>2</c:v>
                      </c:pt>
                      <c:pt idx="129">
                        <c:v>9</c:v>
                      </c:pt>
                      <c:pt idx="130">
                        <c:v>10</c:v>
                      </c:pt>
                      <c:pt idx="131">
                        <c:v>10</c:v>
                      </c:pt>
                      <c:pt idx="132">
                        <c:v>1</c:v>
                      </c:pt>
                      <c:pt idx="133">
                        <c:v>2</c:v>
                      </c:pt>
                      <c:pt idx="134">
                        <c:v>2</c:v>
                      </c:pt>
                      <c:pt idx="135">
                        <c:v>2</c:v>
                      </c:pt>
                      <c:pt idx="136">
                        <c:v>2</c:v>
                      </c:pt>
                      <c:pt idx="137">
                        <c:v>2</c:v>
                      </c:pt>
                      <c:pt idx="138">
                        <c:v>2</c:v>
                      </c:pt>
                      <c:pt idx="139">
                        <c:v>2</c:v>
                      </c:pt>
                      <c:pt idx="140">
                        <c:v>2</c:v>
                      </c:pt>
                      <c:pt idx="141">
                        <c:v>2</c:v>
                      </c:pt>
                      <c:pt idx="142">
                        <c:v>2</c:v>
                      </c:pt>
                      <c:pt idx="143">
                        <c:v>2</c:v>
                      </c:pt>
                      <c:pt idx="144">
                        <c:v>2</c:v>
                      </c:pt>
                      <c:pt idx="145">
                        <c:v>2</c:v>
                      </c:pt>
                      <c:pt idx="146">
                        <c:v>2</c:v>
                      </c:pt>
                      <c:pt idx="147">
                        <c:v>2</c:v>
                      </c:pt>
                      <c:pt idx="148">
                        <c:v>2</c:v>
                      </c:pt>
                      <c:pt idx="149">
                        <c:v>2</c:v>
                      </c:pt>
                      <c:pt idx="150">
                        <c:v>2</c:v>
                      </c:pt>
                      <c:pt idx="151">
                        <c:v>2</c:v>
                      </c:pt>
                      <c:pt idx="152">
                        <c:v>2</c:v>
                      </c:pt>
                      <c:pt idx="153">
                        <c:v>2</c:v>
                      </c:pt>
                      <c:pt idx="154">
                        <c:v>6</c:v>
                      </c:pt>
                      <c:pt idx="155">
                        <c:v>1</c:v>
                      </c:pt>
                      <c:pt idx="156">
                        <c:v>0</c:v>
                      </c:pt>
                      <c:pt idx="157">
                        <c:v>1</c:v>
                      </c:pt>
                      <c:pt idx="158">
                        <c:v>8</c:v>
                      </c:pt>
                      <c:pt idx="159">
                        <c:v>1</c:v>
                      </c:pt>
                      <c:pt idx="160">
                        <c:v>1</c:v>
                      </c:pt>
                      <c:pt idx="161">
                        <c:v>18</c:v>
                      </c:pt>
                      <c:pt idx="162">
                        <c:v>18</c:v>
                      </c:pt>
                      <c:pt idx="163">
                        <c:v>6</c:v>
                      </c:pt>
                      <c:pt idx="164">
                        <c:v>6</c:v>
                      </c:pt>
                      <c:pt idx="165">
                        <c:v>1</c:v>
                      </c:pt>
                      <c:pt idx="166">
                        <c:v>1</c:v>
                      </c:pt>
                      <c:pt idx="167">
                        <c:v>8</c:v>
                      </c:pt>
                      <c:pt idx="168">
                        <c:v>3</c:v>
                      </c:pt>
                      <c:pt idx="169">
                        <c:v>2</c:v>
                      </c:pt>
                      <c:pt idx="170">
                        <c:v>3</c:v>
                      </c:pt>
                      <c:pt idx="171">
                        <c:v>2</c:v>
                      </c:pt>
                      <c:pt idx="172">
                        <c:v>3</c:v>
                      </c:pt>
                      <c:pt idx="173">
                        <c:v>9</c:v>
                      </c:pt>
                      <c:pt idx="174">
                        <c:v>4</c:v>
                      </c:pt>
                      <c:pt idx="175">
                        <c:v>1</c:v>
                      </c:pt>
                      <c:pt idx="176">
                        <c:v>4</c:v>
                      </c:pt>
                      <c:pt idx="177">
                        <c:v>8</c:v>
                      </c:pt>
                      <c:pt idx="178">
                        <c:v>13</c:v>
                      </c:pt>
                      <c:pt idx="179">
                        <c:v>2</c:v>
                      </c:pt>
                      <c:pt idx="180">
                        <c:v>8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2</c:v>
                      </c:pt>
                      <c:pt idx="184">
                        <c:v>2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2</c:v>
                      </c:pt>
                      <c:pt idx="188">
                        <c:v>2</c:v>
                      </c:pt>
                      <c:pt idx="189">
                        <c:v>2</c:v>
                      </c:pt>
                      <c:pt idx="190">
                        <c:v>2</c:v>
                      </c:pt>
                      <c:pt idx="191">
                        <c:v>2</c:v>
                      </c:pt>
                      <c:pt idx="192">
                        <c:v>2</c:v>
                      </c:pt>
                      <c:pt idx="193">
                        <c:v>2</c:v>
                      </c:pt>
                      <c:pt idx="194">
                        <c:v>10</c:v>
                      </c:pt>
                      <c:pt idx="195">
                        <c:v>2</c:v>
                      </c:pt>
                      <c:pt idx="196">
                        <c:v>2</c:v>
                      </c:pt>
                      <c:pt idx="197">
                        <c:v>2</c:v>
                      </c:pt>
                      <c:pt idx="198">
                        <c:v>2</c:v>
                      </c:pt>
                      <c:pt idx="199">
                        <c:v>2</c:v>
                      </c:pt>
                      <c:pt idx="200">
                        <c:v>2</c:v>
                      </c:pt>
                      <c:pt idx="201">
                        <c:v>2</c:v>
                      </c:pt>
                      <c:pt idx="202">
                        <c:v>2</c:v>
                      </c:pt>
                      <c:pt idx="203">
                        <c:v>2</c:v>
                      </c:pt>
                      <c:pt idx="204">
                        <c:v>10</c:v>
                      </c:pt>
                      <c:pt idx="205">
                        <c:v>11</c:v>
                      </c:pt>
                      <c:pt idx="206">
                        <c:v>9</c:v>
                      </c:pt>
                      <c:pt idx="207">
                        <c:v>1</c:v>
                      </c:pt>
                      <c:pt idx="208">
                        <c:v>42</c:v>
                      </c:pt>
                      <c:pt idx="209">
                        <c:v>20</c:v>
                      </c:pt>
                      <c:pt idx="210">
                        <c:v>5</c:v>
                      </c:pt>
                      <c:pt idx="211">
                        <c:v>2</c:v>
                      </c:pt>
                      <c:pt idx="212">
                        <c:v>2</c:v>
                      </c:pt>
                      <c:pt idx="213">
                        <c:v>2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4</c:v>
                      </c:pt>
                      <c:pt idx="217">
                        <c:v>1</c:v>
                      </c:pt>
                      <c:pt idx="218">
                        <c:v>13</c:v>
                      </c:pt>
                      <c:pt idx="219">
                        <c:v>14</c:v>
                      </c:pt>
                      <c:pt idx="220">
                        <c:v>3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2</c:v>
                      </c:pt>
                      <c:pt idx="225">
                        <c:v>3</c:v>
                      </c:pt>
                      <c:pt idx="226">
                        <c:v>40</c:v>
                      </c:pt>
                      <c:pt idx="227">
                        <c:v>14</c:v>
                      </c:pt>
                      <c:pt idx="228">
                        <c:v>8</c:v>
                      </c:pt>
                      <c:pt idx="229">
                        <c:v>2</c:v>
                      </c:pt>
                      <c:pt idx="230">
                        <c:v>5</c:v>
                      </c:pt>
                      <c:pt idx="231">
                        <c:v>3</c:v>
                      </c:pt>
                      <c:pt idx="232">
                        <c:v>0</c:v>
                      </c:pt>
                      <c:pt idx="233">
                        <c:v>4</c:v>
                      </c:pt>
                      <c:pt idx="234">
                        <c:v>9</c:v>
                      </c:pt>
                      <c:pt idx="235">
                        <c:v>1</c:v>
                      </c:pt>
                      <c:pt idx="236">
                        <c:v>1</c:v>
                      </c:pt>
                      <c:pt idx="237">
                        <c:v>21</c:v>
                      </c:pt>
                      <c:pt idx="238">
                        <c:v>9</c:v>
                      </c:pt>
                      <c:pt idx="239">
                        <c:v>2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2</c:v>
                      </c:pt>
                      <c:pt idx="244">
                        <c:v>1</c:v>
                      </c:pt>
                      <c:pt idx="245">
                        <c:v>0</c:v>
                      </c:pt>
                      <c:pt idx="246">
                        <c:v>2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9</c:v>
                      </c:pt>
                      <c:pt idx="250">
                        <c:v>2</c:v>
                      </c:pt>
                      <c:pt idx="251">
                        <c:v>2</c:v>
                      </c:pt>
                      <c:pt idx="252">
                        <c:v>2</c:v>
                      </c:pt>
                      <c:pt idx="253">
                        <c:v>2</c:v>
                      </c:pt>
                      <c:pt idx="254">
                        <c:v>5</c:v>
                      </c:pt>
                      <c:pt idx="255">
                        <c:v>12</c:v>
                      </c:pt>
                      <c:pt idx="256">
                        <c:v>12</c:v>
                      </c:pt>
                      <c:pt idx="257">
                        <c:v>12</c:v>
                      </c:pt>
                      <c:pt idx="258">
                        <c:v>3</c:v>
                      </c:pt>
                      <c:pt idx="259">
                        <c:v>1</c:v>
                      </c:pt>
                      <c:pt idx="260">
                        <c:v>55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CE50-4823-9439-4897C37742B1}"/>
                  </c:ext>
                </c:extLst>
              </c15:ser>
            </c15:filteredScatterSeries>
            <c15:filteredScatterSeries>
              <c15:ser>
                <c:idx val="31"/>
                <c:order val="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(1)'!$AG$1</c15:sqref>
                        </c15:formulaRef>
                      </c:ext>
                    </c:extLst>
                    <c:strCache>
                      <c:ptCount val="1"/>
                      <c:pt idx="0">
                        <c:v>proc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(1)'!$AG$2:$AG$263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2</c:v>
                      </c:pt>
                      <c:pt idx="5">
                        <c:v>1</c:v>
                      </c:pt>
                      <c:pt idx="6">
                        <c:v>2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2</c:v>
                      </c:pt>
                      <c:pt idx="12">
                        <c:v>1</c:v>
                      </c:pt>
                      <c:pt idx="13">
                        <c:v>2</c:v>
                      </c:pt>
                      <c:pt idx="14">
                        <c:v>2</c:v>
                      </c:pt>
                      <c:pt idx="15">
                        <c:v>2</c:v>
                      </c:pt>
                      <c:pt idx="16">
                        <c:v>1</c:v>
                      </c:pt>
                      <c:pt idx="17">
                        <c:v>2</c:v>
                      </c:pt>
                      <c:pt idx="18">
                        <c:v>1</c:v>
                      </c:pt>
                      <c:pt idx="19">
                        <c:v>2</c:v>
                      </c:pt>
                      <c:pt idx="20">
                        <c:v>2</c:v>
                      </c:pt>
                      <c:pt idx="21">
                        <c:v>1</c:v>
                      </c:pt>
                      <c:pt idx="22">
                        <c:v>2</c:v>
                      </c:pt>
                      <c:pt idx="23">
                        <c:v>2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2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2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0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2</c:v>
                      </c:pt>
                      <c:pt idx="47">
                        <c:v>1</c:v>
                      </c:pt>
                      <c:pt idx="48">
                        <c:v>2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2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2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2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3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2</c:v>
                      </c:pt>
                      <c:pt idx="85">
                        <c:v>3</c:v>
                      </c:pt>
                      <c:pt idx="86">
                        <c:v>3</c:v>
                      </c:pt>
                      <c:pt idx="87">
                        <c:v>6</c:v>
                      </c:pt>
                      <c:pt idx="88">
                        <c:v>2</c:v>
                      </c:pt>
                      <c:pt idx="89">
                        <c:v>2</c:v>
                      </c:pt>
                      <c:pt idx="90">
                        <c:v>2</c:v>
                      </c:pt>
                      <c:pt idx="91">
                        <c:v>3</c:v>
                      </c:pt>
                      <c:pt idx="92">
                        <c:v>2</c:v>
                      </c:pt>
                      <c:pt idx="93">
                        <c:v>6</c:v>
                      </c:pt>
                      <c:pt idx="94">
                        <c:v>6</c:v>
                      </c:pt>
                      <c:pt idx="95">
                        <c:v>6</c:v>
                      </c:pt>
                      <c:pt idx="96">
                        <c:v>2</c:v>
                      </c:pt>
                      <c:pt idx="97">
                        <c:v>3</c:v>
                      </c:pt>
                      <c:pt idx="98">
                        <c:v>5</c:v>
                      </c:pt>
                      <c:pt idx="99">
                        <c:v>3</c:v>
                      </c:pt>
                      <c:pt idx="100">
                        <c:v>1</c:v>
                      </c:pt>
                      <c:pt idx="101">
                        <c:v>3</c:v>
                      </c:pt>
                      <c:pt idx="102">
                        <c:v>1</c:v>
                      </c:pt>
                      <c:pt idx="103">
                        <c:v>1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2</c:v>
                      </c:pt>
                      <c:pt idx="109">
                        <c:v>3</c:v>
                      </c:pt>
                      <c:pt idx="110">
                        <c:v>3</c:v>
                      </c:pt>
                      <c:pt idx="111">
                        <c:v>6</c:v>
                      </c:pt>
                      <c:pt idx="112">
                        <c:v>3</c:v>
                      </c:pt>
                      <c:pt idx="113">
                        <c:v>3</c:v>
                      </c:pt>
                      <c:pt idx="114">
                        <c:v>3</c:v>
                      </c:pt>
                      <c:pt idx="115">
                        <c:v>3</c:v>
                      </c:pt>
                      <c:pt idx="116">
                        <c:v>3</c:v>
                      </c:pt>
                      <c:pt idx="117">
                        <c:v>4</c:v>
                      </c:pt>
                      <c:pt idx="118">
                        <c:v>2</c:v>
                      </c:pt>
                      <c:pt idx="119">
                        <c:v>2</c:v>
                      </c:pt>
                      <c:pt idx="120">
                        <c:v>1</c:v>
                      </c:pt>
                      <c:pt idx="121">
                        <c:v>2</c:v>
                      </c:pt>
                      <c:pt idx="122">
                        <c:v>3</c:v>
                      </c:pt>
                      <c:pt idx="123">
                        <c:v>2</c:v>
                      </c:pt>
                      <c:pt idx="124">
                        <c:v>2</c:v>
                      </c:pt>
                      <c:pt idx="125">
                        <c:v>2</c:v>
                      </c:pt>
                      <c:pt idx="126">
                        <c:v>2</c:v>
                      </c:pt>
                      <c:pt idx="127">
                        <c:v>6</c:v>
                      </c:pt>
                      <c:pt idx="128">
                        <c:v>2</c:v>
                      </c:pt>
                      <c:pt idx="129">
                        <c:v>2</c:v>
                      </c:pt>
                      <c:pt idx="130">
                        <c:v>2</c:v>
                      </c:pt>
                      <c:pt idx="131">
                        <c:v>3</c:v>
                      </c:pt>
                      <c:pt idx="132">
                        <c:v>5</c:v>
                      </c:pt>
                      <c:pt idx="133">
                        <c:v>2</c:v>
                      </c:pt>
                      <c:pt idx="134">
                        <c:v>2</c:v>
                      </c:pt>
                      <c:pt idx="135">
                        <c:v>1</c:v>
                      </c:pt>
                      <c:pt idx="136">
                        <c:v>2</c:v>
                      </c:pt>
                      <c:pt idx="137">
                        <c:v>2</c:v>
                      </c:pt>
                      <c:pt idx="138">
                        <c:v>2</c:v>
                      </c:pt>
                      <c:pt idx="139">
                        <c:v>2</c:v>
                      </c:pt>
                      <c:pt idx="140">
                        <c:v>2</c:v>
                      </c:pt>
                      <c:pt idx="141">
                        <c:v>2</c:v>
                      </c:pt>
                      <c:pt idx="142">
                        <c:v>2</c:v>
                      </c:pt>
                      <c:pt idx="143">
                        <c:v>2</c:v>
                      </c:pt>
                      <c:pt idx="144">
                        <c:v>2</c:v>
                      </c:pt>
                      <c:pt idx="145">
                        <c:v>2</c:v>
                      </c:pt>
                      <c:pt idx="146">
                        <c:v>2</c:v>
                      </c:pt>
                      <c:pt idx="147">
                        <c:v>2</c:v>
                      </c:pt>
                      <c:pt idx="148">
                        <c:v>2</c:v>
                      </c:pt>
                      <c:pt idx="149">
                        <c:v>2</c:v>
                      </c:pt>
                      <c:pt idx="150">
                        <c:v>2</c:v>
                      </c:pt>
                      <c:pt idx="151">
                        <c:v>2</c:v>
                      </c:pt>
                      <c:pt idx="152">
                        <c:v>2</c:v>
                      </c:pt>
                      <c:pt idx="153">
                        <c:v>2</c:v>
                      </c:pt>
                      <c:pt idx="154">
                        <c:v>2</c:v>
                      </c:pt>
                      <c:pt idx="155">
                        <c:v>3</c:v>
                      </c:pt>
                      <c:pt idx="156">
                        <c:v>3</c:v>
                      </c:pt>
                      <c:pt idx="157">
                        <c:v>2</c:v>
                      </c:pt>
                      <c:pt idx="158">
                        <c:v>4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4</c:v>
                      </c:pt>
                      <c:pt idx="162">
                        <c:v>4</c:v>
                      </c:pt>
                      <c:pt idx="163">
                        <c:v>2</c:v>
                      </c:pt>
                      <c:pt idx="164">
                        <c:v>2</c:v>
                      </c:pt>
                      <c:pt idx="165">
                        <c:v>3</c:v>
                      </c:pt>
                      <c:pt idx="166">
                        <c:v>3</c:v>
                      </c:pt>
                      <c:pt idx="167">
                        <c:v>3</c:v>
                      </c:pt>
                      <c:pt idx="168">
                        <c:v>3</c:v>
                      </c:pt>
                      <c:pt idx="169">
                        <c:v>3</c:v>
                      </c:pt>
                      <c:pt idx="170">
                        <c:v>3</c:v>
                      </c:pt>
                      <c:pt idx="171">
                        <c:v>2</c:v>
                      </c:pt>
                      <c:pt idx="172">
                        <c:v>4</c:v>
                      </c:pt>
                      <c:pt idx="173">
                        <c:v>3</c:v>
                      </c:pt>
                      <c:pt idx="174">
                        <c:v>5</c:v>
                      </c:pt>
                      <c:pt idx="175">
                        <c:v>3</c:v>
                      </c:pt>
                      <c:pt idx="176">
                        <c:v>2</c:v>
                      </c:pt>
                      <c:pt idx="177">
                        <c:v>7</c:v>
                      </c:pt>
                      <c:pt idx="178">
                        <c:v>6</c:v>
                      </c:pt>
                      <c:pt idx="179">
                        <c:v>2</c:v>
                      </c:pt>
                      <c:pt idx="180">
                        <c:v>2</c:v>
                      </c:pt>
                      <c:pt idx="181">
                        <c:v>3</c:v>
                      </c:pt>
                      <c:pt idx="182">
                        <c:v>3</c:v>
                      </c:pt>
                      <c:pt idx="183">
                        <c:v>3</c:v>
                      </c:pt>
                      <c:pt idx="184">
                        <c:v>1</c:v>
                      </c:pt>
                      <c:pt idx="185">
                        <c:v>3</c:v>
                      </c:pt>
                      <c:pt idx="186">
                        <c:v>3</c:v>
                      </c:pt>
                      <c:pt idx="187">
                        <c:v>1</c:v>
                      </c:pt>
                      <c:pt idx="188">
                        <c:v>1</c:v>
                      </c:pt>
                      <c:pt idx="189">
                        <c:v>3</c:v>
                      </c:pt>
                      <c:pt idx="190">
                        <c:v>1</c:v>
                      </c:pt>
                      <c:pt idx="191">
                        <c:v>3</c:v>
                      </c:pt>
                      <c:pt idx="192">
                        <c:v>1</c:v>
                      </c:pt>
                      <c:pt idx="193">
                        <c:v>1</c:v>
                      </c:pt>
                      <c:pt idx="194">
                        <c:v>3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3</c:v>
                      </c:pt>
                      <c:pt idx="204">
                        <c:v>10</c:v>
                      </c:pt>
                      <c:pt idx="205">
                        <c:v>10</c:v>
                      </c:pt>
                      <c:pt idx="206">
                        <c:v>2</c:v>
                      </c:pt>
                      <c:pt idx="207">
                        <c:v>16</c:v>
                      </c:pt>
                      <c:pt idx="208">
                        <c:v>2</c:v>
                      </c:pt>
                      <c:pt idx="209">
                        <c:v>4</c:v>
                      </c:pt>
                      <c:pt idx="210">
                        <c:v>4</c:v>
                      </c:pt>
                      <c:pt idx="211">
                        <c:v>4</c:v>
                      </c:pt>
                      <c:pt idx="212">
                        <c:v>4</c:v>
                      </c:pt>
                      <c:pt idx="213">
                        <c:v>3</c:v>
                      </c:pt>
                      <c:pt idx="214">
                        <c:v>2</c:v>
                      </c:pt>
                      <c:pt idx="215">
                        <c:v>4</c:v>
                      </c:pt>
                      <c:pt idx="216">
                        <c:v>2</c:v>
                      </c:pt>
                      <c:pt idx="217">
                        <c:v>3</c:v>
                      </c:pt>
                      <c:pt idx="218">
                        <c:v>5</c:v>
                      </c:pt>
                      <c:pt idx="219">
                        <c:v>2</c:v>
                      </c:pt>
                      <c:pt idx="220">
                        <c:v>2</c:v>
                      </c:pt>
                      <c:pt idx="221">
                        <c:v>70</c:v>
                      </c:pt>
                      <c:pt idx="222">
                        <c:v>84</c:v>
                      </c:pt>
                      <c:pt idx="223">
                        <c:v>70</c:v>
                      </c:pt>
                      <c:pt idx="224">
                        <c:v>3</c:v>
                      </c:pt>
                      <c:pt idx="225">
                        <c:v>44</c:v>
                      </c:pt>
                      <c:pt idx="226">
                        <c:v>2</c:v>
                      </c:pt>
                      <c:pt idx="227">
                        <c:v>2</c:v>
                      </c:pt>
                      <c:pt idx="228">
                        <c:v>3</c:v>
                      </c:pt>
                      <c:pt idx="229">
                        <c:v>2</c:v>
                      </c:pt>
                      <c:pt idx="230">
                        <c:v>2</c:v>
                      </c:pt>
                      <c:pt idx="231">
                        <c:v>6</c:v>
                      </c:pt>
                      <c:pt idx="232">
                        <c:v>6</c:v>
                      </c:pt>
                      <c:pt idx="233">
                        <c:v>3</c:v>
                      </c:pt>
                      <c:pt idx="234">
                        <c:v>2</c:v>
                      </c:pt>
                      <c:pt idx="235">
                        <c:v>7</c:v>
                      </c:pt>
                      <c:pt idx="236">
                        <c:v>4</c:v>
                      </c:pt>
                      <c:pt idx="237">
                        <c:v>5</c:v>
                      </c:pt>
                      <c:pt idx="238">
                        <c:v>2</c:v>
                      </c:pt>
                      <c:pt idx="239">
                        <c:v>2</c:v>
                      </c:pt>
                      <c:pt idx="240">
                        <c:v>2</c:v>
                      </c:pt>
                      <c:pt idx="241">
                        <c:v>11</c:v>
                      </c:pt>
                      <c:pt idx="242">
                        <c:v>17</c:v>
                      </c:pt>
                      <c:pt idx="243">
                        <c:v>2</c:v>
                      </c:pt>
                      <c:pt idx="244">
                        <c:v>6</c:v>
                      </c:pt>
                      <c:pt idx="245">
                        <c:v>4</c:v>
                      </c:pt>
                      <c:pt idx="246">
                        <c:v>2</c:v>
                      </c:pt>
                      <c:pt idx="247">
                        <c:v>6</c:v>
                      </c:pt>
                      <c:pt idx="248">
                        <c:v>3</c:v>
                      </c:pt>
                      <c:pt idx="249">
                        <c:v>25</c:v>
                      </c:pt>
                      <c:pt idx="250">
                        <c:v>21</c:v>
                      </c:pt>
                      <c:pt idx="251">
                        <c:v>25</c:v>
                      </c:pt>
                      <c:pt idx="252">
                        <c:v>2</c:v>
                      </c:pt>
                      <c:pt idx="253">
                        <c:v>2</c:v>
                      </c:pt>
                      <c:pt idx="254">
                        <c:v>2</c:v>
                      </c:pt>
                      <c:pt idx="255">
                        <c:v>3</c:v>
                      </c:pt>
                      <c:pt idx="256">
                        <c:v>3</c:v>
                      </c:pt>
                      <c:pt idx="257">
                        <c:v>3</c:v>
                      </c:pt>
                      <c:pt idx="258">
                        <c:v>28</c:v>
                      </c:pt>
                      <c:pt idx="259">
                        <c:v>3</c:v>
                      </c:pt>
                      <c:pt idx="260">
                        <c:v>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CE50-4823-9439-4897C37742B1}"/>
                  </c:ext>
                </c:extLst>
              </c15:ser>
            </c15:filteredScatterSeries>
            <c15:filteredScatterSeries>
              <c15:ser>
                <c:idx val="32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(1)'!$AH$1</c15:sqref>
                        </c15:formulaRef>
                      </c:ext>
                    </c:extLst>
                    <c:strCache>
                      <c:ptCount val="1"/>
                      <c:pt idx="0">
                        <c:v>process_path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(1)'!$AH$2:$AH$263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2</c:v>
                      </c:pt>
                      <c:pt idx="5">
                        <c:v>1</c:v>
                      </c:pt>
                      <c:pt idx="6">
                        <c:v>2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2</c:v>
                      </c:pt>
                      <c:pt idx="12">
                        <c:v>1</c:v>
                      </c:pt>
                      <c:pt idx="13">
                        <c:v>2</c:v>
                      </c:pt>
                      <c:pt idx="14">
                        <c:v>2</c:v>
                      </c:pt>
                      <c:pt idx="15">
                        <c:v>2</c:v>
                      </c:pt>
                      <c:pt idx="16">
                        <c:v>1</c:v>
                      </c:pt>
                      <c:pt idx="17">
                        <c:v>2</c:v>
                      </c:pt>
                      <c:pt idx="18">
                        <c:v>1</c:v>
                      </c:pt>
                      <c:pt idx="19">
                        <c:v>2</c:v>
                      </c:pt>
                      <c:pt idx="20">
                        <c:v>2</c:v>
                      </c:pt>
                      <c:pt idx="21">
                        <c:v>1</c:v>
                      </c:pt>
                      <c:pt idx="22">
                        <c:v>2</c:v>
                      </c:pt>
                      <c:pt idx="23">
                        <c:v>2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2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2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0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2</c:v>
                      </c:pt>
                      <c:pt idx="47">
                        <c:v>1</c:v>
                      </c:pt>
                      <c:pt idx="48">
                        <c:v>2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2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2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2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3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2</c:v>
                      </c:pt>
                      <c:pt idx="85">
                        <c:v>3</c:v>
                      </c:pt>
                      <c:pt idx="86">
                        <c:v>3</c:v>
                      </c:pt>
                      <c:pt idx="87">
                        <c:v>6</c:v>
                      </c:pt>
                      <c:pt idx="88">
                        <c:v>2</c:v>
                      </c:pt>
                      <c:pt idx="89">
                        <c:v>2</c:v>
                      </c:pt>
                      <c:pt idx="90">
                        <c:v>2</c:v>
                      </c:pt>
                      <c:pt idx="91">
                        <c:v>3</c:v>
                      </c:pt>
                      <c:pt idx="92">
                        <c:v>2</c:v>
                      </c:pt>
                      <c:pt idx="93">
                        <c:v>6</c:v>
                      </c:pt>
                      <c:pt idx="94">
                        <c:v>6</c:v>
                      </c:pt>
                      <c:pt idx="95">
                        <c:v>6</c:v>
                      </c:pt>
                      <c:pt idx="96">
                        <c:v>2</c:v>
                      </c:pt>
                      <c:pt idx="97">
                        <c:v>3</c:v>
                      </c:pt>
                      <c:pt idx="98">
                        <c:v>5</c:v>
                      </c:pt>
                      <c:pt idx="99">
                        <c:v>3</c:v>
                      </c:pt>
                      <c:pt idx="100">
                        <c:v>1</c:v>
                      </c:pt>
                      <c:pt idx="101">
                        <c:v>3</c:v>
                      </c:pt>
                      <c:pt idx="102">
                        <c:v>1</c:v>
                      </c:pt>
                      <c:pt idx="103">
                        <c:v>1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2</c:v>
                      </c:pt>
                      <c:pt idx="109">
                        <c:v>3</c:v>
                      </c:pt>
                      <c:pt idx="110">
                        <c:v>3</c:v>
                      </c:pt>
                      <c:pt idx="111">
                        <c:v>6</c:v>
                      </c:pt>
                      <c:pt idx="112">
                        <c:v>3</c:v>
                      </c:pt>
                      <c:pt idx="113">
                        <c:v>3</c:v>
                      </c:pt>
                      <c:pt idx="114">
                        <c:v>3</c:v>
                      </c:pt>
                      <c:pt idx="115">
                        <c:v>3</c:v>
                      </c:pt>
                      <c:pt idx="116">
                        <c:v>3</c:v>
                      </c:pt>
                      <c:pt idx="117">
                        <c:v>4</c:v>
                      </c:pt>
                      <c:pt idx="118">
                        <c:v>2</c:v>
                      </c:pt>
                      <c:pt idx="119">
                        <c:v>2</c:v>
                      </c:pt>
                      <c:pt idx="120">
                        <c:v>1</c:v>
                      </c:pt>
                      <c:pt idx="121">
                        <c:v>2</c:v>
                      </c:pt>
                      <c:pt idx="122">
                        <c:v>3</c:v>
                      </c:pt>
                      <c:pt idx="123">
                        <c:v>2</c:v>
                      </c:pt>
                      <c:pt idx="124">
                        <c:v>2</c:v>
                      </c:pt>
                      <c:pt idx="125">
                        <c:v>2</c:v>
                      </c:pt>
                      <c:pt idx="126">
                        <c:v>2</c:v>
                      </c:pt>
                      <c:pt idx="127">
                        <c:v>6</c:v>
                      </c:pt>
                      <c:pt idx="128">
                        <c:v>2</c:v>
                      </c:pt>
                      <c:pt idx="129">
                        <c:v>2</c:v>
                      </c:pt>
                      <c:pt idx="130">
                        <c:v>2</c:v>
                      </c:pt>
                      <c:pt idx="131">
                        <c:v>3</c:v>
                      </c:pt>
                      <c:pt idx="132">
                        <c:v>5</c:v>
                      </c:pt>
                      <c:pt idx="133">
                        <c:v>2</c:v>
                      </c:pt>
                      <c:pt idx="134">
                        <c:v>2</c:v>
                      </c:pt>
                      <c:pt idx="135">
                        <c:v>1</c:v>
                      </c:pt>
                      <c:pt idx="136">
                        <c:v>2</c:v>
                      </c:pt>
                      <c:pt idx="137">
                        <c:v>2</c:v>
                      </c:pt>
                      <c:pt idx="138">
                        <c:v>2</c:v>
                      </c:pt>
                      <c:pt idx="139">
                        <c:v>2</c:v>
                      </c:pt>
                      <c:pt idx="140">
                        <c:v>2</c:v>
                      </c:pt>
                      <c:pt idx="141">
                        <c:v>2</c:v>
                      </c:pt>
                      <c:pt idx="142">
                        <c:v>2</c:v>
                      </c:pt>
                      <c:pt idx="143">
                        <c:v>2</c:v>
                      </c:pt>
                      <c:pt idx="144">
                        <c:v>2</c:v>
                      </c:pt>
                      <c:pt idx="145">
                        <c:v>2</c:v>
                      </c:pt>
                      <c:pt idx="146">
                        <c:v>2</c:v>
                      </c:pt>
                      <c:pt idx="147">
                        <c:v>2</c:v>
                      </c:pt>
                      <c:pt idx="148">
                        <c:v>2</c:v>
                      </c:pt>
                      <c:pt idx="149">
                        <c:v>2</c:v>
                      </c:pt>
                      <c:pt idx="150">
                        <c:v>2</c:v>
                      </c:pt>
                      <c:pt idx="151">
                        <c:v>2</c:v>
                      </c:pt>
                      <c:pt idx="152">
                        <c:v>2</c:v>
                      </c:pt>
                      <c:pt idx="153">
                        <c:v>2</c:v>
                      </c:pt>
                      <c:pt idx="154">
                        <c:v>2</c:v>
                      </c:pt>
                      <c:pt idx="155">
                        <c:v>3</c:v>
                      </c:pt>
                      <c:pt idx="156">
                        <c:v>3</c:v>
                      </c:pt>
                      <c:pt idx="157">
                        <c:v>2</c:v>
                      </c:pt>
                      <c:pt idx="158">
                        <c:v>4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4</c:v>
                      </c:pt>
                      <c:pt idx="162">
                        <c:v>4</c:v>
                      </c:pt>
                      <c:pt idx="163">
                        <c:v>2</c:v>
                      </c:pt>
                      <c:pt idx="164">
                        <c:v>2</c:v>
                      </c:pt>
                      <c:pt idx="165">
                        <c:v>3</c:v>
                      </c:pt>
                      <c:pt idx="166">
                        <c:v>3</c:v>
                      </c:pt>
                      <c:pt idx="167">
                        <c:v>3</c:v>
                      </c:pt>
                      <c:pt idx="168">
                        <c:v>3</c:v>
                      </c:pt>
                      <c:pt idx="169">
                        <c:v>3</c:v>
                      </c:pt>
                      <c:pt idx="170">
                        <c:v>3</c:v>
                      </c:pt>
                      <c:pt idx="171">
                        <c:v>2</c:v>
                      </c:pt>
                      <c:pt idx="172">
                        <c:v>4</c:v>
                      </c:pt>
                      <c:pt idx="173">
                        <c:v>3</c:v>
                      </c:pt>
                      <c:pt idx="174">
                        <c:v>5</c:v>
                      </c:pt>
                      <c:pt idx="175">
                        <c:v>3</c:v>
                      </c:pt>
                      <c:pt idx="176">
                        <c:v>2</c:v>
                      </c:pt>
                      <c:pt idx="177">
                        <c:v>7</c:v>
                      </c:pt>
                      <c:pt idx="178">
                        <c:v>6</c:v>
                      </c:pt>
                      <c:pt idx="179">
                        <c:v>2</c:v>
                      </c:pt>
                      <c:pt idx="180">
                        <c:v>2</c:v>
                      </c:pt>
                      <c:pt idx="181">
                        <c:v>3</c:v>
                      </c:pt>
                      <c:pt idx="182">
                        <c:v>3</c:v>
                      </c:pt>
                      <c:pt idx="183">
                        <c:v>3</c:v>
                      </c:pt>
                      <c:pt idx="184">
                        <c:v>1</c:v>
                      </c:pt>
                      <c:pt idx="185">
                        <c:v>3</c:v>
                      </c:pt>
                      <c:pt idx="186">
                        <c:v>3</c:v>
                      </c:pt>
                      <c:pt idx="187">
                        <c:v>1</c:v>
                      </c:pt>
                      <c:pt idx="188">
                        <c:v>1</c:v>
                      </c:pt>
                      <c:pt idx="189">
                        <c:v>3</c:v>
                      </c:pt>
                      <c:pt idx="190">
                        <c:v>1</c:v>
                      </c:pt>
                      <c:pt idx="191">
                        <c:v>3</c:v>
                      </c:pt>
                      <c:pt idx="192">
                        <c:v>1</c:v>
                      </c:pt>
                      <c:pt idx="193">
                        <c:v>1</c:v>
                      </c:pt>
                      <c:pt idx="194">
                        <c:v>3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3</c:v>
                      </c:pt>
                      <c:pt idx="204">
                        <c:v>10</c:v>
                      </c:pt>
                      <c:pt idx="205">
                        <c:v>10</c:v>
                      </c:pt>
                      <c:pt idx="206">
                        <c:v>2</c:v>
                      </c:pt>
                      <c:pt idx="207">
                        <c:v>16</c:v>
                      </c:pt>
                      <c:pt idx="208">
                        <c:v>2</c:v>
                      </c:pt>
                      <c:pt idx="209">
                        <c:v>4</c:v>
                      </c:pt>
                      <c:pt idx="210">
                        <c:v>4</c:v>
                      </c:pt>
                      <c:pt idx="211">
                        <c:v>4</c:v>
                      </c:pt>
                      <c:pt idx="212">
                        <c:v>4</c:v>
                      </c:pt>
                      <c:pt idx="213">
                        <c:v>3</c:v>
                      </c:pt>
                      <c:pt idx="214">
                        <c:v>2</c:v>
                      </c:pt>
                      <c:pt idx="215">
                        <c:v>4</c:v>
                      </c:pt>
                      <c:pt idx="216">
                        <c:v>2</c:v>
                      </c:pt>
                      <c:pt idx="217">
                        <c:v>3</c:v>
                      </c:pt>
                      <c:pt idx="218">
                        <c:v>5</c:v>
                      </c:pt>
                      <c:pt idx="219">
                        <c:v>2</c:v>
                      </c:pt>
                      <c:pt idx="220">
                        <c:v>2</c:v>
                      </c:pt>
                      <c:pt idx="221">
                        <c:v>70</c:v>
                      </c:pt>
                      <c:pt idx="222">
                        <c:v>84</c:v>
                      </c:pt>
                      <c:pt idx="223">
                        <c:v>70</c:v>
                      </c:pt>
                      <c:pt idx="224">
                        <c:v>3</c:v>
                      </c:pt>
                      <c:pt idx="225">
                        <c:v>44</c:v>
                      </c:pt>
                      <c:pt idx="226">
                        <c:v>2</c:v>
                      </c:pt>
                      <c:pt idx="227">
                        <c:v>2</c:v>
                      </c:pt>
                      <c:pt idx="228">
                        <c:v>3</c:v>
                      </c:pt>
                      <c:pt idx="229">
                        <c:v>2</c:v>
                      </c:pt>
                      <c:pt idx="230">
                        <c:v>2</c:v>
                      </c:pt>
                      <c:pt idx="231">
                        <c:v>6</c:v>
                      </c:pt>
                      <c:pt idx="232">
                        <c:v>6</c:v>
                      </c:pt>
                      <c:pt idx="233">
                        <c:v>3</c:v>
                      </c:pt>
                      <c:pt idx="234">
                        <c:v>2</c:v>
                      </c:pt>
                      <c:pt idx="235">
                        <c:v>7</c:v>
                      </c:pt>
                      <c:pt idx="236">
                        <c:v>4</c:v>
                      </c:pt>
                      <c:pt idx="237">
                        <c:v>5</c:v>
                      </c:pt>
                      <c:pt idx="238">
                        <c:v>2</c:v>
                      </c:pt>
                      <c:pt idx="239">
                        <c:v>2</c:v>
                      </c:pt>
                      <c:pt idx="240">
                        <c:v>2</c:v>
                      </c:pt>
                      <c:pt idx="241">
                        <c:v>11</c:v>
                      </c:pt>
                      <c:pt idx="242">
                        <c:v>17</c:v>
                      </c:pt>
                      <c:pt idx="243">
                        <c:v>2</c:v>
                      </c:pt>
                      <c:pt idx="244">
                        <c:v>6</c:v>
                      </c:pt>
                      <c:pt idx="245">
                        <c:v>4</c:v>
                      </c:pt>
                      <c:pt idx="246">
                        <c:v>2</c:v>
                      </c:pt>
                      <c:pt idx="247">
                        <c:v>6</c:v>
                      </c:pt>
                      <c:pt idx="248">
                        <c:v>3</c:v>
                      </c:pt>
                      <c:pt idx="249">
                        <c:v>25</c:v>
                      </c:pt>
                      <c:pt idx="250">
                        <c:v>21</c:v>
                      </c:pt>
                      <c:pt idx="251">
                        <c:v>25</c:v>
                      </c:pt>
                      <c:pt idx="252">
                        <c:v>2</c:v>
                      </c:pt>
                      <c:pt idx="253">
                        <c:v>2</c:v>
                      </c:pt>
                      <c:pt idx="254">
                        <c:v>2</c:v>
                      </c:pt>
                      <c:pt idx="255">
                        <c:v>3</c:v>
                      </c:pt>
                      <c:pt idx="256">
                        <c:v>3</c:v>
                      </c:pt>
                      <c:pt idx="257">
                        <c:v>3</c:v>
                      </c:pt>
                      <c:pt idx="258">
                        <c:v>28</c:v>
                      </c:pt>
                      <c:pt idx="259">
                        <c:v>3</c:v>
                      </c:pt>
                      <c:pt idx="260">
                        <c:v>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0-CE50-4823-9439-4897C37742B1}"/>
                  </c:ext>
                </c:extLst>
              </c15:ser>
            </c15:filteredScatterSeries>
            <c15:filteredScatterSeries>
              <c15:ser>
                <c:idx val="33"/>
                <c:order val="3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(1)'!$AI$1</c15:sqref>
                        </c15:formulaRef>
                      </c:ext>
                    </c:extLst>
                    <c:strCache>
                      <c:ptCount val="1"/>
                      <c:pt idx="0">
                        <c:v>beh_command_line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(1)'!$AI$2:$AI$263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2</c:v>
                      </c:pt>
                      <c:pt idx="5">
                        <c:v>1</c:v>
                      </c:pt>
                      <c:pt idx="6">
                        <c:v>2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2</c:v>
                      </c:pt>
                      <c:pt idx="12">
                        <c:v>1</c:v>
                      </c:pt>
                      <c:pt idx="13">
                        <c:v>2</c:v>
                      </c:pt>
                      <c:pt idx="14">
                        <c:v>2</c:v>
                      </c:pt>
                      <c:pt idx="15">
                        <c:v>2</c:v>
                      </c:pt>
                      <c:pt idx="16">
                        <c:v>1</c:v>
                      </c:pt>
                      <c:pt idx="17">
                        <c:v>2</c:v>
                      </c:pt>
                      <c:pt idx="18">
                        <c:v>1</c:v>
                      </c:pt>
                      <c:pt idx="19">
                        <c:v>2</c:v>
                      </c:pt>
                      <c:pt idx="20">
                        <c:v>2</c:v>
                      </c:pt>
                      <c:pt idx="21">
                        <c:v>1</c:v>
                      </c:pt>
                      <c:pt idx="22">
                        <c:v>2</c:v>
                      </c:pt>
                      <c:pt idx="23">
                        <c:v>2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2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2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0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2</c:v>
                      </c:pt>
                      <c:pt idx="47">
                        <c:v>1</c:v>
                      </c:pt>
                      <c:pt idx="48">
                        <c:v>2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2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2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2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3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2</c:v>
                      </c:pt>
                      <c:pt idx="85">
                        <c:v>3</c:v>
                      </c:pt>
                      <c:pt idx="86">
                        <c:v>3</c:v>
                      </c:pt>
                      <c:pt idx="87">
                        <c:v>6</c:v>
                      </c:pt>
                      <c:pt idx="88">
                        <c:v>2</c:v>
                      </c:pt>
                      <c:pt idx="89">
                        <c:v>2</c:v>
                      </c:pt>
                      <c:pt idx="90">
                        <c:v>2</c:v>
                      </c:pt>
                      <c:pt idx="91">
                        <c:v>3</c:v>
                      </c:pt>
                      <c:pt idx="92">
                        <c:v>2</c:v>
                      </c:pt>
                      <c:pt idx="93">
                        <c:v>6</c:v>
                      </c:pt>
                      <c:pt idx="94">
                        <c:v>6</c:v>
                      </c:pt>
                      <c:pt idx="95">
                        <c:v>6</c:v>
                      </c:pt>
                      <c:pt idx="96">
                        <c:v>2</c:v>
                      </c:pt>
                      <c:pt idx="97">
                        <c:v>3</c:v>
                      </c:pt>
                      <c:pt idx="98">
                        <c:v>5</c:v>
                      </c:pt>
                      <c:pt idx="99">
                        <c:v>3</c:v>
                      </c:pt>
                      <c:pt idx="100">
                        <c:v>1</c:v>
                      </c:pt>
                      <c:pt idx="101">
                        <c:v>3</c:v>
                      </c:pt>
                      <c:pt idx="102">
                        <c:v>1</c:v>
                      </c:pt>
                      <c:pt idx="103">
                        <c:v>1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2</c:v>
                      </c:pt>
                      <c:pt idx="109">
                        <c:v>3</c:v>
                      </c:pt>
                      <c:pt idx="110">
                        <c:v>3</c:v>
                      </c:pt>
                      <c:pt idx="111">
                        <c:v>6</c:v>
                      </c:pt>
                      <c:pt idx="112">
                        <c:v>3</c:v>
                      </c:pt>
                      <c:pt idx="113">
                        <c:v>3</c:v>
                      </c:pt>
                      <c:pt idx="114">
                        <c:v>3</c:v>
                      </c:pt>
                      <c:pt idx="115">
                        <c:v>3</c:v>
                      </c:pt>
                      <c:pt idx="116">
                        <c:v>3</c:v>
                      </c:pt>
                      <c:pt idx="117">
                        <c:v>4</c:v>
                      </c:pt>
                      <c:pt idx="118">
                        <c:v>2</c:v>
                      </c:pt>
                      <c:pt idx="119">
                        <c:v>2</c:v>
                      </c:pt>
                      <c:pt idx="120">
                        <c:v>1</c:v>
                      </c:pt>
                      <c:pt idx="121">
                        <c:v>2</c:v>
                      </c:pt>
                      <c:pt idx="122">
                        <c:v>3</c:v>
                      </c:pt>
                      <c:pt idx="123">
                        <c:v>2</c:v>
                      </c:pt>
                      <c:pt idx="124">
                        <c:v>2</c:v>
                      </c:pt>
                      <c:pt idx="125">
                        <c:v>2</c:v>
                      </c:pt>
                      <c:pt idx="126">
                        <c:v>2</c:v>
                      </c:pt>
                      <c:pt idx="127">
                        <c:v>6</c:v>
                      </c:pt>
                      <c:pt idx="128">
                        <c:v>2</c:v>
                      </c:pt>
                      <c:pt idx="129">
                        <c:v>2</c:v>
                      </c:pt>
                      <c:pt idx="130">
                        <c:v>2</c:v>
                      </c:pt>
                      <c:pt idx="131">
                        <c:v>3</c:v>
                      </c:pt>
                      <c:pt idx="132">
                        <c:v>5</c:v>
                      </c:pt>
                      <c:pt idx="133">
                        <c:v>2</c:v>
                      </c:pt>
                      <c:pt idx="134">
                        <c:v>2</c:v>
                      </c:pt>
                      <c:pt idx="135">
                        <c:v>1</c:v>
                      </c:pt>
                      <c:pt idx="136">
                        <c:v>2</c:v>
                      </c:pt>
                      <c:pt idx="137">
                        <c:v>2</c:v>
                      </c:pt>
                      <c:pt idx="138">
                        <c:v>2</c:v>
                      </c:pt>
                      <c:pt idx="139">
                        <c:v>2</c:v>
                      </c:pt>
                      <c:pt idx="140">
                        <c:v>2</c:v>
                      </c:pt>
                      <c:pt idx="141">
                        <c:v>2</c:v>
                      </c:pt>
                      <c:pt idx="142">
                        <c:v>2</c:v>
                      </c:pt>
                      <c:pt idx="143">
                        <c:v>2</c:v>
                      </c:pt>
                      <c:pt idx="144">
                        <c:v>2</c:v>
                      </c:pt>
                      <c:pt idx="145">
                        <c:v>2</c:v>
                      </c:pt>
                      <c:pt idx="146">
                        <c:v>2</c:v>
                      </c:pt>
                      <c:pt idx="147">
                        <c:v>2</c:v>
                      </c:pt>
                      <c:pt idx="148">
                        <c:v>2</c:v>
                      </c:pt>
                      <c:pt idx="149">
                        <c:v>2</c:v>
                      </c:pt>
                      <c:pt idx="150">
                        <c:v>2</c:v>
                      </c:pt>
                      <c:pt idx="151">
                        <c:v>2</c:v>
                      </c:pt>
                      <c:pt idx="152">
                        <c:v>2</c:v>
                      </c:pt>
                      <c:pt idx="153">
                        <c:v>2</c:v>
                      </c:pt>
                      <c:pt idx="154">
                        <c:v>2</c:v>
                      </c:pt>
                      <c:pt idx="155">
                        <c:v>3</c:v>
                      </c:pt>
                      <c:pt idx="156">
                        <c:v>3</c:v>
                      </c:pt>
                      <c:pt idx="157">
                        <c:v>2</c:v>
                      </c:pt>
                      <c:pt idx="158">
                        <c:v>4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4</c:v>
                      </c:pt>
                      <c:pt idx="162">
                        <c:v>4</c:v>
                      </c:pt>
                      <c:pt idx="163">
                        <c:v>2</c:v>
                      </c:pt>
                      <c:pt idx="164">
                        <c:v>2</c:v>
                      </c:pt>
                      <c:pt idx="165">
                        <c:v>3</c:v>
                      </c:pt>
                      <c:pt idx="166">
                        <c:v>3</c:v>
                      </c:pt>
                      <c:pt idx="167">
                        <c:v>3</c:v>
                      </c:pt>
                      <c:pt idx="168">
                        <c:v>3</c:v>
                      </c:pt>
                      <c:pt idx="169">
                        <c:v>3</c:v>
                      </c:pt>
                      <c:pt idx="170">
                        <c:v>3</c:v>
                      </c:pt>
                      <c:pt idx="171">
                        <c:v>2</c:v>
                      </c:pt>
                      <c:pt idx="172">
                        <c:v>4</c:v>
                      </c:pt>
                      <c:pt idx="173">
                        <c:v>3</c:v>
                      </c:pt>
                      <c:pt idx="174">
                        <c:v>5</c:v>
                      </c:pt>
                      <c:pt idx="175">
                        <c:v>3</c:v>
                      </c:pt>
                      <c:pt idx="176">
                        <c:v>2</c:v>
                      </c:pt>
                      <c:pt idx="177">
                        <c:v>7</c:v>
                      </c:pt>
                      <c:pt idx="178">
                        <c:v>6</c:v>
                      </c:pt>
                      <c:pt idx="179">
                        <c:v>2</c:v>
                      </c:pt>
                      <c:pt idx="180">
                        <c:v>2</c:v>
                      </c:pt>
                      <c:pt idx="181">
                        <c:v>3</c:v>
                      </c:pt>
                      <c:pt idx="182">
                        <c:v>3</c:v>
                      </c:pt>
                      <c:pt idx="183">
                        <c:v>3</c:v>
                      </c:pt>
                      <c:pt idx="184">
                        <c:v>1</c:v>
                      </c:pt>
                      <c:pt idx="185">
                        <c:v>3</c:v>
                      </c:pt>
                      <c:pt idx="186">
                        <c:v>3</c:v>
                      </c:pt>
                      <c:pt idx="187">
                        <c:v>1</c:v>
                      </c:pt>
                      <c:pt idx="188">
                        <c:v>1</c:v>
                      </c:pt>
                      <c:pt idx="189">
                        <c:v>3</c:v>
                      </c:pt>
                      <c:pt idx="190">
                        <c:v>1</c:v>
                      </c:pt>
                      <c:pt idx="191">
                        <c:v>3</c:v>
                      </c:pt>
                      <c:pt idx="192">
                        <c:v>1</c:v>
                      </c:pt>
                      <c:pt idx="193">
                        <c:v>1</c:v>
                      </c:pt>
                      <c:pt idx="194">
                        <c:v>3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3</c:v>
                      </c:pt>
                      <c:pt idx="204">
                        <c:v>10</c:v>
                      </c:pt>
                      <c:pt idx="205">
                        <c:v>10</c:v>
                      </c:pt>
                      <c:pt idx="206">
                        <c:v>2</c:v>
                      </c:pt>
                      <c:pt idx="207">
                        <c:v>16</c:v>
                      </c:pt>
                      <c:pt idx="208">
                        <c:v>2</c:v>
                      </c:pt>
                      <c:pt idx="209">
                        <c:v>4</c:v>
                      </c:pt>
                      <c:pt idx="210">
                        <c:v>4</c:v>
                      </c:pt>
                      <c:pt idx="211">
                        <c:v>4</c:v>
                      </c:pt>
                      <c:pt idx="212">
                        <c:v>4</c:v>
                      </c:pt>
                      <c:pt idx="213">
                        <c:v>3</c:v>
                      </c:pt>
                      <c:pt idx="214">
                        <c:v>2</c:v>
                      </c:pt>
                      <c:pt idx="215">
                        <c:v>4</c:v>
                      </c:pt>
                      <c:pt idx="216">
                        <c:v>2</c:v>
                      </c:pt>
                      <c:pt idx="217">
                        <c:v>3</c:v>
                      </c:pt>
                      <c:pt idx="218">
                        <c:v>5</c:v>
                      </c:pt>
                      <c:pt idx="219">
                        <c:v>2</c:v>
                      </c:pt>
                      <c:pt idx="220">
                        <c:v>2</c:v>
                      </c:pt>
                      <c:pt idx="221">
                        <c:v>70</c:v>
                      </c:pt>
                      <c:pt idx="222">
                        <c:v>84</c:v>
                      </c:pt>
                      <c:pt idx="223">
                        <c:v>70</c:v>
                      </c:pt>
                      <c:pt idx="224">
                        <c:v>3</c:v>
                      </c:pt>
                      <c:pt idx="225">
                        <c:v>44</c:v>
                      </c:pt>
                      <c:pt idx="226">
                        <c:v>2</c:v>
                      </c:pt>
                      <c:pt idx="227">
                        <c:v>2</c:v>
                      </c:pt>
                      <c:pt idx="228">
                        <c:v>3</c:v>
                      </c:pt>
                      <c:pt idx="229">
                        <c:v>2</c:v>
                      </c:pt>
                      <c:pt idx="230">
                        <c:v>2</c:v>
                      </c:pt>
                      <c:pt idx="231">
                        <c:v>6</c:v>
                      </c:pt>
                      <c:pt idx="232">
                        <c:v>6</c:v>
                      </c:pt>
                      <c:pt idx="233">
                        <c:v>3</c:v>
                      </c:pt>
                      <c:pt idx="234">
                        <c:v>2</c:v>
                      </c:pt>
                      <c:pt idx="235">
                        <c:v>7</c:v>
                      </c:pt>
                      <c:pt idx="236">
                        <c:v>4</c:v>
                      </c:pt>
                      <c:pt idx="237">
                        <c:v>5</c:v>
                      </c:pt>
                      <c:pt idx="238">
                        <c:v>2</c:v>
                      </c:pt>
                      <c:pt idx="239">
                        <c:v>2</c:v>
                      </c:pt>
                      <c:pt idx="240">
                        <c:v>2</c:v>
                      </c:pt>
                      <c:pt idx="241">
                        <c:v>11</c:v>
                      </c:pt>
                      <c:pt idx="242">
                        <c:v>17</c:v>
                      </c:pt>
                      <c:pt idx="243">
                        <c:v>2</c:v>
                      </c:pt>
                      <c:pt idx="244">
                        <c:v>6</c:v>
                      </c:pt>
                      <c:pt idx="245">
                        <c:v>4</c:v>
                      </c:pt>
                      <c:pt idx="246">
                        <c:v>2</c:v>
                      </c:pt>
                      <c:pt idx="247">
                        <c:v>6</c:v>
                      </c:pt>
                      <c:pt idx="248">
                        <c:v>3</c:v>
                      </c:pt>
                      <c:pt idx="249">
                        <c:v>25</c:v>
                      </c:pt>
                      <c:pt idx="250">
                        <c:v>21</c:v>
                      </c:pt>
                      <c:pt idx="251">
                        <c:v>25</c:v>
                      </c:pt>
                      <c:pt idx="252">
                        <c:v>2</c:v>
                      </c:pt>
                      <c:pt idx="253">
                        <c:v>2</c:v>
                      </c:pt>
                      <c:pt idx="254">
                        <c:v>2</c:v>
                      </c:pt>
                      <c:pt idx="255">
                        <c:v>3</c:v>
                      </c:pt>
                      <c:pt idx="256">
                        <c:v>3</c:v>
                      </c:pt>
                      <c:pt idx="257">
                        <c:v>3</c:v>
                      </c:pt>
                      <c:pt idx="258">
                        <c:v>28</c:v>
                      </c:pt>
                      <c:pt idx="259">
                        <c:v>3</c:v>
                      </c:pt>
                      <c:pt idx="260">
                        <c:v>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CE50-4823-9439-4897C37742B1}"/>
                  </c:ext>
                </c:extLst>
              </c15:ser>
            </c15:filteredScatterSeries>
            <c15:filteredScatterSeries>
              <c15:ser>
                <c:idx val="34"/>
                <c:order val="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(1)'!$AJ$1</c15:sqref>
                        </c15:formulaRef>
                      </c:ext>
                    </c:extLst>
                    <c:strCache>
                      <c:ptCount val="1"/>
                      <c:pt idx="0">
                        <c:v>tree_process_name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(1)'!$AJ$2:$AJ$263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2</c:v>
                      </c:pt>
                      <c:pt idx="5">
                        <c:v>1</c:v>
                      </c:pt>
                      <c:pt idx="6">
                        <c:v>2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2</c:v>
                      </c:pt>
                      <c:pt idx="12">
                        <c:v>1</c:v>
                      </c:pt>
                      <c:pt idx="13">
                        <c:v>2</c:v>
                      </c:pt>
                      <c:pt idx="14">
                        <c:v>2</c:v>
                      </c:pt>
                      <c:pt idx="15">
                        <c:v>2</c:v>
                      </c:pt>
                      <c:pt idx="16">
                        <c:v>1</c:v>
                      </c:pt>
                      <c:pt idx="17">
                        <c:v>2</c:v>
                      </c:pt>
                      <c:pt idx="18">
                        <c:v>1</c:v>
                      </c:pt>
                      <c:pt idx="19">
                        <c:v>2</c:v>
                      </c:pt>
                      <c:pt idx="20">
                        <c:v>2</c:v>
                      </c:pt>
                      <c:pt idx="21">
                        <c:v>1</c:v>
                      </c:pt>
                      <c:pt idx="22">
                        <c:v>2</c:v>
                      </c:pt>
                      <c:pt idx="23">
                        <c:v>2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2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2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0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2</c:v>
                      </c:pt>
                      <c:pt idx="47">
                        <c:v>1</c:v>
                      </c:pt>
                      <c:pt idx="48">
                        <c:v>2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2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2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2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3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1</c:v>
                      </c:pt>
                      <c:pt idx="92">
                        <c:v>0</c:v>
                      </c:pt>
                      <c:pt idx="93">
                        <c:v>1</c:v>
                      </c:pt>
                      <c:pt idx="94">
                        <c:v>1</c:v>
                      </c:pt>
                      <c:pt idx="95">
                        <c:v>1</c:v>
                      </c:pt>
                      <c:pt idx="96">
                        <c:v>0</c:v>
                      </c:pt>
                      <c:pt idx="97">
                        <c:v>1</c:v>
                      </c:pt>
                      <c:pt idx="98">
                        <c:v>1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1</c:v>
                      </c:pt>
                      <c:pt idx="110">
                        <c:v>1</c:v>
                      </c:pt>
                      <c:pt idx="111">
                        <c:v>2</c:v>
                      </c:pt>
                      <c:pt idx="112">
                        <c:v>1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1</c:v>
                      </c:pt>
                      <c:pt idx="116">
                        <c:v>1</c:v>
                      </c:pt>
                      <c:pt idx="117">
                        <c:v>1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1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2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1</c:v>
                      </c:pt>
                      <c:pt idx="132">
                        <c:v>2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1</c:v>
                      </c:pt>
                      <c:pt idx="156">
                        <c:v>1</c:v>
                      </c:pt>
                      <c:pt idx="157">
                        <c:v>0</c:v>
                      </c:pt>
                      <c:pt idx="158">
                        <c:v>1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1</c:v>
                      </c:pt>
                      <c:pt idx="162">
                        <c:v>1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1</c:v>
                      </c:pt>
                      <c:pt idx="166">
                        <c:v>1</c:v>
                      </c:pt>
                      <c:pt idx="167">
                        <c:v>1</c:v>
                      </c:pt>
                      <c:pt idx="168">
                        <c:v>1</c:v>
                      </c:pt>
                      <c:pt idx="169">
                        <c:v>1</c:v>
                      </c:pt>
                      <c:pt idx="170">
                        <c:v>1</c:v>
                      </c:pt>
                      <c:pt idx="171">
                        <c:v>0</c:v>
                      </c:pt>
                      <c:pt idx="172">
                        <c:v>1</c:v>
                      </c:pt>
                      <c:pt idx="173">
                        <c:v>1</c:v>
                      </c:pt>
                      <c:pt idx="174">
                        <c:v>1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3</c:v>
                      </c:pt>
                      <c:pt idx="178">
                        <c:v>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1</c:v>
                      </c:pt>
                      <c:pt idx="182">
                        <c:v>1</c:v>
                      </c:pt>
                      <c:pt idx="183">
                        <c:v>1</c:v>
                      </c:pt>
                      <c:pt idx="184">
                        <c:v>0</c:v>
                      </c:pt>
                      <c:pt idx="185">
                        <c:v>1</c:v>
                      </c:pt>
                      <c:pt idx="186">
                        <c:v>1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1</c:v>
                      </c:pt>
                      <c:pt idx="190">
                        <c:v>0</c:v>
                      </c:pt>
                      <c:pt idx="191">
                        <c:v>1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1</c:v>
                      </c:pt>
                      <c:pt idx="195">
                        <c:v>1</c:v>
                      </c:pt>
                      <c:pt idx="196">
                        <c:v>1</c:v>
                      </c:pt>
                      <c:pt idx="197">
                        <c:v>1</c:v>
                      </c:pt>
                      <c:pt idx="198">
                        <c:v>1</c:v>
                      </c:pt>
                      <c:pt idx="199">
                        <c:v>1</c:v>
                      </c:pt>
                      <c:pt idx="200">
                        <c:v>1</c:v>
                      </c:pt>
                      <c:pt idx="201">
                        <c:v>1</c:v>
                      </c:pt>
                      <c:pt idx="202">
                        <c:v>1</c:v>
                      </c:pt>
                      <c:pt idx="203">
                        <c:v>1</c:v>
                      </c:pt>
                      <c:pt idx="204">
                        <c:v>2</c:v>
                      </c:pt>
                      <c:pt idx="205">
                        <c:v>6</c:v>
                      </c:pt>
                      <c:pt idx="206">
                        <c:v>2</c:v>
                      </c:pt>
                      <c:pt idx="207">
                        <c:v>2</c:v>
                      </c:pt>
                      <c:pt idx="208">
                        <c:v>2</c:v>
                      </c:pt>
                      <c:pt idx="209">
                        <c:v>2</c:v>
                      </c:pt>
                      <c:pt idx="210">
                        <c:v>2</c:v>
                      </c:pt>
                      <c:pt idx="211">
                        <c:v>4</c:v>
                      </c:pt>
                      <c:pt idx="212">
                        <c:v>4</c:v>
                      </c:pt>
                      <c:pt idx="213">
                        <c:v>2</c:v>
                      </c:pt>
                      <c:pt idx="214">
                        <c:v>2</c:v>
                      </c:pt>
                      <c:pt idx="215">
                        <c:v>2</c:v>
                      </c:pt>
                      <c:pt idx="216">
                        <c:v>2</c:v>
                      </c:pt>
                      <c:pt idx="217">
                        <c:v>2</c:v>
                      </c:pt>
                      <c:pt idx="218">
                        <c:v>4</c:v>
                      </c:pt>
                      <c:pt idx="219">
                        <c:v>2</c:v>
                      </c:pt>
                      <c:pt idx="220">
                        <c:v>2</c:v>
                      </c:pt>
                      <c:pt idx="221">
                        <c:v>56</c:v>
                      </c:pt>
                      <c:pt idx="222">
                        <c:v>3</c:v>
                      </c:pt>
                      <c:pt idx="223">
                        <c:v>53</c:v>
                      </c:pt>
                      <c:pt idx="224">
                        <c:v>3</c:v>
                      </c:pt>
                      <c:pt idx="225">
                        <c:v>22</c:v>
                      </c:pt>
                      <c:pt idx="226">
                        <c:v>2</c:v>
                      </c:pt>
                      <c:pt idx="227">
                        <c:v>2</c:v>
                      </c:pt>
                      <c:pt idx="228">
                        <c:v>3</c:v>
                      </c:pt>
                      <c:pt idx="229">
                        <c:v>2</c:v>
                      </c:pt>
                      <c:pt idx="230">
                        <c:v>2</c:v>
                      </c:pt>
                      <c:pt idx="231">
                        <c:v>2</c:v>
                      </c:pt>
                      <c:pt idx="232">
                        <c:v>2</c:v>
                      </c:pt>
                      <c:pt idx="233">
                        <c:v>2</c:v>
                      </c:pt>
                      <c:pt idx="234">
                        <c:v>2</c:v>
                      </c:pt>
                      <c:pt idx="235">
                        <c:v>3</c:v>
                      </c:pt>
                      <c:pt idx="236">
                        <c:v>3</c:v>
                      </c:pt>
                      <c:pt idx="237">
                        <c:v>2</c:v>
                      </c:pt>
                      <c:pt idx="238">
                        <c:v>2</c:v>
                      </c:pt>
                      <c:pt idx="239">
                        <c:v>2</c:v>
                      </c:pt>
                      <c:pt idx="240">
                        <c:v>2</c:v>
                      </c:pt>
                      <c:pt idx="241">
                        <c:v>11</c:v>
                      </c:pt>
                      <c:pt idx="242">
                        <c:v>8</c:v>
                      </c:pt>
                      <c:pt idx="243">
                        <c:v>2</c:v>
                      </c:pt>
                      <c:pt idx="244">
                        <c:v>2</c:v>
                      </c:pt>
                      <c:pt idx="245">
                        <c:v>2</c:v>
                      </c:pt>
                      <c:pt idx="246">
                        <c:v>2</c:v>
                      </c:pt>
                      <c:pt idx="247">
                        <c:v>2</c:v>
                      </c:pt>
                      <c:pt idx="248">
                        <c:v>2</c:v>
                      </c:pt>
                      <c:pt idx="249">
                        <c:v>4</c:v>
                      </c:pt>
                      <c:pt idx="250">
                        <c:v>4</c:v>
                      </c:pt>
                      <c:pt idx="251">
                        <c:v>4</c:v>
                      </c:pt>
                      <c:pt idx="252">
                        <c:v>2</c:v>
                      </c:pt>
                      <c:pt idx="253">
                        <c:v>2</c:v>
                      </c:pt>
                      <c:pt idx="254">
                        <c:v>2</c:v>
                      </c:pt>
                      <c:pt idx="255">
                        <c:v>2</c:v>
                      </c:pt>
                      <c:pt idx="256">
                        <c:v>2</c:v>
                      </c:pt>
                      <c:pt idx="257">
                        <c:v>2</c:v>
                      </c:pt>
                      <c:pt idx="258">
                        <c:v>17</c:v>
                      </c:pt>
                      <c:pt idx="259">
                        <c:v>2</c:v>
                      </c:pt>
                      <c:pt idx="260">
                        <c:v>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CE50-4823-9439-4897C37742B1}"/>
                  </c:ext>
                </c:extLst>
              </c15:ser>
            </c15:filteredScatterSeries>
            <c15:filteredScatterSeries>
              <c15:ser>
                <c:idx val="35"/>
                <c:order val="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(1)'!$AK$1</c15:sqref>
                        </c15:formulaRef>
                      </c:ext>
                    </c:extLst>
                    <c:strCache>
                      <c:ptCount val="1"/>
                      <c:pt idx="0">
                        <c:v>tree_command_line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(1)'!$AK$2:$AK$263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2</c:v>
                      </c:pt>
                      <c:pt idx="5">
                        <c:v>1</c:v>
                      </c:pt>
                      <c:pt idx="6">
                        <c:v>2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2</c:v>
                      </c:pt>
                      <c:pt idx="12">
                        <c:v>1</c:v>
                      </c:pt>
                      <c:pt idx="13">
                        <c:v>2</c:v>
                      </c:pt>
                      <c:pt idx="14">
                        <c:v>2</c:v>
                      </c:pt>
                      <c:pt idx="15">
                        <c:v>2</c:v>
                      </c:pt>
                      <c:pt idx="16">
                        <c:v>1</c:v>
                      </c:pt>
                      <c:pt idx="17">
                        <c:v>2</c:v>
                      </c:pt>
                      <c:pt idx="18">
                        <c:v>1</c:v>
                      </c:pt>
                      <c:pt idx="19">
                        <c:v>2</c:v>
                      </c:pt>
                      <c:pt idx="20">
                        <c:v>2</c:v>
                      </c:pt>
                      <c:pt idx="21">
                        <c:v>1</c:v>
                      </c:pt>
                      <c:pt idx="22">
                        <c:v>2</c:v>
                      </c:pt>
                      <c:pt idx="23">
                        <c:v>2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2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2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0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2</c:v>
                      </c:pt>
                      <c:pt idx="47">
                        <c:v>1</c:v>
                      </c:pt>
                      <c:pt idx="48">
                        <c:v>2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2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2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2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3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2</c:v>
                      </c:pt>
                      <c:pt idx="85">
                        <c:v>2</c:v>
                      </c:pt>
                      <c:pt idx="86">
                        <c:v>2</c:v>
                      </c:pt>
                      <c:pt idx="87">
                        <c:v>2</c:v>
                      </c:pt>
                      <c:pt idx="88">
                        <c:v>2</c:v>
                      </c:pt>
                      <c:pt idx="89">
                        <c:v>2</c:v>
                      </c:pt>
                      <c:pt idx="90">
                        <c:v>2</c:v>
                      </c:pt>
                      <c:pt idx="91">
                        <c:v>2</c:v>
                      </c:pt>
                      <c:pt idx="92">
                        <c:v>2</c:v>
                      </c:pt>
                      <c:pt idx="93">
                        <c:v>4</c:v>
                      </c:pt>
                      <c:pt idx="94">
                        <c:v>4</c:v>
                      </c:pt>
                      <c:pt idx="95">
                        <c:v>4</c:v>
                      </c:pt>
                      <c:pt idx="96">
                        <c:v>2</c:v>
                      </c:pt>
                      <c:pt idx="97">
                        <c:v>2</c:v>
                      </c:pt>
                      <c:pt idx="98">
                        <c:v>2</c:v>
                      </c:pt>
                      <c:pt idx="99">
                        <c:v>3</c:v>
                      </c:pt>
                      <c:pt idx="100">
                        <c:v>1</c:v>
                      </c:pt>
                      <c:pt idx="101">
                        <c:v>2</c:v>
                      </c:pt>
                      <c:pt idx="102">
                        <c:v>1</c:v>
                      </c:pt>
                      <c:pt idx="103">
                        <c:v>1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2</c:v>
                      </c:pt>
                      <c:pt idx="109">
                        <c:v>2</c:v>
                      </c:pt>
                      <c:pt idx="110">
                        <c:v>2</c:v>
                      </c:pt>
                      <c:pt idx="111">
                        <c:v>2</c:v>
                      </c:pt>
                      <c:pt idx="112">
                        <c:v>2</c:v>
                      </c:pt>
                      <c:pt idx="113">
                        <c:v>2</c:v>
                      </c:pt>
                      <c:pt idx="114">
                        <c:v>2</c:v>
                      </c:pt>
                      <c:pt idx="115">
                        <c:v>2</c:v>
                      </c:pt>
                      <c:pt idx="116">
                        <c:v>2</c:v>
                      </c:pt>
                      <c:pt idx="117">
                        <c:v>2</c:v>
                      </c:pt>
                      <c:pt idx="118">
                        <c:v>2</c:v>
                      </c:pt>
                      <c:pt idx="119">
                        <c:v>2</c:v>
                      </c:pt>
                      <c:pt idx="120">
                        <c:v>1</c:v>
                      </c:pt>
                      <c:pt idx="121">
                        <c:v>2</c:v>
                      </c:pt>
                      <c:pt idx="122">
                        <c:v>2</c:v>
                      </c:pt>
                      <c:pt idx="123">
                        <c:v>2</c:v>
                      </c:pt>
                      <c:pt idx="124">
                        <c:v>2</c:v>
                      </c:pt>
                      <c:pt idx="125">
                        <c:v>2</c:v>
                      </c:pt>
                      <c:pt idx="126">
                        <c:v>2</c:v>
                      </c:pt>
                      <c:pt idx="127">
                        <c:v>4</c:v>
                      </c:pt>
                      <c:pt idx="128">
                        <c:v>2</c:v>
                      </c:pt>
                      <c:pt idx="129">
                        <c:v>2</c:v>
                      </c:pt>
                      <c:pt idx="130">
                        <c:v>2</c:v>
                      </c:pt>
                      <c:pt idx="131">
                        <c:v>2</c:v>
                      </c:pt>
                      <c:pt idx="132">
                        <c:v>3</c:v>
                      </c:pt>
                      <c:pt idx="133">
                        <c:v>2</c:v>
                      </c:pt>
                      <c:pt idx="134">
                        <c:v>2</c:v>
                      </c:pt>
                      <c:pt idx="135">
                        <c:v>1</c:v>
                      </c:pt>
                      <c:pt idx="136">
                        <c:v>2</c:v>
                      </c:pt>
                      <c:pt idx="137">
                        <c:v>2</c:v>
                      </c:pt>
                      <c:pt idx="138">
                        <c:v>2</c:v>
                      </c:pt>
                      <c:pt idx="139">
                        <c:v>2</c:v>
                      </c:pt>
                      <c:pt idx="140">
                        <c:v>2</c:v>
                      </c:pt>
                      <c:pt idx="141">
                        <c:v>2</c:v>
                      </c:pt>
                      <c:pt idx="142">
                        <c:v>2</c:v>
                      </c:pt>
                      <c:pt idx="143">
                        <c:v>2</c:v>
                      </c:pt>
                      <c:pt idx="144">
                        <c:v>2</c:v>
                      </c:pt>
                      <c:pt idx="145">
                        <c:v>2</c:v>
                      </c:pt>
                      <c:pt idx="146">
                        <c:v>2</c:v>
                      </c:pt>
                      <c:pt idx="147">
                        <c:v>2</c:v>
                      </c:pt>
                      <c:pt idx="148">
                        <c:v>2</c:v>
                      </c:pt>
                      <c:pt idx="149">
                        <c:v>2</c:v>
                      </c:pt>
                      <c:pt idx="150">
                        <c:v>2</c:v>
                      </c:pt>
                      <c:pt idx="151">
                        <c:v>2</c:v>
                      </c:pt>
                      <c:pt idx="152">
                        <c:v>2</c:v>
                      </c:pt>
                      <c:pt idx="153">
                        <c:v>2</c:v>
                      </c:pt>
                      <c:pt idx="154">
                        <c:v>2</c:v>
                      </c:pt>
                      <c:pt idx="155">
                        <c:v>2</c:v>
                      </c:pt>
                      <c:pt idx="156">
                        <c:v>2</c:v>
                      </c:pt>
                      <c:pt idx="157">
                        <c:v>2</c:v>
                      </c:pt>
                      <c:pt idx="158">
                        <c:v>2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3</c:v>
                      </c:pt>
                      <c:pt idx="162">
                        <c:v>3</c:v>
                      </c:pt>
                      <c:pt idx="163">
                        <c:v>2</c:v>
                      </c:pt>
                      <c:pt idx="164">
                        <c:v>2</c:v>
                      </c:pt>
                      <c:pt idx="165">
                        <c:v>2</c:v>
                      </c:pt>
                      <c:pt idx="166">
                        <c:v>2</c:v>
                      </c:pt>
                      <c:pt idx="167">
                        <c:v>2</c:v>
                      </c:pt>
                      <c:pt idx="168">
                        <c:v>2</c:v>
                      </c:pt>
                      <c:pt idx="169">
                        <c:v>2</c:v>
                      </c:pt>
                      <c:pt idx="170">
                        <c:v>2</c:v>
                      </c:pt>
                      <c:pt idx="171">
                        <c:v>2</c:v>
                      </c:pt>
                      <c:pt idx="172">
                        <c:v>2</c:v>
                      </c:pt>
                      <c:pt idx="173">
                        <c:v>2</c:v>
                      </c:pt>
                      <c:pt idx="174">
                        <c:v>2</c:v>
                      </c:pt>
                      <c:pt idx="175">
                        <c:v>3</c:v>
                      </c:pt>
                      <c:pt idx="176">
                        <c:v>2</c:v>
                      </c:pt>
                      <c:pt idx="177">
                        <c:v>4</c:v>
                      </c:pt>
                      <c:pt idx="178">
                        <c:v>4</c:v>
                      </c:pt>
                      <c:pt idx="179">
                        <c:v>2</c:v>
                      </c:pt>
                      <c:pt idx="180">
                        <c:v>2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2</c:v>
                      </c:pt>
                      <c:pt idx="184">
                        <c:v>1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1</c:v>
                      </c:pt>
                      <c:pt idx="188">
                        <c:v>1</c:v>
                      </c:pt>
                      <c:pt idx="189">
                        <c:v>2</c:v>
                      </c:pt>
                      <c:pt idx="190">
                        <c:v>1</c:v>
                      </c:pt>
                      <c:pt idx="191">
                        <c:v>2</c:v>
                      </c:pt>
                      <c:pt idx="192">
                        <c:v>1</c:v>
                      </c:pt>
                      <c:pt idx="193">
                        <c:v>1</c:v>
                      </c:pt>
                      <c:pt idx="194">
                        <c:v>2</c:v>
                      </c:pt>
                      <c:pt idx="195">
                        <c:v>3</c:v>
                      </c:pt>
                      <c:pt idx="196">
                        <c:v>2</c:v>
                      </c:pt>
                      <c:pt idx="197">
                        <c:v>3</c:v>
                      </c:pt>
                      <c:pt idx="198">
                        <c:v>2</c:v>
                      </c:pt>
                      <c:pt idx="199">
                        <c:v>2</c:v>
                      </c:pt>
                      <c:pt idx="200">
                        <c:v>2</c:v>
                      </c:pt>
                      <c:pt idx="201">
                        <c:v>2</c:v>
                      </c:pt>
                      <c:pt idx="202">
                        <c:v>2</c:v>
                      </c:pt>
                      <c:pt idx="203">
                        <c:v>2</c:v>
                      </c:pt>
                      <c:pt idx="204">
                        <c:v>2</c:v>
                      </c:pt>
                      <c:pt idx="205">
                        <c:v>6</c:v>
                      </c:pt>
                      <c:pt idx="206">
                        <c:v>2</c:v>
                      </c:pt>
                      <c:pt idx="207">
                        <c:v>2</c:v>
                      </c:pt>
                      <c:pt idx="208">
                        <c:v>2</c:v>
                      </c:pt>
                      <c:pt idx="209">
                        <c:v>2</c:v>
                      </c:pt>
                      <c:pt idx="210">
                        <c:v>2</c:v>
                      </c:pt>
                      <c:pt idx="211">
                        <c:v>4</c:v>
                      </c:pt>
                      <c:pt idx="212">
                        <c:v>4</c:v>
                      </c:pt>
                      <c:pt idx="213">
                        <c:v>2</c:v>
                      </c:pt>
                      <c:pt idx="214">
                        <c:v>2</c:v>
                      </c:pt>
                      <c:pt idx="215">
                        <c:v>2</c:v>
                      </c:pt>
                      <c:pt idx="216">
                        <c:v>2</c:v>
                      </c:pt>
                      <c:pt idx="217">
                        <c:v>2</c:v>
                      </c:pt>
                      <c:pt idx="218">
                        <c:v>4</c:v>
                      </c:pt>
                      <c:pt idx="219">
                        <c:v>2</c:v>
                      </c:pt>
                      <c:pt idx="220">
                        <c:v>2</c:v>
                      </c:pt>
                      <c:pt idx="221">
                        <c:v>56</c:v>
                      </c:pt>
                      <c:pt idx="222">
                        <c:v>3</c:v>
                      </c:pt>
                      <c:pt idx="223">
                        <c:v>53</c:v>
                      </c:pt>
                      <c:pt idx="224">
                        <c:v>3</c:v>
                      </c:pt>
                      <c:pt idx="225">
                        <c:v>22</c:v>
                      </c:pt>
                      <c:pt idx="226">
                        <c:v>2</c:v>
                      </c:pt>
                      <c:pt idx="227">
                        <c:v>2</c:v>
                      </c:pt>
                      <c:pt idx="228">
                        <c:v>3</c:v>
                      </c:pt>
                      <c:pt idx="229">
                        <c:v>2</c:v>
                      </c:pt>
                      <c:pt idx="230">
                        <c:v>2</c:v>
                      </c:pt>
                      <c:pt idx="231">
                        <c:v>2</c:v>
                      </c:pt>
                      <c:pt idx="232">
                        <c:v>2</c:v>
                      </c:pt>
                      <c:pt idx="233">
                        <c:v>2</c:v>
                      </c:pt>
                      <c:pt idx="234">
                        <c:v>2</c:v>
                      </c:pt>
                      <c:pt idx="235">
                        <c:v>3</c:v>
                      </c:pt>
                      <c:pt idx="236">
                        <c:v>3</c:v>
                      </c:pt>
                      <c:pt idx="237">
                        <c:v>2</c:v>
                      </c:pt>
                      <c:pt idx="238">
                        <c:v>2</c:v>
                      </c:pt>
                      <c:pt idx="239">
                        <c:v>2</c:v>
                      </c:pt>
                      <c:pt idx="240">
                        <c:v>2</c:v>
                      </c:pt>
                      <c:pt idx="241">
                        <c:v>11</c:v>
                      </c:pt>
                      <c:pt idx="242">
                        <c:v>8</c:v>
                      </c:pt>
                      <c:pt idx="243">
                        <c:v>2</c:v>
                      </c:pt>
                      <c:pt idx="244">
                        <c:v>2</c:v>
                      </c:pt>
                      <c:pt idx="245">
                        <c:v>2</c:v>
                      </c:pt>
                      <c:pt idx="246">
                        <c:v>2</c:v>
                      </c:pt>
                      <c:pt idx="247">
                        <c:v>2</c:v>
                      </c:pt>
                      <c:pt idx="248">
                        <c:v>2</c:v>
                      </c:pt>
                      <c:pt idx="249">
                        <c:v>4</c:v>
                      </c:pt>
                      <c:pt idx="250">
                        <c:v>4</c:v>
                      </c:pt>
                      <c:pt idx="251">
                        <c:v>4</c:v>
                      </c:pt>
                      <c:pt idx="252">
                        <c:v>2</c:v>
                      </c:pt>
                      <c:pt idx="253">
                        <c:v>2</c:v>
                      </c:pt>
                      <c:pt idx="254">
                        <c:v>2</c:v>
                      </c:pt>
                      <c:pt idx="255">
                        <c:v>2</c:v>
                      </c:pt>
                      <c:pt idx="256">
                        <c:v>2</c:v>
                      </c:pt>
                      <c:pt idx="257">
                        <c:v>2</c:v>
                      </c:pt>
                      <c:pt idx="258">
                        <c:v>17</c:v>
                      </c:pt>
                      <c:pt idx="259">
                        <c:v>2</c:v>
                      </c:pt>
                      <c:pt idx="260">
                        <c:v>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CE50-4823-9439-4897C37742B1}"/>
                  </c:ext>
                </c:extLst>
              </c15:ser>
            </c15:filteredScatterSeries>
            <c15:filteredScatterSeries>
              <c15:ser>
                <c:idx val="36"/>
                <c:order val="3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(1)'!$AL$1</c15:sqref>
                        </c15:formulaRef>
                      </c:ext>
                    </c:extLst>
                    <c:strCache>
                      <c:ptCount val="1"/>
                      <c:pt idx="0">
                        <c:v>children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(1)'!$AL$2:$AL$263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2</c:v>
                      </c:pt>
                      <c:pt idx="85">
                        <c:v>2</c:v>
                      </c:pt>
                      <c:pt idx="86">
                        <c:v>2</c:v>
                      </c:pt>
                      <c:pt idx="87">
                        <c:v>2</c:v>
                      </c:pt>
                      <c:pt idx="88">
                        <c:v>2</c:v>
                      </c:pt>
                      <c:pt idx="89">
                        <c:v>2</c:v>
                      </c:pt>
                      <c:pt idx="90">
                        <c:v>2</c:v>
                      </c:pt>
                      <c:pt idx="91">
                        <c:v>2</c:v>
                      </c:pt>
                      <c:pt idx="92">
                        <c:v>2</c:v>
                      </c:pt>
                      <c:pt idx="93">
                        <c:v>4</c:v>
                      </c:pt>
                      <c:pt idx="94">
                        <c:v>4</c:v>
                      </c:pt>
                      <c:pt idx="95">
                        <c:v>4</c:v>
                      </c:pt>
                      <c:pt idx="96">
                        <c:v>2</c:v>
                      </c:pt>
                      <c:pt idx="97">
                        <c:v>2</c:v>
                      </c:pt>
                      <c:pt idx="98">
                        <c:v>2</c:v>
                      </c:pt>
                      <c:pt idx="99">
                        <c:v>3</c:v>
                      </c:pt>
                      <c:pt idx="100">
                        <c:v>1</c:v>
                      </c:pt>
                      <c:pt idx="101">
                        <c:v>2</c:v>
                      </c:pt>
                      <c:pt idx="102">
                        <c:v>1</c:v>
                      </c:pt>
                      <c:pt idx="103">
                        <c:v>1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2</c:v>
                      </c:pt>
                      <c:pt idx="109">
                        <c:v>2</c:v>
                      </c:pt>
                      <c:pt idx="110">
                        <c:v>2</c:v>
                      </c:pt>
                      <c:pt idx="111">
                        <c:v>2</c:v>
                      </c:pt>
                      <c:pt idx="112">
                        <c:v>2</c:v>
                      </c:pt>
                      <c:pt idx="113">
                        <c:v>2</c:v>
                      </c:pt>
                      <c:pt idx="114">
                        <c:v>2</c:v>
                      </c:pt>
                      <c:pt idx="115">
                        <c:v>2</c:v>
                      </c:pt>
                      <c:pt idx="116">
                        <c:v>2</c:v>
                      </c:pt>
                      <c:pt idx="117">
                        <c:v>2</c:v>
                      </c:pt>
                      <c:pt idx="118">
                        <c:v>2</c:v>
                      </c:pt>
                      <c:pt idx="119">
                        <c:v>2</c:v>
                      </c:pt>
                      <c:pt idx="120">
                        <c:v>1</c:v>
                      </c:pt>
                      <c:pt idx="121">
                        <c:v>2</c:v>
                      </c:pt>
                      <c:pt idx="122">
                        <c:v>2</c:v>
                      </c:pt>
                      <c:pt idx="123">
                        <c:v>2</c:v>
                      </c:pt>
                      <c:pt idx="124">
                        <c:v>2</c:v>
                      </c:pt>
                      <c:pt idx="125">
                        <c:v>2</c:v>
                      </c:pt>
                      <c:pt idx="126">
                        <c:v>2</c:v>
                      </c:pt>
                      <c:pt idx="127">
                        <c:v>4</c:v>
                      </c:pt>
                      <c:pt idx="128">
                        <c:v>2</c:v>
                      </c:pt>
                      <c:pt idx="129">
                        <c:v>2</c:v>
                      </c:pt>
                      <c:pt idx="130">
                        <c:v>2</c:v>
                      </c:pt>
                      <c:pt idx="131">
                        <c:v>2</c:v>
                      </c:pt>
                      <c:pt idx="132">
                        <c:v>3</c:v>
                      </c:pt>
                      <c:pt idx="133">
                        <c:v>2</c:v>
                      </c:pt>
                      <c:pt idx="134">
                        <c:v>2</c:v>
                      </c:pt>
                      <c:pt idx="135">
                        <c:v>1</c:v>
                      </c:pt>
                      <c:pt idx="136">
                        <c:v>2</c:v>
                      </c:pt>
                      <c:pt idx="137">
                        <c:v>2</c:v>
                      </c:pt>
                      <c:pt idx="138">
                        <c:v>2</c:v>
                      </c:pt>
                      <c:pt idx="139">
                        <c:v>2</c:v>
                      </c:pt>
                      <c:pt idx="140">
                        <c:v>2</c:v>
                      </c:pt>
                      <c:pt idx="141">
                        <c:v>2</c:v>
                      </c:pt>
                      <c:pt idx="142">
                        <c:v>2</c:v>
                      </c:pt>
                      <c:pt idx="143">
                        <c:v>2</c:v>
                      </c:pt>
                      <c:pt idx="144">
                        <c:v>2</c:v>
                      </c:pt>
                      <c:pt idx="145">
                        <c:v>2</c:v>
                      </c:pt>
                      <c:pt idx="146">
                        <c:v>2</c:v>
                      </c:pt>
                      <c:pt idx="147">
                        <c:v>2</c:v>
                      </c:pt>
                      <c:pt idx="148">
                        <c:v>2</c:v>
                      </c:pt>
                      <c:pt idx="149">
                        <c:v>2</c:v>
                      </c:pt>
                      <c:pt idx="150">
                        <c:v>2</c:v>
                      </c:pt>
                      <c:pt idx="151">
                        <c:v>2</c:v>
                      </c:pt>
                      <c:pt idx="152">
                        <c:v>2</c:v>
                      </c:pt>
                      <c:pt idx="153">
                        <c:v>2</c:v>
                      </c:pt>
                      <c:pt idx="154">
                        <c:v>2</c:v>
                      </c:pt>
                      <c:pt idx="155">
                        <c:v>2</c:v>
                      </c:pt>
                      <c:pt idx="156">
                        <c:v>2</c:v>
                      </c:pt>
                      <c:pt idx="157">
                        <c:v>2</c:v>
                      </c:pt>
                      <c:pt idx="158">
                        <c:v>2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3</c:v>
                      </c:pt>
                      <c:pt idx="162">
                        <c:v>3</c:v>
                      </c:pt>
                      <c:pt idx="163">
                        <c:v>2</c:v>
                      </c:pt>
                      <c:pt idx="164">
                        <c:v>2</c:v>
                      </c:pt>
                      <c:pt idx="165">
                        <c:v>2</c:v>
                      </c:pt>
                      <c:pt idx="166">
                        <c:v>2</c:v>
                      </c:pt>
                      <c:pt idx="167">
                        <c:v>2</c:v>
                      </c:pt>
                      <c:pt idx="168">
                        <c:v>2</c:v>
                      </c:pt>
                      <c:pt idx="169">
                        <c:v>2</c:v>
                      </c:pt>
                      <c:pt idx="170">
                        <c:v>2</c:v>
                      </c:pt>
                      <c:pt idx="171">
                        <c:v>2</c:v>
                      </c:pt>
                      <c:pt idx="172">
                        <c:v>2</c:v>
                      </c:pt>
                      <c:pt idx="173">
                        <c:v>2</c:v>
                      </c:pt>
                      <c:pt idx="174">
                        <c:v>2</c:v>
                      </c:pt>
                      <c:pt idx="175">
                        <c:v>3</c:v>
                      </c:pt>
                      <c:pt idx="176">
                        <c:v>2</c:v>
                      </c:pt>
                      <c:pt idx="177">
                        <c:v>4</c:v>
                      </c:pt>
                      <c:pt idx="178">
                        <c:v>4</c:v>
                      </c:pt>
                      <c:pt idx="179">
                        <c:v>2</c:v>
                      </c:pt>
                      <c:pt idx="180">
                        <c:v>2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2</c:v>
                      </c:pt>
                      <c:pt idx="184">
                        <c:v>1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1</c:v>
                      </c:pt>
                      <c:pt idx="188">
                        <c:v>1</c:v>
                      </c:pt>
                      <c:pt idx="189">
                        <c:v>2</c:v>
                      </c:pt>
                      <c:pt idx="190">
                        <c:v>1</c:v>
                      </c:pt>
                      <c:pt idx="191">
                        <c:v>2</c:v>
                      </c:pt>
                      <c:pt idx="192">
                        <c:v>1</c:v>
                      </c:pt>
                      <c:pt idx="193">
                        <c:v>1</c:v>
                      </c:pt>
                      <c:pt idx="194">
                        <c:v>2</c:v>
                      </c:pt>
                      <c:pt idx="195">
                        <c:v>3</c:v>
                      </c:pt>
                      <c:pt idx="196">
                        <c:v>2</c:v>
                      </c:pt>
                      <c:pt idx="197">
                        <c:v>3</c:v>
                      </c:pt>
                      <c:pt idx="198">
                        <c:v>2</c:v>
                      </c:pt>
                      <c:pt idx="199">
                        <c:v>2</c:v>
                      </c:pt>
                      <c:pt idx="200">
                        <c:v>2</c:v>
                      </c:pt>
                      <c:pt idx="201">
                        <c:v>2</c:v>
                      </c:pt>
                      <c:pt idx="202">
                        <c:v>2</c:v>
                      </c:pt>
                      <c:pt idx="203">
                        <c:v>2</c:v>
                      </c:pt>
                      <c:pt idx="204">
                        <c:v>1</c:v>
                      </c:pt>
                      <c:pt idx="205">
                        <c:v>4</c:v>
                      </c:pt>
                      <c:pt idx="206">
                        <c:v>0</c:v>
                      </c:pt>
                      <c:pt idx="207">
                        <c:v>14</c:v>
                      </c:pt>
                      <c:pt idx="208">
                        <c:v>0</c:v>
                      </c:pt>
                      <c:pt idx="209">
                        <c:v>1</c:v>
                      </c:pt>
                      <c:pt idx="210">
                        <c:v>1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1</c:v>
                      </c:pt>
                      <c:pt idx="214">
                        <c:v>0</c:v>
                      </c:pt>
                      <c:pt idx="215">
                        <c:v>1</c:v>
                      </c:pt>
                      <c:pt idx="216">
                        <c:v>0</c:v>
                      </c:pt>
                      <c:pt idx="217">
                        <c:v>1</c:v>
                      </c:pt>
                      <c:pt idx="218">
                        <c:v>1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10</c:v>
                      </c:pt>
                      <c:pt idx="222">
                        <c:v>81</c:v>
                      </c:pt>
                      <c:pt idx="223">
                        <c:v>10</c:v>
                      </c:pt>
                      <c:pt idx="224">
                        <c:v>0</c:v>
                      </c:pt>
                      <c:pt idx="225">
                        <c:v>20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1</c:v>
                      </c:pt>
                      <c:pt idx="232">
                        <c:v>4</c:v>
                      </c:pt>
                      <c:pt idx="233">
                        <c:v>1</c:v>
                      </c:pt>
                      <c:pt idx="234">
                        <c:v>0</c:v>
                      </c:pt>
                      <c:pt idx="235">
                        <c:v>4</c:v>
                      </c:pt>
                      <c:pt idx="236">
                        <c:v>1</c:v>
                      </c:pt>
                      <c:pt idx="237">
                        <c:v>3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9</c:v>
                      </c:pt>
                      <c:pt idx="243">
                        <c:v>0</c:v>
                      </c:pt>
                      <c:pt idx="244">
                        <c:v>1</c:v>
                      </c:pt>
                      <c:pt idx="245">
                        <c:v>1</c:v>
                      </c:pt>
                      <c:pt idx="246">
                        <c:v>0</c:v>
                      </c:pt>
                      <c:pt idx="247">
                        <c:v>2</c:v>
                      </c:pt>
                      <c:pt idx="248">
                        <c:v>1</c:v>
                      </c:pt>
                      <c:pt idx="249">
                        <c:v>17</c:v>
                      </c:pt>
                      <c:pt idx="250">
                        <c:v>16</c:v>
                      </c:pt>
                      <c:pt idx="251">
                        <c:v>17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1</c:v>
                      </c:pt>
                      <c:pt idx="256">
                        <c:v>1</c:v>
                      </c:pt>
                      <c:pt idx="257">
                        <c:v>1</c:v>
                      </c:pt>
                      <c:pt idx="258">
                        <c:v>7</c:v>
                      </c:pt>
                      <c:pt idx="259">
                        <c:v>1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4-CE50-4823-9439-4897C37742B1}"/>
                  </c:ext>
                </c:extLst>
              </c15:ser>
            </c15:filteredScatterSeries>
            <c15:filteredScatterSeries>
              <c15:ser>
                <c:idx val="37"/>
                <c:order val="3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(1)'!$AM$1</c15:sqref>
                        </c15:formulaRef>
                      </c:ext>
                    </c:extLst>
                    <c:strCache>
                      <c:ptCount val="1"/>
                      <c:pt idx="0">
                        <c:v>file_read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(1)'!$AM$2:$AM$263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2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1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1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7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32</c:v>
                      </c:pt>
                      <c:pt idx="85">
                        <c:v>2</c:v>
                      </c:pt>
                      <c:pt idx="86">
                        <c:v>2</c:v>
                      </c:pt>
                      <c:pt idx="87">
                        <c:v>2</c:v>
                      </c:pt>
                      <c:pt idx="88">
                        <c:v>0</c:v>
                      </c:pt>
                      <c:pt idx="89">
                        <c:v>2</c:v>
                      </c:pt>
                      <c:pt idx="90">
                        <c:v>1</c:v>
                      </c:pt>
                      <c:pt idx="91">
                        <c:v>1</c:v>
                      </c:pt>
                      <c:pt idx="92">
                        <c:v>2</c:v>
                      </c:pt>
                      <c:pt idx="93">
                        <c:v>110</c:v>
                      </c:pt>
                      <c:pt idx="94">
                        <c:v>110</c:v>
                      </c:pt>
                      <c:pt idx="95">
                        <c:v>110</c:v>
                      </c:pt>
                      <c:pt idx="96">
                        <c:v>1</c:v>
                      </c:pt>
                      <c:pt idx="97">
                        <c:v>3</c:v>
                      </c:pt>
                      <c:pt idx="98">
                        <c:v>7</c:v>
                      </c:pt>
                      <c:pt idx="99">
                        <c:v>3</c:v>
                      </c:pt>
                      <c:pt idx="100">
                        <c:v>0</c:v>
                      </c:pt>
                      <c:pt idx="101">
                        <c:v>2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22</c:v>
                      </c:pt>
                      <c:pt idx="109">
                        <c:v>38</c:v>
                      </c:pt>
                      <c:pt idx="110">
                        <c:v>1</c:v>
                      </c:pt>
                      <c:pt idx="111">
                        <c:v>26</c:v>
                      </c:pt>
                      <c:pt idx="112">
                        <c:v>4</c:v>
                      </c:pt>
                      <c:pt idx="113">
                        <c:v>1</c:v>
                      </c:pt>
                      <c:pt idx="114">
                        <c:v>4</c:v>
                      </c:pt>
                      <c:pt idx="115">
                        <c:v>1</c:v>
                      </c:pt>
                      <c:pt idx="116">
                        <c:v>8</c:v>
                      </c:pt>
                      <c:pt idx="117">
                        <c:v>16</c:v>
                      </c:pt>
                      <c:pt idx="118">
                        <c:v>3</c:v>
                      </c:pt>
                      <c:pt idx="119">
                        <c:v>1</c:v>
                      </c:pt>
                      <c:pt idx="120">
                        <c:v>0</c:v>
                      </c:pt>
                      <c:pt idx="121">
                        <c:v>12</c:v>
                      </c:pt>
                      <c:pt idx="122">
                        <c:v>26</c:v>
                      </c:pt>
                      <c:pt idx="123">
                        <c:v>11</c:v>
                      </c:pt>
                      <c:pt idx="124">
                        <c:v>1</c:v>
                      </c:pt>
                      <c:pt idx="125">
                        <c:v>10</c:v>
                      </c:pt>
                      <c:pt idx="126">
                        <c:v>9</c:v>
                      </c:pt>
                      <c:pt idx="127">
                        <c:v>103</c:v>
                      </c:pt>
                      <c:pt idx="128">
                        <c:v>2</c:v>
                      </c:pt>
                      <c:pt idx="129">
                        <c:v>13</c:v>
                      </c:pt>
                      <c:pt idx="130">
                        <c:v>14</c:v>
                      </c:pt>
                      <c:pt idx="131">
                        <c:v>3</c:v>
                      </c:pt>
                      <c:pt idx="132">
                        <c:v>74</c:v>
                      </c:pt>
                      <c:pt idx="133">
                        <c:v>29</c:v>
                      </c:pt>
                      <c:pt idx="134">
                        <c:v>29</c:v>
                      </c:pt>
                      <c:pt idx="135">
                        <c:v>0</c:v>
                      </c:pt>
                      <c:pt idx="136">
                        <c:v>29</c:v>
                      </c:pt>
                      <c:pt idx="137">
                        <c:v>29</c:v>
                      </c:pt>
                      <c:pt idx="138">
                        <c:v>29</c:v>
                      </c:pt>
                      <c:pt idx="139">
                        <c:v>29</c:v>
                      </c:pt>
                      <c:pt idx="140">
                        <c:v>29</c:v>
                      </c:pt>
                      <c:pt idx="141">
                        <c:v>29</c:v>
                      </c:pt>
                      <c:pt idx="142">
                        <c:v>29</c:v>
                      </c:pt>
                      <c:pt idx="143">
                        <c:v>29</c:v>
                      </c:pt>
                      <c:pt idx="144">
                        <c:v>29</c:v>
                      </c:pt>
                      <c:pt idx="145">
                        <c:v>29</c:v>
                      </c:pt>
                      <c:pt idx="146">
                        <c:v>29</c:v>
                      </c:pt>
                      <c:pt idx="147">
                        <c:v>29</c:v>
                      </c:pt>
                      <c:pt idx="148">
                        <c:v>29</c:v>
                      </c:pt>
                      <c:pt idx="149">
                        <c:v>29</c:v>
                      </c:pt>
                      <c:pt idx="150">
                        <c:v>29</c:v>
                      </c:pt>
                      <c:pt idx="151">
                        <c:v>29</c:v>
                      </c:pt>
                      <c:pt idx="152">
                        <c:v>29</c:v>
                      </c:pt>
                      <c:pt idx="153">
                        <c:v>29</c:v>
                      </c:pt>
                      <c:pt idx="154">
                        <c:v>0</c:v>
                      </c:pt>
                      <c:pt idx="155">
                        <c:v>1</c:v>
                      </c:pt>
                      <c:pt idx="156">
                        <c:v>1</c:v>
                      </c:pt>
                      <c:pt idx="157">
                        <c:v>22</c:v>
                      </c:pt>
                      <c:pt idx="158">
                        <c:v>31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11</c:v>
                      </c:pt>
                      <c:pt idx="162">
                        <c:v>11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5</c:v>
                      </c:pt>
                      <c:pt idx="166">
                        <c:v>2</c:v>
                      </c:pt>
                      <c:pt idx="167">
                        <c:v>46</c:v>
                      </c:pt>
                      <c:pt idx="168">
                        <c:v>11</c:v>
                      </c:pt>
                      <c:pt idx="169">
                        <c:v>1</c:v>
                      </c:pt>
                      <c:pt idx="170">
                        <c:v>1</c:v>
                      </c:pt>
                      <c:pt idx="171">
                        <c:v>13</c:v>
                      </c:pt>
                      <c:pt idx="172">
                        <c:v>28</c:v>
                      </c:pt>
                      <c:pt idx="173">
                        <c:v>1</c:v>
                      </c:pt>
                      <c:pt idx="174">
                        <c:v>40</c:v>
                      </c:pt>
                      <c:pt idx="175">
                        <c:v>50</c:v>
                      </c:pt>
                      <c:pt idx="176">
                        <c:v>4</c:v>
                      </c:pt>
                      <c:pt idx="177">
                        <c:v>93</c:v>
                      </c:pt>
                      <c:pt idx="178">
                        <c:v>103</c:v>
                      </c:pt>
                      <c:pt idx="179">
                        <c:v>26</c:v>
                      </c:pt>
                      <c:pt idx="180">
                        <c:v>13</c:v>
                      </c:pt>
                      <c:pt idx="181">
                        <c:v>1</c:v>
                      </c:pt>
                      <c:pt idx="182">
                        <c:v>1</c:v>
                      </c:pt>
                      <c:pt idx="183">
                        <c:v>1</c:v>
                      </c:pt>
                      <c:pt idx="184">
                        <c:v>0</c:v>
                      </c:pt>
                      <c:pt idx="185">
                        <c:v>1</c:v>
                      </c:pt>
                      <c:pt idx="186">
                        <c:v>1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1</c:v>
                      </c:pt>
                      <c:pt idx="190">
                        <c:v>0</c:v>
                      </c:pt>
                      <c:pt idx="191">
                        <c:v>1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1</c:v>
                      </c:pt>
                      <c:pt idx="195">
                        <c:v>40</c:v>
                      </c:pt>
                      <c:pt idx="196">
                        <c:v>40</c:v>
                      </c:pt>
                      <c:pt idx="197">
                        <c:v>40</c:v>
                      </c:pt>
                      <c:pt idx="198">
                        <c:v>40</c:v>
                      </c:pt>
                      <c:pt idx="199">
                        <c:v>40</c:v>
                      </c:pt>
                      <c:pt idx="200">
                        <c:v>40</c:v>
                      </c:pt>
                      <c:pt idx="201">
                        <c:v>40</c:v>
                      </c:pt>
                      <c:pt idx="202">
                        <c:v>40</c:v>
                      </c:pt>
                      <c:pt idx="203">
                        <c:v>10</c:v>
                      </c:pt>
                      <c:pt idx="204">
                        <c:v>111</c:v>
                      </c:pt>
                      <c:pt idx="205">
                        <c:v>624</c:v>
                      </c:pt>
                      <c:pt idx="206">
                        <c:v>27</c:v>
                      </c:pt>
                      <c:pt idx="207">
                        <c:v>4</c:v>
                      </c:pt>
                      <c:pt idx="208">
                        <c:v>264</c:v>
                      </c:pt>
                      <c:pt idx="209">
                        <c:v>50</c:v>
                      </c:pt>
                      <c:pt idx="210">
                        <c:v>51</c:v>
                      </c:pt>
                      <c:pt idx="211">
                        <c:v>89</c:v>
                      </c:pt>
                      <c:pt idx="212">
                        <c:v>89</c:v>
                      </c:pt>
                      <c:pt idx="213">
                        <c:v>1</c:v>
                      </c:pt>
                      <c:pt idx="214">
                        <c:v>4</c:v>
                      </c:pt>
                      <c:pt idx="215">
                        <c:v>65</c:v>
                      </c:pt>
                      <c:pt idx="216">
                        <c:v>6</c:v>
                      </c:pt>
                      <c:pt idx="217">
                        <c:v>5</c:v>
                      </c:pt>
                      <c:pt idx="218">
                        <c:v>51</c:v>
                      </c:pt>
                      <c:pt idx="219">
                        <c:v>0</c:v>
                      </c:pt>
                      <c:pt idx="220">
                        <c:v>5</c:v>
                      </c:pt>
                      <c:pt idx="221">
                        <c:v>197</c:v>
                      </c:pt>
                      <c:pt idx="222">
                        <c:v>3</c:v>
                      </c:pt>
                      <c:pt idx="223">
                        <c:v>197</c:v>
                      </c:pt>
                      <c:pt idx="224">
                        <c:v>67</c:v>
                      </c:pt>
                      <c:pt idx="225">
                        <c:v>249</c:v>
                      </c:pt>
                      <c:pt idx="226">
                        <c:v>4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12</c:v>
                      </c:pt>
                      <c:pt idx="230">
                        <c:v>0</c:v>
                      </c:pt>
                      <c:pt idx="231">
                        <c:v>104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42</c:v>
                      </c:pt>
                      <c:pt idx="236">
                        <c:v>19</c:v>
                      </c:pt>
                      <c:pt idx="237">
                        <c:v>7</c:v>
                      </c:pt>
                      <c:pt idx="238">
                        <c:v>12</c:v>
                      </c:pt>
                      <c:pt idx="239">
                        <c:v>66</c:v>
                      </c:pt>
                      <c:pt idx="240">
                        <c:v>0</c:v>
                      </c:pt>
                      <c:pt idx="241">
                        <c:v>26</c:v>
                      </c:pt>
                      <c:pt idx="242">
                        <c:v>8</c:v>
                      </c:pt>
                      <c:pt idx="243">
                        <c:v>28</c:v>
                      </c:pt>
                      <c:pt idx="244">
                        <c:v>427</c:v>
                      </c:pt>
                      <c:pt idx="245">
                        <c:v>425</c:v>
                      </c:pt>
                      <c:pt idx="246">
                        <c:v>4</c:v>
                      </c:pt>
                      <c:pt idx="247">
                        <c:v>0</c:v>
                      </c:pt>
                      <c:pt idx="248">
                        <c:v>3</c:v>
                      </c:pt>
                      <c:pt idx="249">
                        <c:v>1316</c:v>
                      </c:pt>
                      <c:pt idx="250">
                        <c:v>1114</c:v>
                      </c:pt>
                      <c:pt idx="251">
                        <c:v>1325</c:v>
                      </c:pt>
                      <c:pt idx="252">
                        <c:v>12</c:v>
                      </c:pt>
                      <c:pt idx="253">
                        <c:v>12</c:v>
                      </c:pt>
                      <c:pt idx="254">
                        <c:v>12</c:v>
                      </c:pt>
                      <c:pt idx="255">
                        <c:v>3</c:v>
                      </c:pt>
                      <c:pt idx="256">
                        <c:v>3</c:v>
                      </c:pt>
                      <c:pt idx="257">
                        <c:v>3</c:v>
                      </c:pt>
                      <c:pt idx="258">
                        <c:v>542</c:v>
                      </c:pt>
                      <c:pt idx="259">
                        <c:v>0</c:v>
                      </c:pt>
                      <c:pt idx="260">
                        <c:v>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5-CE50-4823-9439-4897C37742B1}"/>
                  </c:ext>
                </c:extLst>
              </c15:ser>
            </c15:filteredScatterSeries>
            <c15:filteredScatterSeries>
              <c15:ser>
                <c:idx val="38"/>
                <c:order val="3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(1)'!$AN$1</c15:sqref>
                        </c15:formulaRef>
                      </c:ext>
                    </c:extLst>
                    <c:strCache>
                      <c:ptCount val="1"/>
                      <c:pt idx="0">
                        <c:v>wmi_query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(1)'!$AN$2:$AN$263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1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10</c:v>
                      </c:pt>
                      <c:pt idx="94">
                        <c:v>10</c:v>
                      </c:pt>
                      <c:pt idx="95">
                        <c:v>10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6</c:v>
                      </c:pt>
                      <c:pt idx="99">
                        <c:v>1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1</c:v>
                      </c:pt>
                      <c:pt idx="109">
                        <c:v>98</c:v>
                      </c:pt>
                      <c:pt idx="110">
                        <c:v>0</c:v>
                      </c:pt>
                      <c:pt idx="111">
                        <c:v>9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1</c:v>
                      </c:pt>
                      <c:pt idx="117">
                        <c:v>4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2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10</c:v>
                      </c:pt>
                      <c:pt idx="128">
                        <c:v>1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2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14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3</c:v>
                      </c:pt>
                      <c:pt idx="162">
                        <c:v>3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5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3</c:v>
                      </c:pt>
                      <c:pt idx="172">
                        <c:v>2</c:v>
                      </c:pt>
                      <c:pt idx="173">
                        <c:v>0</c:v>
                      </c:pt>
                      <c:pt idx="174">
                        <c:v>2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35</c:v>
                      </c:pt>
                      <c:pt idx="178">
                        <c:v>3</c:v>
                      </c:pt>
                      <c:pt idx="179">
                        <c:v>0</c:v>
                      </c:pt>
                      <c:pt idx="180">
                        <c:v>1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3</c:v>
                      </c:pt>
                      <c:pt idx="196">
                        <c:v>3</c:v>
                      </c:pt>
                      <c:pt idx="197">
                        <c:v>3</c:v>
                      </c:pt>
                      <c:pt idx="198">
                        <c:v>3</c:v>
                      </c:pt>
                      <c:pt idx="199">
                        <c:v>3</c:v>
                      </c:pt>
                      <c:pt idx="200">
                        <c:v>3</c:v>
                      </c:pt>
                      <c:pt idx="201">
                        <c:v>3</c:v>
                      </c:pt>
                      <c:pt idx="202">
                        <c:v>3</c:v>
                      </c:pt>
                      <c:pt idx="203">
                        <c:v>0</c:v>
                      </c:pt>
                      <c:pt idx="204">
                        <c:v>60</c:v>
                      </c:pt>
                      <c:pt idx="205">
                        <c:v>111</c:v>
                      </c:pt>
                      <c:pt idx="206">
                        <c:v>18</c:v>
                      </c:pt>
                      <c:pt idx="207">
                        <c:v>5</c:v>
                      </c:pt>
                      <c:pt idx="208">
                        <c:v>45</c:v>
                      </c:pt>
                      <c:pt idx="209">
                        <c:v>22</c:v>
                      </c:pt>
                      <c:pt idx="210">
                        <c:v>36</c:v>
                      </c:pt>
                      <c:pt idx="211">
                        <c:v>70</c:v>
                      </c:pt>
                      <c:pt idx="212">
                        <c:v>70</c:v>
                      </c:pt>
                      <c:pt idx="213">
                        <c:v>9</c:v>
                      </c:pt>
                      <c:pt idx="214">
                        <c:v>18</c:v>
                      </c:pt>
                      <c:pt idx="215">
                        <c:v>38</c:v>
                      </c:pt>
                      <c:pt idx="216">
                        <c:v>2</c:v>
                      </c:pt>
                      <c:pt idx="217">
                        <c:v>5</c:v>
                      </c:pt>
                      <c:pt idx="218">
                        <c:v>28</c:v>
                      </c:pt>
                      <c:pt idx="219">
                        <c:v>0</c:v>
                      </c:pt>
                      <c:pt idx="220">
                        <c:v>5</c:v>
                      </c:pt>
                      <c:pt idx="221">
                        <c:v>85</c:v>
                      </c:pt>
                      <c:pt idx="222">
                        <c:v>3</c:v>
                      </c:pt>
                      <c:pt idx="223">
                        <c:v>85</c:v>
                      </c:pt>
                      <c:pt idx="224">
                        <c:v>34</c:v>
                      </c:pt>
                      <c:pt idx="225">
                        <c:v>62</c:v>
                      </c:pt>
                      <c:pt idx="226">
                        <c:v>5</c:v>
                      </c:pt>
                      <c:pt idx="227">
                        <c:v>0</c:v>
                      </c:pt>
                      <c:pt idx="228">
                        <c:v>4</c:v>
                      </c:pt>
                      <c:pt idx="229">
                        <c:v>4</c:v>
                      </c:pt>
                      <c:pt idx="230">
                        <c:v>0</c:v>
                      </c:pt>
                      <c:pt idx="231">
                        <c:v>60</c:v>
                      </c:pt>
                      <c:pt idx="232">
                        <c:v>6</c:v>
                      </c:pt>
                      <c:pt idx="233">
                        <c:v>1</c:v>
                      </c:pt>
                      <c:pt idx="234">
                        <c:v>3</c:v>
                      </c:pt>
                      <c:pt idx="235">
                        <c:v>43</c:v>
                      </c:pt>
                      <c:pt idx="236">
                        <c:v>13</c:v>
                      </c:pt>
                      <c:pt idx="237">
                        <c:v>26</c:v>
                      </c:pt>
                      <c:pt idx="238">
                        <c:v>4</c:v>
                      </c:pt>
                      <c:pt idx="239">
                        <c:v>36</c:v>
                      </c:pt>
                      <c:pt idx="240">
                        <c:v>10</c:v>
                      </c:pt>
                      <c:pt idx="241">
                        <c:v>11</c:v>
                      </c:pt>
                      <c:pt idx="242">
                        <c:v>28</c:v>
                      </c:pt>
                      <c:pt idx="243">
                        <c:v>15</c:v>
                      </c:pt>
                      <c:pt idx="244">
                        <c:v>29</c:v>
                      </c:pt>
                      <c:pt idx="245">
                        <c:v>29</c:v>
                      </c:pt>
                      <c:pt idx="246">
                        <c:v>0</c:v>
                      </c:pt>
                      <c:pt idx="247">
                        <c:v>13</c:v>
                      </c:pt>
                      <c:pt idx="248">
                        <c:v>18</c:v>
                      </c:pt>
                      <c:pt idx="249">
                        <c:v>96</c:v>
                      </c:pt>
                      <c:pt idx="250">
                        <c:v>90</c:v>
                      </c:pt>
                      <c:pt idx="251">
                        <c:v>95</c:v>
                      </c:pt>
                      <c:pt idx="252">
                        <c:v>4</c:v>
                      </c:pt>
                      <c:pt idx="253">
                        <c:v>4</c:v>
                      </c:pt>
                      <c:pt idx="254">
                        <c:v>4</c:v>
                      </c:pt>
                      <c:pt idx="255">
                        <c:v>2</c:v>
                      </c:pt>
                      <c:pt idx="256">
                        <c:v>2</c:v>
                      </c:pt>
                      <c:pt idx="257">
                        <c:v>2</c:v>
                      </c:pt>
                      <c:pt idx="258">
                        <c:v>64</c:v>
                      </c:pt>
                      <c:pt idx="259">
                        <c:v>1</c:v>
                      </c:pt>
                      <c:pt idx="260">
                        <c:v>32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6-CE50-4823-9439-4897C37742B1}"/>
                  </c:ext>
                </c:extLst>
              </c15:ser>
            </c15:filteredScatterSeries>
            <c15:filteredScatterSeries>
              <c15:ser>
                <c:idx val="39"/>
                <c:order val="3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(1)'!$AO$1</c15:sqref>
                        </c15:formulaRef>
                      </c:ext>
                    </c:extLst>
                    <c:strCache>
                      <c:ptCount val="1"/>
                      <c:pt idx="0">
                        <c:v>file_created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(1)'!$AO$2:$AO$263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2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1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6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3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1</c:v>
                      </c:pt>
                      <c:pt idx="92">
                        <c:v>0</c:v>
                      </c:pt>
                      <c:pt idx="93">
                        <c:v>3</c:v>
                      </c:pt>
                      <c:pt idx="94">
                        <c:v>3</c:v>
                      </c:pt>
                      <c:pt idx="95">
                        <c:v>3</c:v>
                      </c:pt>
                      <c:pt idx="96">
                        <c:v>0</c:v>
                      </c:pt>
                      <c:pt idx="97">
                        <c:v>1</c:v>
                      </c:pt>
                      <c:pt idx="98">
                        <c:v>3</c:v>
                      </c:pt>
                      <c:pt idx="99">
                        <c:v>1</c:v>
                      </c:pt>
                      <c:pt idx="100">
                        <c:v>0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2</c:v>
                      </c:pt>
                      <c:pt idx="110">
                        <c:v>1</c:v>
                      </c:pt>
                      <c:pt idx="111">
                        <c:v>6</c:v>
                      </c:pt>
                      <c:pt idx="112">
                        <c:v>1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1</c:v>
                      </c:pt>
                      <c:pt idx="116">
                        <c:v>1</c:v>
                      </c:pt>
                      <c:pt idx="117">
                        <c:v>3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2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4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1</c:v>
                      </c:pt>
                      <c:pt idx="132">
                        <c:v>3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1</c:v>
                      </c:pt>
                      <c:pt idx="156">
                        <c:v>1</c:v>
                      </c:pt>
                      <c:pt idx="157">
                        <c:v>0</c:v>
                      </c:pt>
                      <c:pt idx="158">
                        <c:v>3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2</c:v>
                      </c:pt>
                      <c:pt idx="162">
                        <c:v>2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1</c:v>
                      </c:pt>
                      <c:pt idx="166">
                        <c:v>1</c:v>
                      </c:pt>
                      <c:pt idx="167">
                        <c:v>1</c:v>
                      </c:pt>
                      <c:pt idx="168">
                        <c:v>1</c:v>
                      </c:pt>
                      <c:pt idx="169">
                        <c:v>1</c:v>
                      </c:pt>
                      <c:pt idx="170">
                        <c:v>1</c:v>
                      </c:pt>
                      <c:pt idx="171">
                        <c:v>1</c:v>
                      </c:pt>
                      <c:pt idx="172">
                        <c:v>3</c:v>
                      </c:pt>
                      <c:pt idx="173">
                        <c:v>1</c:v>
                      </c:pt>
                      <c:pt idx="174">
                        <c:v>4</c:v>
                      </c:pt>
                      <c:pt idx="175">
                        <c:v>1</c:v>
                      </c:pt>
                      <c:pt idx="176">
                        <c:v>0</c:v>
                      </c:pt>
                      <c:pt idx="177">
                        <c:v>6</c:v>
                      </c:pt>
                      <c:pt idx="178">
                        <c:v>4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1</c:v>
                      </c:pt>
                      <c:pt idx="182">
                        <c:v>1</c:v>
                      </c:pt>
                      <c:pt idx="183">
                        <c:v>1</c:v>
                      </c:pt>
                      <c:pt idx="184">
                        <c:v>0</c:v>
                      </c:pt>
                      <c:pt idx="185">
                        <c:v>1</c:v>
                      </c:pt>
                      <c:pt idx="186">
                        <c:v>1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1</c:v>
                      </c:pt>
                      <c:pt idx="190">
                        <c:v>0</c:v>
                      </c:pt>
                      <c:pt idx="191">
                        <c:v>1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1</c:v>
                      </c:pt>
                      <c:pt idx="195">
                        <c:v>3</c:v>
                      </c:pt>
                      <c:pt idx="196">
                        <c:v>3</c:v>
                      </c:pt>
                      <c:pt idx="197">
                        <c:v>3</c:v>
                      </c:pt>
                      <c:pt idx="198">
                        <c:v>3</c:v>
                      </c:pt>
                      <c:pt idx="199">
                        <c:v>3</c:v>
                      </c:pt>
                      <c:pt idx="200">
                        <c:v>3</c:v>
                      </c:pt>
                      <c:pt idx="201">
                        <c:v>3</c:v>
                      </c:pt>
                      <c:pt idx="202">
                        <c:v>3</c:v>
                      </c:pt>
                      <c:pt idx="203">
                        <c:v>2</c:v>
                      </c:pt>
                      <c:pt idx="204">
                        <c:v>4</c:v>
                      </c:pt>
                      <c:pt idx="205">
                        <c:v>21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4133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4126</c:v>
                      </c:pt>
                      <c:pt idx="216">
                        <c:v>0</c:v>
                      </c:pt>
                      <c:pt idx="217">
                        <c:v>1</c:v>
                      </c:pt>
                      <c:pt idx="218">
                        <c:v>468</c:v>
                      </c:pt>
                      <c:pt idx="219">
                        <c:v>0</c:v>
                      </c:pt>
                      <c:pt idx="220">
                        <c:v>2</c:v>
                      </c:pt>
                      <c:pt idx="221">
                        <c:v>5</c:v>
                      </c:pt>
                      <c:pt idx="222">
                        <c:v>0</c:v>
                      </c:pt>
                      <c:pt idx="223">
                        <c:v>5</c:v>
                      </c:pt>
                      <c:pt idx="224">
                        <c:v>725</c:v>
                      </c:pt>
                      <c:pt idx="225">
                        <c:v>31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4</c:v>
                      </c:pt>
                      <c:pt idx="232">
                        <c:v>1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1</c:v>
                      </c:pt>
                      <c:pt idx="237">
                        <c:v>23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1</c:v>
                      </c:pt>
                      <c:pt idx="243">
                        <c:v>0</c:v>
                      </c:pt>
                      <c:pt idx="244">
                        <c:v>1</c:v>
                      </c:pt>
                      <c:pt idx="245">
                        <c:v>1</c:v>
                      </c:pt>
                      <c:pt idx="246">
                        <c:v>0</c:v>
                      </c:pt>
                      <c:pt idx="247">
                        <c:v>119</c:v>
                      </c:pt>
                      <c:pt idx="248">
                        <c:v>0</c:v>
                      </c:pt>
                      <c:pt idx="249">
                        <c:v>720</c:v>
                      </c:pt>
                      <c:pt idx="250">
                        <c:v>116</c:v>
                      </c:pt>
                      <c:pt idx="251">
                        <c:v>720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986</c:v>
                      </c:pt>
                      <c:pt idx="259">
                        <c:v>0</c:v>
                      </c:pt>
                      <c:pt idx="260">
                        <c:v>696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7-CE50-4823-9439-4897C37742B1}"/>
                  </c:ext>
                </c:extLst>
              </c15:ser>
            </c15:filteredScatterSeries>
            <c15:filteredScatterSeries>
              <c15:ser>
                <c:idx val="40"/>
                <c:order val="4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(1)'!$AP$1</c15:sqref>
                        </c15:formulaRef>
                      </c:ext>
                    </c:extLst>
                    <c:strCache>
                      <c:ptCount val="1"/>
                      <c:pt idx="0">
                        <c:v>directory_enumerated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(1)'!$AP$2:$AP$263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5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3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11</c:v>
                      </c:pt>
                      <c:pt idx="86">
                        <c:v>3</c:v>
                      </c:pt>
                      <c:pt idx="87">
                        <c:v>9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2</c:v>
                      </c:pt>
                      <c:pt idx="99">
                        <c:v>7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28268</c:v>
                      </c:pt>
                      <c:pt idx="109">
                        <c:v>2</c:v>
                      </c:pt>
                      <c:pt idx="110">
                        <c:v>5</c:v>
                      </c:pt>
                      <c:pt idx="111">
                        <c:v>6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10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4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5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25</c:v>
                      </c:pt>
                      <c:pt idx="133">
                        <c:v>5</c:v>
                      </c:pt>
                      <c:pt idx="134">
                        <c:v>5</c:v>
                      </c:pt>
                      <c:pt idx="135">
                        <c:v>0</c:v>
                      </c:pt>
                      <c:pt idx="136">
                        <c:v>5</c:v>
                      </c:pt>
                      <c:pt idx="137">
                        <c:v>5</c:v>
                      </c:pt>
                      <c:pt idx="138">
                        <c:v>5</c:v>
                      </c:pt>
                      <c:pt idx="139">
                        <c:v>5</c:v>
                      </c:pt>
                      <c:pt idx="140">
                        <c:v>5</c:v>
                      </c:pt>
                      <c:pt idx="141">
                        <c:v>5</c:v>
                      </c:pt>
                      <c:pt idx="142">
                        <c:v>5</c:v>
                      </c:pt>
                      <c:pt idx="143">
                        <c:v>5</c:v>
                      </c:pt>
                      <c:pt idx="144">
                        <c:v>5</c:v>
                      </c:pt>
                      <c:pt idx="145">
                        <c:v>5</c:v>
                      </c:pt>
                      <c:pt idx="146">
                        <c:v>5</c:v>
                      </c:pt>
                      <c:pt idx="147">
                        <c:v>5</c:v>
                      </c:pt>
                      <c:pt idx="148">
                        <c:v>5</c:v>
                      </c:pt>
                      <c:pt idx="149">
                        <c:v>5</c:v>
                      </c:pt>
                      <c:pt idx="150">
                        <c:v>5</c:v>
                      </c:pt>
                      <c:pt idx="151">
                        <c:v>5</c:v>
                      </c:pt>
                      <c:pt idx="152">
                        <c:v>5</c:v>
                      </c:pt>
                      <c:pt idx="153">
                        <c:v>5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5</c:v>
                      </c:pt>
                      <c:pt idx="158">
                        <c:v>20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1</c:v>
                      </c:pt>
                      <c:pt idx="166">
                        <c:v>0</c:v>
                      </c:pt>
                      <c:pt idx="167">
                        <c:v>18</c:v>
                      </c:pt>
                      <c:pt idx="168">
                        <c:v>9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7</c:v>
                      </c:pt>
                      <c:pt idx="172">
                        <c:v>5</c:v>
                      </c:pt>
                      <c:pt idx="173">
                        <c:v>0</c:v>
                      </c:pt>
                      <c:pt idx="174">
                        <c:v>10</c:v>
                      </c:pt>
                      <c:pt idx="175">
                        <c:v>18</c:v>
                      </c:pt>
                      <c:pt idx="176">
                        <c:v>0</c:v>
                      </c:pt>
                      <c:pt idx="177">
                        <c:v>39</c:v>
                      </c:pt>
                      <c:pt idx="178">
                        <c:v>33</c:v>
                      </c:pt>
                      <c:pt idx="179">
                        <c:v>5</c:v>
                      </c:pt>
                      <c:pt idx="180">
                        <c:v>11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23</c:v>
                      </c:pt>
                      <c:pt idx="196">
                        <c:v>23</c:v>
                      </c:pt>
                      <c:pt idx="197">
                        <c:v>23</c:v>
                      </c:pt>
                      <c:pt idx="198">
                        <c:v>23</c:v>
                      </c:pt>
                      <c:pt idx="199">
                        <c:v>23</c:v>
                      </c:pt>
                      <c:pt idx="200">
                        <c:v>23</c:v>
                      </c:pt>
                      <c:pt idx="201">
                        <c:v>23</c:v>
                      </c:pt>
                      <c:pt idx="202">
                        <c:v>23</c:v>
                      </c:pt>
                      <c:pt idx="203">
                        <c:v>0</c:v>
                      </c:pt>
                      <c:pt idx="204">
                        <c:v>4</c:v>
                      </c:pt>
                      <c:pt idx="205">
                        <c:v>36</c:v>
                      </c:pt>
                      <c:pt idx="206">
                        <c:v>1</c:v>
                      </c:pt>
                      <c:pt idx="207">
                        <c:v>1</c:v>
                      </c:pt>
                      <c:pt idx="208">
                        <c:v>4161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1</c:v>
                      </c:pt>
                      <c:pt idx="212">
                        <c:v>1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4150</c:v>
                      </c:pt>
                      <c:pt idx="216">
                        <c:v>0</c:v>
                      </c:pt>
                      <c:pt idx="217">
                        <c:v>2</c:v>
                      </c:pt>
                      <c:pt idx="218">
                        <c:v>3554</c:v>
                      </c:pt>
                      <c:pt idx="219">
                        <c:v>0</c:v>
                      </c:pt>
                      <c:pt idx="220">
                        <c:v>1</c:v>
                      </c:pt>
                      <c:pt idx="221">
                        <c:v>3145</c:v>
                      </c:pt>
                      <c:pt idx="222">
                        <c:v>2</c:v>
                      </c:pt>
                      <c:pt idx="223">
                        <c:v>3328</c:v>
                      </c:pt>
                      <c:pt idx="224">
                        <c:v>723</c:v>
                      </c:pt>
                      <c:pt idx="225">
                        <c:v>16</c:v>
                      </c:pt>
                      <c:pt idx="226">
                        <c:v>1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4</c:v>
                      </c:pt>
                      <c:pt idx="232">
                        <c:v>1</c:v>
                      </c:pt>
                      <c:pt idx="233">
                        <c:v>1</c:v>
                      </c:pt>
                      <c:pt idx="234">
                        <c:v>1</c:v>
                      </c:pt>
                      <c:pt idx="235">
                        <c:v>1</c:v>
                      </c:pt>
                      <c:pt idx="236">
                        <c:v>1</c:v>
                      </c:pt>
                      <c:pt idx="237">
                        <c:v>20</c:v>
                      </c:pt>
                      <c:pt idx="238">
                        <c:v>0</c:v>
                      </c:pt>
                      <c:pt idx="239">
                        <c:v>4</c:v>
                      </c:pt>
                      <c:pt idx="240">
                        <c:v>1</c:v>
                      </c:pt>
                      <c:pt idx="241">
                        <c:v>1</c:v>
                      </c:pt>
                      <c:pt idx="242">
                        <c:v>3596</c:v>
                      </c:pt>
                      <c:pt idx="243">
                        <c:v>1</c:v>
                      </c:pt>
                      <c:pt idx="244">
                        <c:v>17</c:v>
                      </c:pt>
                      <c:pt idx="245">
                        <c:v>17</c:v>
                      </c:pt>
                      <c:pt idx="246">
                        <c:v>1</c:v>
                      </c:pt>
                      <c:pt idx="247">
                        <c:v>32</c:v>
                      </c:pt>
                      <c:pt idx="248">
                        <c:v>1</c:v>
                      </c:pt>
                      <c:pt idx="249">
                        <c:v>2233</c:v>
                      </c:pt>
                      <c:pt idx="250">
                        <c:v>2214</c:v>
                      </c:pt>
                      <c:pt idx="251">
                        <c:v>2232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1</c:v>
                      </c:pt>
                      <c:pt idx="256">
                        <c:v>1</c:v>
                      </c:pt>
                      <c:pt idx="257">
                        <c:v>1</c:v>
                      </c:pt>
                      <c:pt idx="258">
                        <c:v>552</c:v>
                      </c:pt>
                      <c:pt idx="259">
                        <c:v>1</c:v>
                      </c:pt>
                      <c:pt idx="260">
                        <c:v>3272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8-CE50-4823-9439-4897C37742B1}"/>
                  </c:ext>
                </c:extLst>
              </c15:ser>
            </c15:filteredScatterSeries>
            <c15:filteredScatterSeries>
              <c15:ser>
                <c:idx val="41"/>
                <c:order val="4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(1)'!$AQ$1</c15:sqref>
                        </c15:formulaRef>
                      </c:ext>
                    </c:extLst>
                    <c:strCache>
                      <c:ptCount val="1"/>
                      <c:pt idx="0">
                        <c:v>regkey_read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(1)'!$AQ$2:$AQ$263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8</c:v>
                      </c:pt>
                      <c:pt idx="12">
                        <c:v>0</c:v>
                      </c:pt>
                      <c:pt idx="13">
                        <c:v>6</c:v>
                      </c:pt>
                      <c:pt idx="14">
                        <c:v>1</c:v>
                      </c:pt>
                      <c:pt idx="15">
                        <c:v>9</c:v>
                      </c:pt>
                      <c:pt idx="16">
                        <c:v>0</c:v>
                      </c:pt>
                      <c:pt idx="17">
                        <c:v>8</c:v>
                      </c:pt>
                      <c:pt idx="18">
                        <c:v>0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0</c:v>
                      </c:pt>
                      <c:pt idx="22">
                        <c:v>8</c:v>
                      </c:pt>
                      <c:pt idx="23">
                        <c:v>6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5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5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0</c:v>
                      </c:pt>
                      <c:pt idx="48">
                        <c:v>17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5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3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337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186</c:v>
                      </c:pt>
                      <c:pt idx="205">
                        <c:v>762</c:v>
                      </c:pt>
                      <c:pt idx="206">
                        <c:v>38</c:v>
                      </c:pt>
                      <c:pt idx="207">
                        <c:v>26</c:v>
                      </c:pt>
                      <c:pt idx="208">
                        <c:v>628</c:v>
                      </c:pt>
                      <c:pt idx="209">
                        <c:v>246</c:v>
                      </c:pt>
                      <c:pt idx="210">
                        <c:v>240</c:v>
                      </c:pt>
                      <c:pt idx="211">
                        <c:v>336</c:v>
                      </c:pt>
                      <c:pt idx="212">
                        <c:v>336</c:v>
                      </c:pt>
                      <c:pt idx="213">
                        <c:v>7</c:v>
                      </c:pt>
                      <c:pt idx="214">
                        <c:v>12</c:v>
                      </c:pt>
                      <c:pt idx="215">
                        <c:v>651</c:v>
                      </c:pt>
                      <c:pt idx="216">
                        <c:v>2</c:v>
                      </c:pt>
                      <c:pt idx="217">
                        <c:v>9</c:v>
                      </c:pt>
                      <c:pt idx="218">
                        <c:v>79</c:v>
                      </c:pt>
                      <c:pt idx="219">
                        <c:v>1</c:v>
                      </c:pt>
                      <c:pt idx="220">
                        <c:v>4</c:v>
                      </c:pt>
                      <c:pt idx="221">
                        <c:v>1170</c:v>
                      </c:pt>
                      <c:pt idx="222">
                        <c:v>26</c:v>
                      </c:pt>
                      <c:pt idx="223">
                        <c:v>1170</c:v>
                      </c:pt>
                      <c:pt idx="224">
                        <c:v>177</c:v>
                      </c:pt>
                      <c:pt idx="225">
                        <c:v>375</c:v>
                      </c:pt>
                      <c:pt idx="226">
                        <c:v>22</c:v>
                      </c:pt>
                      <c:pt idx="227">
                        <c:v>1</c:v>
                      </c:pt>
                      <c:pt idx="228">
                        <c:v>1</c:v>
                      </c:pt>
                      <c:pt idx="229">
                        <c:v>6</c:v>
                      </c:pt>
                      <c:pt idx="230">
                        <c:v>0</c:v>
                      </c:pt>
                      <c:pt idx="231">
                        <c:v>183</c:v>
                      </c:pt>
                      <c:pt idx="232">
                        <c:v>24</c:v>
                      </c:pt>
                      <c:pt idx="233">
                        <c:v>1</c:v>
                      </c:pt>
                      <c:pt idx="234">
                        <c:v>0</c:v>
                      </c:pt>
                      <c:pt idx="235">
                        <c:v>176</c:v>
                      </c:pt>
                      <c:pt idx="236">
                        <c:v>97</c:v>
                      </c:pt>
                      <c:pt idx="237">
                        <c:v>8</c:v>
                      </c:pt>
                      <c:pt idx="238">
                        <c:v>6</c:v>
                      </c:pt>
                      <c:pt idx="239">
                        <c:v>154</c:v>
                      </c:pt>
                      <c:pt idx="240">
                        <c:v>35</c:v>
                      </c:pt>
                      <c:pt idx="241">
                        <c:v>37</c:v>
                      </c:pt>
                      <c:pt idx="242">
                        <c:v>59</c:v>
                      </c:pt>
                      <c:pt idx="243">
                        <c:v>45</c:v>
                      </c:pt>
                      <c:pt idx="244">
                        <c:v>2329</c:v>
                      </c:pt>
                      <c:pt idx="245">
                        <c:v>2329</c:v>
                      </c:pt>
                      <c:pt idx="246">
                        <c:v>5</c:v>
                      </c:pt>
                      <c:pt idx="247">
                        <c:v>35</c:v>
                      </c:pt>
                      <c:pt idx="248">
                        <c:v>2</c:v>
                      </c:pt>
                      <c:pt idx="249">
                        <c:v>3606</c:v>
                      </c:pt>
                      <c:pt idx="250">
                        <c:v>3255</c:v>
                      </c:pt>
                      <c:pt idx="251">
                        <c:v>3611</c:v>
                      </c:pt>
                      <c:pt idx="252">
                        <c:v>6</c:v>
                      </c:pt>
                      <c:pt idx="253">
                        <c:v>6</c:v>
                      </c:pt>
                      <c:pt idx="254">
                        <c:v>6</c:v>
                      </c:pt>
                      <c:pt idx="255">
                        <c:v>26</c:v>
                      </c:pt>
                      <c:pt idx="256">
                        <c:v>26</c:v>
                      </c:pt>
                      <c:pt idx="257">
                        <c:v>26</c:v>
                      </c:pt>
                      <c:pt idx="258">
                        <c:v>2785</c:v>
                      </c:pt>
                      <c:pt idx="259">
                        <c:v>1</c:v>
                      </c:pt>
                      <c:pt idx="260">
                        <c:v>30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9-CE50-4823-9439-4897C37742B1}"/>
                  </c:ext>
                </c:extLst>
              </c15:ser>
            </c15:filteredScatterSeries>
            <c15:filteredScatterSeries>
              <c15:ser>
                <c:idx val="42"/>
                <c:order val="4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(1)'!$AR$1</c15:sqref>
                        </c15:formulaRef>
                      </c:ext>
                    </c:extLst>
                    <c:strCache>
                      <c:ptCount val="1"/>
                      <c:pt idx="0">
                        <c:v>command_line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(1)'!$AR$2:$AR$263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1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103</c:v>
                      </c:pt>
                      <c:pt idx="85">
                        <c:v>25</c:v>
                      </c:pt>
                      <c:pt idx="86">
                        <c:v>25</c:v>
                      </c:pt>
                      <c:pt idx="87">
                        <c:v>26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3</c:v>
                      </c:pt>
                      <c:pt idx="91">
                        <c:v>1</c:v>
                      </c:pt>
                      <c:pt idx="92">
                        <c:v>3</c:v>
                      </c:pt>
                      <c:pt idx="93">
                        <c:v>3800</c:v>
                      </c:pt>
                      <c:pt idx="94">
                        <c:v>3800</c:v>
                      </c:pt>
                      <c:pt idx="95">
                        <c:v>3800</c:v>
                      </c:pt>
                      <c:pt idx="96">
                        <c:v>3</c:v>
                      </c:pt>
                      <c:pt idx="97">
                        <c:v>1</c:v>
                      </c:pt>
                      <c:pt idx="98">
                        <c:v>9</c:v>
                      </c:pt>
                      <c:pt idx="99">
                        <c:v>26</c:v>
                      </c:pt>
                      <c:pt idx="100">
                        <c:v>0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557</c:v>
                      </c:pt>
                      <c:pt idx="109">
                        <c:v>483</c:v>
                      </c:pt>
                      <c:pt idx="110">
                        <c:v>18</c:v>
                      </c:pt>
                      <c:pt idx="111">
                        <c:v>2277</c:v>
                      </c:pt>
                      <c:pt idx="112">
                        <c:v>1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3</c:v>
                      </c:pt>
                      <c:pt idx="116">
                        <c:v>1</c:v>
                      </c:pt>
                      <c:pt idx="117">
                        <c:v>20</c:v>
                      </c:pt>
                      <c:pt idx="118">
                        <c:v>3</c:v>
                      </c:pt>
                      <c:pt idx="119">
                        <c:v>4</c:v>
                      </c:pt>
                      <c:pt idx="120">
                        <c:v>0</c:v>
                      </c:pt>
                      <c:pt idx="121">
                        <c:v>1</c:v>
                      </c:pt>
                      <c:pt idx="122">
                        <c:v>2297</c:v>
                      </c:pt>
                      <c:pt idx="123">
                        <c:v>1</c:v>
                      </c:pt>
                      <c:pt idx="124">
                        <c:v>3</c:v>
                      </c:pt>
                      <c:pt idx="125">
                        <c:v>1</c:v>
                      </c:pt>
                      <c:pt idx="126">
                        <c:v>1</c:v>
                      </c:pt>
                      <c:pt idx="127">
                        <c:v>3866</c:v>
                      </c:pt>
                      <c:pt idx="128">
                        <c:v>0</c:v>
                      </c:pt>
                      <c:pt idx="129">
                        <c:v>1</c:v>
                      </c:pt>
                      <c:pt idx="130">
                        <c:v>1</c:v>
                      </c:pt>
                      <c:pt idx="131">
                        <c:v>13</c:v>
                      </c:pt>
                      <c:pt idx="132">
                        <c:v>371</c:v>
                      </c:pt>
                      <c:pt idx="133">
                        <c:v>39</c:v>
                      </c:pt>
                      <c:pt idx="134">
                        <c:v>39</c:v>
                      </c:pt>
                      <c:pt idx="135">
                        <c:v>0</c:v>
                      </c:pt>
                      <c:pt idx="136">
                        <c:v>39</c:v>
                      </c:pt>
                      <c:pt idx="137">
                        <c:v>39</c:v>
                      </c:pt>
                      <c:pt idx="138">
                        <c:v>39</c:v>
                      </c:pt>
                      <c:pt idx="139">
                        <c:v>39</c:v>
                      </c:pt>
                      <c:pt idx="140">
                        <c:v>39</c:v>
                      </c:pt>
                      <c:pt idx="141">
                        <c:v>39</c:v>
                      </c:pt>
                      <c:pt idx="142">
                        <c:v>39</c:v>
                      </c:pt>
                      <c:pt idx="143">
                        <c:v>39</c:v>
                      </c:pt>
                      <c:pt idx="144">
                        <c:v>39</c:v>
                      </c:pt>
                      <c:pt idx="145">
                        <c:v>39</c:v>
                      </c:pt>
                      <c:pt idx="146">
                        <c:v>39</c:v>
                      </c:pt>
                      <c:pt idx="147">
                        <c:v>39</c:v>
                      </c:pt>
                      <c:pt idx="148">
                        <c:v>39</c:v>
                      </c:pt>
                      <c:pt idx="149">
                        <c:v>39</c:v>
                      </c:pt>
                      <c:pt idx="150">
                        <c:v>39</c:v>
                      </c:pt>
                      <c:pt idx="151">
                        <c:v>39</c:v>
                      </c:pt>
                      <c:pt idx="152">
                        <c:v>39</c:v>
                      </c:pt>
                      <c:pt idx="153">
                        <c:v>39</c:v>
                      </c:pt>
                      <c:pt idx="154">
                        <c:v>0</c:v>
                      </c:pt>
                      <c:pt idx="155">
                        <c:v>2</c:v>
                      </c:pt>
                      <c:pt idx="156">
                        <c:v>2</c:v>
                      </c:pt>
                      <c:pt idx="157">
                        <c:v>32</c:v>
                      </c:pt>
                      <c:pt idx="158">
                        <c:v>2261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12</c:v>
                      </c:pt>
                      <c:pt idx="162">
                        <c:v>12</c:v>
                      </c:pt>
                      <c:pt idx="163">
                        <c:v>1</c:v>
                      </c:pt>
                      <c:pt idx="164">
                        <c:v>1</c:v>
                      </c:pt>
                      <c:pt idx="165">
                        <c:v>18</c:v>
                      </c:pt>
                      <c:pt idx="166">
                        <c:v>13</c:v>
                      </c:pt>
                      <c:pt idx="167">
                        <c:v>2498</c:v>
                      </c:pt>
                      <c:pt idx="168">
                        <c:v>2</c:v>
                      </c:pt>
                      <c:pt idx="169">
                        <c:v>1</c:v>
                      </c:pt>
                      <c:pt idx="170">
                        <c:v>2</c:v>
                      </c:pt>
                      <c:pt idx="171">
                        <c:v>5</c:v>
                      </c:pt>
                      <c:pt idx="172">
                        <c:v>2300</c:v>
                      </c:pt>
                      <c:pt idx="173">
                        <c:v>4</c:v>
                      </c:pt>
                      <c:pt idx="174">
                        <c:v>2322</c:v>
                      </c:pt>
                      <c:pt idx="175">
                        <c:v>278</c:v>
                      </c:pt>
                      <c:pt idx="176">
                        <c:v>2</c:v>
                      </c:pt>
                      <c:pt idx="177">
                        <c:v>3650</c:v>
                      </c:pt>
                      <c:pt idx="178">
                        <c:v>1488</c:v>
                      </c:pt>
                      <c:pt idx="179">
                        <c:v>35</c:v>
                      </c:pt>
                      <c:pt idx="180">
                        <c:v>2217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2</c:v>
                      </c:pt>
                      <c:pt idx="184">
                        <c:v>0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2</c:v>
                      </c:pt>
                      <c:pt idx="190">
                        <c:v>0</c:v>
                      </c:pt>
                      <c:pt idx="191">
                        <c:v>2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4</c:v>
                      </c:pt>
                      <c:pt idx="195">
                        <c:v>324</c:v>
                      </c:pt>
                      <c:pt idx="196">
                        <c:v>324</c:v>
                      </c:pt>
                      <c:pt idx="197">
                        <c:v>324</c:v>
                      </c:pt>
                      <c:pt idx="198">
                        <c:v>324</c:v>
                      </c:pt>
                      <c:pt idx="199">
                        <c:v>324</c:v>
                      </c:pt>
                      <c:pt idx="200">
                        <c:v>324</c:v>
                      </c:pt>
                      <c:pt idx="201">
                        <c:v>324</c:v>
                      </c:pt>
                      <c:pt idx="202">
                        <c:v>324</c:v>
                      </c:pt>
                      <c:pt idx="203">
                        <c:v>7</c:v>
                      </c:pt>
                      <c:pt idx="204">
                        <c:v>184</c:v>
                      </c:pt>
                      <c:pt idx="205">
                        <c:v>236</c:v>
                      </c:pt>
                      <c:pt idx="206">
                        <c:v>13</c:v>
                      </c:pt>
                      <c:pt idx="207">
                        <c:v>21</c:v>
                      </c:pt>
                      <c:pt idx="208">
                        <c:v>938</c:v>
                      </c:pt>
                      <c:pt idx="209">
                        <c:v>0</c:v>
                      </c:pt>
                      <c:pt idx="210">
                        <c:v>5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947</c:v>
                      </c:pt>
                      <c:pt idx="216">
                        <c:v>2</c:v>
                      </c:pt>
                      <c:pt idx="217">
                        <c:v>4</c:v>
                      </c:pt>
                      <c:pt idx="218">
                        <c:v>254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12</c:v>
                      </c:pt>
                      <c:pt idx="222">
                        <c:v>16</c:v>
                      </c:pt>
                      <c:pt idx="223">
                        <c:v>12</c:v>
                      </c:pt>
                      <c:pt idx="224">
                        <c:v>0</c:v>
                      </c:pt>
                      <c:pt idx="225">
                        <c:v>44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765</c:v>
                      </c:pt>
                      <c:pt idx="232">
                        <c:v>1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24</c:v>
                      </c:pt>
                      <c:pt idx="236">
                        <c:v>31</c:v>
                      </c:pt>
                      <c:pt idx="237">
                        <c:v>36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1</c:v>
                      </c:pt>
                      <c:pt idx="242">
                        <c:v>9</c:v>
                      </c:pt>
                      <c:pt idx="243">
                        <c:v>0</c:v>
                      </c:pt>
                      <c:pt idx="244">
                        <c:v>15</c:v>
                      </c:pt>
                      <c:pt idx="245">
                        <c:v>15</c:v>
                      </c:pt>
                      <c:pt idx="246">
                        <c:v>0</c:v>
                      </c:pt>
                      <c:pt idx="247">
                        <c:v>13</c:v>
                      </c:pt>
                      <c:pt idx="248">
                        <c:v>0</c:v>
                      </c:pt>
                      <c:pt idx="249">
                        <c:v>590</c:v>
                      </c:pt>
                      <c:pt idx="250">
                        <c:v>14084</c:v>
                      </c:pt>
                      <c:pt idx="251">
                        <c:v>590</c:v>
                      </c:pt>
                      <c:pt idx="252">
                        <c:v>3</c:v>
                      </c:pt>
                      <c:pt idx="253">
                        <c:v>0</c:v>
                      </c:pt>
                      <c:pt idx="254">
                        <c:v>3</c:v>
                      </c:pt>
                      <c:pt idx="255">
                        <c:v>11</c:v>
                      </c:pt>
                      <c:pt idx="256">
                        <c:v>11</c:v>
                      </c:pt>
                      <c:pt idx="257">
                        <c:v>11</c:v>
                      </c:pt>
                      <c:pt idx="258">
                        <c:v>546</c:v>
                      </c:pt>
                      <c:pt idx="259">
                        <c:v>0</c:v>
                      </c:pt>
                      <c:pt idx="260">
                        <c:v>819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A-CE50-4823-9439-4897C37742B1}"/>
                  </c:ext>
                </c:extLst>
              </c15:ser>
            </c15:filteredScatterSeries>
            <c15:filteredScatterSeries>
              <c15:ser>
                <c:idx val="43"/>
                <c:order val="4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(1)'!$AS$1</c15:sqref>
                        </c15:formulaRef>
                      </c:ext>
                    </c:extLst>
                    <c:strCache>
                      <c:ptCount val="1"/>
                      <c:pt idx="0">
                        <c:v>dll_loaded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(1)'!$AS$2:$AS$263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4</c:v>
                      </c:pt>
                      <c:pt idx="12">
                        <c:v>0</c:v>
                      </c:pt>
                      <c:pt idx="13">
                        <c:v>4</c:v>
                      </c:pt>
                      <c:pt idx="14">
                        <c:v>0</c:v>
                      </c:pt>
                      <c:pt idx="15">
                        <c:v>8</c:v>
                      </c:pt>
                      <c:pt idx="16">
                        <c:v>0</c:v>
                      </c:pt>
                      <c:pt idx="17">
                        <c:v>2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19</c:v>
                      </c:pt>
                      <c:pt idx="23">
                        <c:v>4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3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3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7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82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1</c:v>
                      </c:pt>
                      <c:pt idx="91">
                        <c:v>1</c:v>
                      </c:pt>
                      <c:pt idx="92">
                        <c:v>0</c:v>
                      </c:pt>
                      <c:pt idx="93">
                        <c:v>44</c:v>
                      </c:pt>
                      <c:pt idx="94">
                        <c:v>44</c:v>
                      </c:pt>
                      <c:pt idx="95">
                        <c:v>44</c:v>
                      </c:pt>
                      <c:pt idx="96">
                        <c:v>0</c:v>
                      </c:pt>
                      <c:pt idx="97">
                        <c:v>1</c:v>
                      </c:pt>
                      <c:pt idx="98">
                        <c:v>3</c:v>
                      </c:pt>
                      <c:pt idx="99">
                        <c:v>1</c:v>
                      </c:pt>
                      <c:pt idx="100">
                        <c:v>0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354</c:v>
                      </c:pt>
                      <c:pt idx="109">
                        <c:v>8</c:v>
                      </c:pt>
                      <c:pt idx="110">
                        <c:v>0</c:v>
                      </c:pt>
                      <c:pt idx="111">
                        <c:v>20</c:v>
                      </c:pt>
                      <c:pt idx="112">
                        <c:v>1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1</c:v>
                      </c:pt>
                      <c:pt idx="116">
                        <c:v>0</c:v>
                      </c:pt>
                      <c:pt idx="117">
                        <c:v>2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13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44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1</c:v>
                      </c:pt>
                      <c:pt idx="132">
                        <c:v>2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1</c:v>
                      </c:pt>
                      <c:pt idx="156">
                        <c:v>1</c:v>
                      </c:pt>
                      <c:pt idx="157">
                        <c:v>0</c:v>
                      </c:pt>
                      <c:pt idx="158">
                        <c:v>18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1</c:v>
                      </c:pt>
                      <c:pt idx="162">
                        <c:v>1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1</c:v>
                      </c:pt>
                      <c:pt idx="166">
                        <c:v>1</c:v>
                      </c:pt>
                      <c:pt idx="167">
                        <c:v>18</c:v>
                      </c:pt>
                      <c:pt idx="168">
                        <c:v>1</c:v>
                      </c:pt>
                      <c:pt idx="169">
                        <c:v>1</c:v>
                      </c:pt>
                      <c:pt idx="170">
                        <c:v>1</c:v>
                      </c:pt>
                      <c:pt idx="171">
                        <c:v>1</c:v>
                      </c:pt>
                      <c:pt idx="172">
                        <c:v>14</c:v>
                      </c:pt>
                      <c:pt idx="173">
                        <c:v>1</c:v>
                      </c:pt>
                      <c:pt idx="174">
                        <c:v>14</c:v>
                      </c:pt>
                      <c:pt idx="175">
                        <c:v>1</c:v>
                      </c:pt>
                      <c:pt idx="176">
                        <c:v>0</c:v>
                      </c:pt>
                      <c:pt idx="177">
                        <c:v>58</c:v>
                      </c:pt>
                      <c:pt idx="178">
                        <c:v>26</c:v>
                      </c:pt>
                      <c:pt idx="179">
                        <c:v>0</c:v>
                      </c:pt>
                      <c:pt idx="180">
                        <c:v>14</c:v>
                      </c:pt>
                      <c:pt idx="181">
                        <c:v>1</c:v>
                      </c:pt>
                      <c:pt idx="182">
                        <c:v>1</c:v>
                      </c:pt>
                      <c:pt idx="183">
                        <c:v>1</c:v>
                      </c:pt>
                      <c:pt idx="184">
                        <c:v>0</c:v>
                      </c:pt>
                      <c:pt idx="185">
                        <c:v>1</c:v>
                      </c:pt>
                      <c:pt idx="186">
                        <c:v>1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1</c:v>
                      </c:pt>
                      <c:pt idx="190">
                        <c:v>0</c:v>
                      </c:pt>
                      <c:pt idx="191">
                        <c:v>1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1</c:v>
                      </c:pt>
                      <c:pt idx="195">
                        <c:v>3</c:v>
                      </c:pt>
                      <c:pt idx="196">
                        <c:v>3</c:v>
                      </c:pt>
                      <c:pt idx="197">
                        <c:v>3</c:v>
                      </c:pt>
                      <c:pt idx="198">
                        <c:v>3</c:v>
                      </c:pt>
                      <c:pt idx="199">
                        <c:v>3</c:v>
                      </c:pt>
                      <c:pt idx="200">
                        <c:v>3</c:v>
                      </c:pt>
                      <c:pt idx="201">
                        <c:v>3</c:v>
                      </c:pt>
                      <c:pt idx="202">
                        <c:v>3</c:v>
                      </c:pt>
                      <c:pt idx="203">
                        <c:v>0</c:v>
                      </c:pt>
                      <c:pt idx="204">
                        <c:v>3</c:v>
                      </c:pt>
                      <c:pt idx="205">
                        <c:v>48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5</c:v>
                      </c:pt>
                      <c:pt idx="209">
                        <c:v>1</c:v>
                      </c:pt>
                      <c:pt idx="210">
                        <c:v>16</c:v>
                      </c:pt>
                      <c:pt idx="211">
                        <c:v>16</c:v>
                      </c:pt>
                      <c:pt idx="212">
                        <c:v>16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5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2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23</c:v>
                      </c:pt>
                      <c:pt idx="222">
                        <c:v>0</c:v>
                      </c:pt>
                      <c:pt idx="223">
                        <c:v>23</c:v>
                      </c:pt>
                      <c:pt idx="224">
                        <c:v>1</c:v>
                      </c:pt>
                      <c:pt idx="225">
                        <c:v>39</c:v>
                      </c:pt>
                      <c:pt idx="226">
                        <c:v>6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22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2</c:v>
                      </c:pt>
                      <c:pt idx="242">
                        <c:v>1</c:v>
                      </c:pt>
                      <c:pt idx="243">
                        <c:v>0</c:v>
                      </c:pt>
                      <c:pt idx="244">
                        <c:v>5</c:v>
                      </c:pt>
                      <c:pt idx="245">
                        <c:v>5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86</c:v>
                      </c:pt>
                      <c:pt idx="250">
                        <c:v>80</c:v>
                      </c:pt>
                      <c:pt idx="251">
                        <c:v>86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21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B-CE50-4823-9439-4897C37742B1}"/>
                  </c:ext>
                </c:extLst>
              </c15:ser>
            </c15:filteredScatterSeries>
            <c15:filteredScatterSeries>
              <c15:ser>
                <c:idx val="44"/>
                <c:order val="4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(1)'!$AT$1</c15:sqref>
                        </c15:formulaRef>
                      </c:ext>
                    </c:extLst>
                    <c:strCache>
                      <c:ptCount val="1"/>
                      <c:pt idx="0">
                        <c:v>regkey_written</c:v>
                      </c:pt>
                    </c:strCache>
                  </c:strRef>
                </c:tx>
                <c:spPr>
                  <a:ln w="22225" cap="rnd">
                    <a:solidFill>
                      <a:schemeClr val="accent3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(1)'!$AT$2:$AT$263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2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6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6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53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3</c:v>
                      </c:pt>
                      <c:pt idx="91">
                        <c:v>0</c:v>
                      </c:pt>
                      <c:pt idx="92">
                        <c:v>1</c:v>
                      </c:pt>
                      <c:pt idx="93">
                        <c:v>165</c:v>
                      </c:pt>
                      <c:pt idx="94">
                        <c:v>165</c:v>
                      </c:pt>
                      <c:pt idx="95">
                        <c:v>165</c:v>
                      </c:pt>
                      <c:pt idx="96">
                        <c:v>1</c:v>
                      </c:pt>
                      <c:pt idx="97">
                        <c:v>1</c:v>
                      </c:pt>
                      <c:pt idx="98">
                        <c:v>13</c:v>
                      </c:pt>
                      <c:pt idx="99">
                        <c:v>3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741</c:v>
                      </c:pt>
                      <c:pt idx="109">
                        <c:v>4752</c:v>
                      </c:pt>
                      <c:pt idx="110">
                        <c:v>8</c:v>
                      </c:pt>
                      <c:pt idx="111">
                        <c:v>306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3</c:v>
                      </c:pt>
                      <c:pt idx="116">
                        <c:v>1</c:v>
                      </c:pt>
                      <c:pt idx="117">
                        <c:v>14</c:v>
                      </c:pt>
                      <c:pt idx="118">
                        <c:v>1</c:v>
                      </c:pt>
                      <c:pt idx="119">
                        <c:v>1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31</c:v>
                      </c:pt>
                      <c:pt idx="123">
                        <c:v>0</c:v>
                      </c:pt>
                      <c:pt idx="124">
                        <c:v>1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764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5</c:v>
                      </c:pt>
                      <c:pt idx="132">
                        <c:v>99</c:v>
                      </c:pt>
                      <c:pt idx="133">
                        <c:v>37</c:v>
                      </c:pt>
                      <c:pt idx="134">
                        <c:v>37</c:v>
                      </c:pt>
                      <c:pt idx="135">
                        <c:v>0</c:v>
                      </c:pt>
                      <c:pt idx="136">
                        <c:v>37</c:v>
                      </c:pt>
                      <c:pt idx="137">
                        <c:v>37</c:v>
                      </c:pt>
                      <c:pt idx="138">
                        <c:v>37</c:v>
                      </c:pt>
                      <c:pt idx="139">
                        <c:v>37</c:v>
                      </c:pt>
                      <c:pt idx="140">
                        <c:v>37</c:v>
                      </c:pt>
                      <c:pt idx="141">
                        <c:v>37</c:v>
                      </c:pt>
                      <c:pt idx="142">
                        <c:v>37</c:v>
                      </c:pt>
                      <c:pt idx="143">
                        <c:v>37</c:v>
                      </c:pt>
                      <c:pt idx="144">
                        <c:v>37</c:v>
                      </c:pt>
                      <c:pt idx="145">
                        <c:v>37</c:v>
                      </c:pt>
                      <c:pt idx="146">
                        <c:v>37</c:v>
                      </c:pt>
                      <c:pt idx="147">
                        <c:v>37</c:v>
                      </c:pt>
                      <c:pt idx="148">
                        <c:v>37</c:v>
                      </c:pt>
                      <c:pt idx="149">
                        <c:v>37</c:v>
                      </c:pt>
                      <c:pt idx="150">
                        <c:v>37</c:v>
                      </c:pt>
                      <c:pt idx="151">
                        <c:v>37</c:v>
                      </c:pt>
                      <c:pt idx="152">
                        <c:v>37</c:v>
                      </c:pt>
                      <c:pt idx="153">
                        <c:v>37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4</c:v>
                      </c:pt>
                      <c:pt idx="158">
                        <c:v>299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8</c:v>
                      </c:pt>
                      <c:pt idx="162">
                        <c:v>8</c:v>
                      </c:pt>
                      <c:pt idx="163">
                        <c:v>1</c:v>
                      </c:pt>
                      <c:pt idx="164">
                        <c:v>1</c:v>
                      </c:pt>
                      <c:pt idx="165">
                        <c:v>5</c:v>
                      </c:pt>
                      <c:pt idx="166">
                        <c:v>3</c:v>
                      </c:pt>
                      <c:pt idx="167">
                        <c:v>493</c:v>
                      </c:pt>
                      <c:pt idx="168">
                        <c:v>2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1</c:v>
                      </c:pt>
                      <c:pt idx="172">
                        <c:v>53</c:v>
                      </c:pt>
                      <c:pt idx="173">
                        <c:v>3</c:v>
                      </c:pt>
                      <c:pt idx="174">
                        <c:v>51</c:v>
                      </c:pt>
                      <c:pt idx="175">
                        <c:v>154</c:v>
                      </c:pt>
                      <c:pt idx="176">
                        <c:v>0</c:v>
                      </c:pt>
                      <c:pt idx="177">
                        <c:v>1226</c:v>
                      </c:pt>
                      <c:pt idx="178">
                        <c:v>462</c:v>
                      </c:pt>
                      <c:pt idx="179">
                        <c:v>4</c:v>
                      </c:pt>
                      <c:pt idx="180">
                        <c:v>272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3</c:v>
                      </c:pt>
                      <c:pt idx="195">
                        <c:v>210</c:v>
                      </c:pt>
                      <c:pt idx="196">
                        <c:v>210</c:v>
                      </c:pt>
                      <c:pt idx="197">
                        <c:v>210</c:v>
                      </c:pt>
                      <c:pt idx="198">
                        <c:v>210</c:v>
                      </c:pt>
                      <c:pt idx="199">
                        <c:v>210</c:v>
                      </c:pt>
                      <c:pt idx="200">
                        <c:v>210</c:v>
                      </c:pt>
                      <c:pt idx="201">
                        <c:v>210</c:v>
                      </c:pt>
                      <c:pt idx="202">
                        <c:v>210</c:v>
                      </c:pt>
                      <c:pt idx="203">
                        <c:v>2</c:v>
                      </c:pt>
                      <c:pt idx="204">
                        <c:v>8</c:v>
                      </c:pt>
                      <c:pt idx="205">
                        <c:v>9</c:v>
                      </c:pt>
                      <c:pt idx="206">
                        <c:v>0</c:v>
                      </c:pt>
                      <c:pt idx="207">
                        <c:v>14</c:v>
                      </c:pt>
                      <c:pt idx="208">
                        <c:v>5</c:v>
                      </c:pt>
                      <c:pt idx="209">
                        <c:v>2</c:v>
                      </c:pt>
                      <c:pt idx="210">
                        <c:v>2</c:v>
                      </c:pt>
                      <c:pt idx="211">
                        <c:v>3</c:v>
                      </c:pt>
                      <c:pt idx="212">
                        <c:v>3</c:v>
                      </c:pt>
                      <c:pt idx="213">
                        <c:v>2</c:v>
                      </c:pt>
                      <c:pt idx="214">
                        <c:v>0</c:v>
                      </c:pt>
                      <c:pt idx="215">
                        <c:v>7</c:v>
                      </c:pt>
                      <c:pt idx="216">
                        <c:v>0</c:v>
                      </c:pt>
                      <c:pt idx="217">
                        <c:v>1</c:v>
                      </c:pt>
                      <c:pt idx="218">
                        <c:v>5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67</c:v>
                      </c:pt>
                      <c:pt idx="222">
                        <c:v>2</c:v>
                      </c:pt>
                      <c:pt idx="223">
                        <c:v>67</c:v>
                      </c:pt>
                      <c:pt idx="224">
                        <c:v>2</c:v>
                      </c:pt>
                      <c:pt idx="225">
                        <c:v>22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2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4</c:v>
                      </c:pt>
                      <c:pt idx="232">
                        <c:v>4</c:v>
                      </c:pt>
                      <c:pt idx="233">
                        <c:v>1</c:v>
                      </c:pt>
                      <c:pt idx="234">
                        <c:v>0</c:v>
                      </c:pt>
                      <c:pt idx="235">
                        <c:v>6</c:v>
                      </c:pt>
                      <c:pt idx="236">
                        <c:v>4</c:v>
                      </c:pt>
                      <c:pt idx="237">
                        <c:v>3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3</c:v>
                      </c:pt>
                      <c:pt idx="242">
                        <c:v>15</c:v>
                      </c:pt>
                      <c:pt idx="243">
                        <c:v>0</c:v>
                      </c:pt>
                      <c:pt idx="244">
                        <c:v>6</c:v>
                      </c:pt>
                      <c:pt idx="245">
                        <c:v>5</c:v>
                      </c:pt>
                      <c:pt idx="246">
                        <c:v>0</c:v>
                      </c:pt>
                      <c:pt idx="247">
                        <c:v>4</c:v>
                      </c:pt>
                      <c:pt idx="248">
                        <c:v>1</c:v>
                      </c:pt>
                      <c:pt idx="249">
                        <c:v>25</c:v>
                      </c:pt>
                      <c:pt idx="250">
                        <c:v>20</c:v>
                      </c:pt>
                      <c:pt idx="251">
                        <c:v>25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1</c:v>
                      </c:pt>
                      <c:pt idx="256">
                        <c:v>1</c:v>
                      </c:pt>
                      <c:pt idx="257">
                        <c:v>1</c:v>
                      </c:pt>
                      <c:pt idx="258">
                        <c:v>16</c:v>
                      </c:pt>
                      <c:pt idx="259">
                        <c:v>1</c:v>
                      </c:pt>
                      <c:pt idx="260">
                        <c:v>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C-CE50-4823-9439-4897C37742B1}"/>
                  </c:ext>
                </c:extLst>
              </c15:ser>
            </c15:filteredScatterSeries>
            <c15:filteredScatterSeries>
              <c15:ser>
                <c:idx val="45"/>
                <c:order val="4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(1)'!$AU$1</c15:sqref>
                        </c15:formulaRef>
                      </c:ext>
                    </c:extLst>
                    <c:strCache>
                      <c:ptCount val="1"/>
                      <c:pt idx="0">
                        <c:v>regkey_opened</c:v>
                      </c:pt>
                    </c:strCache>
                  </c:strRef>
                </c:tx>
                <c:spPr>
                  <a:ln w="22225" cap="rnd">
                    <a:solidFill>
                      <a:schemeClr val="accent4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(1)'!$AU$2:$AU$263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7</c:v>
                      </c:pt>
                      <c:pt idx="12">
                        <c:v>0</c:v>
                      </c:pt>
                      <c:pt idx="13">
                        <c:v>12</c:v>
                      </c:pt>
                      <c:pt idx="14">
                        <c:v>0</c:v>
                      </c:pt>
                      <c:pt idx="15">
                        <c:v>5</c:v>
                      </c:pt>
                      <c:pt idx="16">
                        <c:v>0</c:v>
                      </c:pt>
                      <c:pt idx="17">
                        <c:v>2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12</c:v>
                      </c:pt>
                      <c:pt idx="23">
                        <c:v>12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3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9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71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4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35</c:v>
                      </c:pt>
                      <c:pt idx="94">
                        <c:v>35</c:v>
                      </c:pt>
                      <c:pt idx="95">
                        <c:v>35</c:v>
                      </c:pt>
                      <c:pt idx="96">
                        <c:v>0</c:v>
                      </c:pt>
                      <c:pt idx="97">
                        <c:v>3</c:v>
                      </c:pt>
                      <c:pt idx="98">
                        <c:v>8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14</c:v>
                      </c:pt>
                      <c:pt idx="109">
                        <c:v>15</c:v>
                      </c:pt>
                      <c:pt idx="110">
                        <c:v>3</c:v>
                      </c:pt>
                      <c:pt idx="111">
                        <c:v>4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1</c:v>
                      </c:pt>
                      <c:pt idx="117">
                        <c:v>6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112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13</c:v>
                      </c:pt>
                      <c:pt idx="133">
                        <c:v>12</c:v>
                      </c:pt>
                      <c:pt idx="134">
                        <c:v>12</c:v>
                      </c:pt>
                      <c:pt idx="135">
                        <c:v>0</c:v>
                      </c:pt>
                      <c:pt idx="136">
                        <c:v>12</c:v>
                      </c:pt>
                      <c:pt idx="137">
                        <c:v>12</c:v>
                      </c:pt>
                      <c:pt idx="138">
                        <c:v>12</c:v>
                      </c:pt>
                      <c:pt idx="139">
                        <c:v>12</c:v>
                      </c:pt>
                      <c:pt idx="140">
                        <c:v>12</c:v>
                      </c:pt>
                      <c:pt idx="141">
                        <c:v>12</c:v>
                      </c:pt>
                      <c:pt idx="142">
                        <c:v>12</c:v>
                      </c:pt>
                      <c:pt idx="143">
                        <c:v>12</c:v>
                      </c:pt>
                      <c:pt idx="144">
                        <c:v>12</c:v>
                      </c:pt>
                      <c:pt idx="145">
                        <c:v>12</c:v>
                      </c:pt>
                      <c:pt idx="146">
                        <c:v>12</c:v>
                      </c:pt>
                      <c:pt idx="147">
                        <c:v>12</c:v>
                      </c:pt>
                      <c:pt idx="148">
                        <c:v>12</c:v>
                      </c:pt>
                      <c:pt idx="149">
                        <c:v>12</c:v>
                      </c:pt>
                      <c:pt idx="150">
                        <c:v>12</c:v>
                      </c:pt>
                      <c:pt idx="151">
                        <c:v>12</c:v>
                      </c:pt>
                      <c:pt idx="152">
                        <c:v>12</c:v>
                      </c:pt>
                      <c:pt idx="153">
                        <c:v>12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12</c:v>
                      </c:pt>
                      <c:pt idx="158">
                        <c:v>13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22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1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12</c:v>
                      </c:pt>
                      <c:pt idx="175">
                        <c:v>19</c:v>
                      </c:pt>
                      <c:pt idx="176">
                        <c:v>0</c:v>
                      </c:pt>
                      <c:pt idx="177">
                        <c:v>80</c:v>
                      </c:pt>
                      <c:pt idx="178">
                        <c:v>38</c:v>
                      </c:pt>
                      <c:pt idx="179">
                        <c:v>12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34</c:v>
                      </c:pt>
                      <c:pt idx="196">
                        <c:v>34</c:v>
                      </c:pt>
                      <c:pt idx="197">
                        <c:v>34</c:v>
                      </c:pt>
                      <c:pt idx="198">
                        <c:v>34</c:v>
                      </c:pt>
                      <c:pt idx="199">
                        <c:v>34</c:v>
                      </c:pt>
                      <c:pt idx="200">
                        <c:v>34</c:v>
                      </c:pt>
                      <c:pt idx="201">
                        <c:v>34</c:v>
                      </c:pt>
                      <c:pt idx="202">
                        <c:v>34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2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1</c:v>
                      </c:pt>
                      <c:pt idx="212">
                        <c:v>1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1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1</c:v>
                      </c:pt>
                      <c:pt idx="222">
                        <c:v>0</c:v>
                      </c:pt>
                      <c:pt idx="223">
                        <c:v>1</c:v>
                      </c:pt>
                      <c:pt idx="224">
                        <c:v>0</c:v>
                      </c:pt>
                      <c:pt idx="225">
                        <c:v>14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1</c:v>
                      </c:pt>
                      <c:pt idx="236">
                        <c:v>1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1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1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1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D-CE50-4823-9439-4897C37742B1}"/>
                  </c:ext>
                </c:extLst>
              </c15:ser>
            </c15:filteredScatterSeries>
            <c15:filteredScatterSeries>
              <c15:ser>
                <c:idx val="46"/>
                <c:order val="4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(1)'!$AV$1</c15:sqref>
                        </c15:formulaRef>
                      </c:ext>
                    </c:extLst>
                    <c:strCache>
                      <c:ptCount val="1"/>
                      <c:pt idx="0">
                        <c:v>apistats</c:v>
                      </c:pt>
                    </c:strCache>
                  </c:strRef>
                </c:tx>
                <c:spPr>
                  <a:ln w="22225" cap="rnd">
                    <a:solidFill>
                      <a:schemeClr val="accent5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(1)'!$AV$2:$AV$263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13</c:v>
                      </c:pt>
                      <c:pt idx="5">
                        <c:v>0</c:v>
                      </c:pt>
                      <c:pt idx="6">
                        <c:v>11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38</c:v>
                      </c:pt>
                      <c:pt idx="12">
                        <c:v>0</c:v>
                      </c:pt>
                      <c:pt idx="13">
                        <c:v>32</c:v>
                      </c:pt>
                      <c:pt idx="14">
                        <c:v>10</c:v>
                      </c:pt>
                      <c:pt idx="15">
                        <c:v>38</c:v>
                      </c:pt>
                      <c:pt idx="16">
                        <c:v>0</c:v>
                      </c:pt>
                      <c:pt idx="17">
                        <c:v>18</c:v>
                      </c:pt>
                      <c:pt idx="18">
                        <c:v>0</c:v>
                      </c:pt>
                      <c:pt idx="19">
                        <c:v>9</c:v>
                      </c:pt>
                      <c:pt idx="20">
                        <c:v>13</c:v>
                      </c:pt>
                      <c:pt idx="21">
                        <c:v>0</c:v>
                      </c:pt>
                      <c:pt idx="22">
                        <c:v>42</c:v>
                      </c:pt>
                      <c:pt idx="23">
                        <c:v>30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22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22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9</c:v>
                      </c:pt>
                      <c:pt idx="47">
                        <c:v>0</c:v>
                      </c:pt>
                      <c:pt idx="48">
                        <c:v>29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15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16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184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75</c:v>
                      </c:pt>
                      <c:pt idx="85">
                        <c:v>29</c:v>
                      </c:pt>
                      <c:pt idx="86">
                        <c:v>28</c:v>
                      </c:pt>
                      <c:pt idx="87">
                        <c:v>82</c:v>
                      </c:pt>
                      <c:pt idx="88">
                        <c:v>2</c:v>
                      </c:pt>
                      <c:pt idx="89">
                        <c:v>9</c:v>
                      </c:pt>
                      <c:pt idx="90">
                        <c:v>29</c:v>
                      </c:pt>
                      <c:pt idx="91">
                        <c:v>33</c:v>
                      </c:pt>
                      <c:pt idx="92">
                        <c:v>26</c:v>
                      </c:pt>
                      <c:pt idx="93">
                        <c:v>346</c:v>
                      </c:pt>
                      <c:pt idx="94">
                        <c:v>346</c:v>
                      </c:pt>
                      <c:pt idx="95">
                        <c:v>346</c:v>
                      </c:pt>
                      <c:pt idx="96">
                        <c:v>27</c:v>
                      </c:pt>
                      <c:pt idx="97">
                        <c:v>46</c:v>
                      </c:pt>
                      <c:pt idx="98">
                        <c:v>112</c:v>
                      </c:pt>
                      <c:pt idx="99">
                        <c:v>61</c:v>
                      </c:pt>
                      <c:pt idx="100">
                        <c:v>0</c:v>
                      </c:pt>
                      <c:pt idx="101">
                        <c:v>32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71</c:v>
                      </c:pt>
                      <c:pt idx="109">
                        <c:v>114</c:v>
                      </c:pt>
                      <c:pt idx="110">
                        <c:v>43</c:v>
                      </c:pt>
                      <c:pt idx="111">
                        <c:v>196</c:v>
                      </c:pt>
                      <c:pt idx="112">
                        <c:v>35</c:v>
                      </c:pt>
                      <c:pt idx="113">
                        <c:v>34</c:v>
                      </c:pt>
                      <c:pt idx="114">
                        <c:v>34</c:v>
                      </c:pt>
                      <c:pt idx="115">
                        <c:v>38</c:v>
                      </c:pt>
                      <c:pt idx="116">
                        <c:v>57</c:v>
                      </c:pt>
                      <c:pt idx="117">
                        <c:v>116</c:v>
                      </c:pt>
                      <c:pt idx="118">
                        <c:v>25</c:v>
                      </c:pt>
                      <c:pt idx="119">
                        <c:v>20</c:v>
                      </c:pt>
                      <c:pt idx="120">
                        <c:v>0</c:v>
                      </c:pt>
                      <c:pt idx="121">
                        <c:v>16</c:v>
                      </c:pt>
                      <c:pt idx="122">
                        <c:v>100</c:v>
                      </c:pt>
                      <c:pt idx="123">
                        <c:v>16</c:v>
                      </c:pt>
                      <c:pt idx="124">
                        <c:v>27</c:v>
                      </c:pt>
                      <c:pt idx="125">
                        <c:v>15</c:v>
                      </c:pt>
                      <c:pt idx="126">
                        <c:v>15</c:v>
                      </c:pt>
                      <c:pt idx="127">
                        <c:v>382</c:v>
                      </c:pt>
                      <c:pt idx="128">
                        <c:v>26</c:v>
                      </c:pt>
                      <c:pt idx="129">
                        <c:v>15</c:v>
                      </c:pt>
                      <c:pt idx="130">
                        <c:v>16</c:v>
                      </c:pt>
                      <c:pt idx="131">
                        <c:v>45</c:v>
                      </c:pt>
                      <c:pt idx="132">
                        <c:v>358</c:v>
                      </c:pt>
                      <c:pt idx="133">
                        <c:v>57</c:v>
                      </c:pt>
                      <c:pt idx="134">
                        <c:v>57</c:v>
                      </c:pt>
                      <c:pt idx="135">
                        <c:v>0</c:v>
                      </c:pt>
                      <c:pt idx="136">
                        <c:v>57</c:v>
                      </c:pt>
                      <c:pt idx="137">
                        <c:v>57</c:v>
                      </c:pt>
                      <c:pt idx="138">
                        <c:v>57</c:v>
                      </c:pt>
                      <c:pt idx="139">
                        <c:v>57</c:v>
                      </c:pt>
                      <c:pt idx="140">
                        <c:v>57</c:v>
                      </c:pt>
                      <c:pt idx="141">
                        <c:v>57</c:v>
                      </c:pt>
                      <c:pt idx="142">
                        <c:v>57</c:v>
                      </c:pt>
                      <c:pt idx="143">
                        <c:v>57</c:v>
                      </c:pt>
                      <c:pt idx="144">
                        <c:v>57</c:v>
                      </c:pt>
                      <c:pt idx="145">
                        <c:v>57</c:v>
                      </c:pt>
                      <c:pt idx="146">
                        <c:v>57</c:v>
                      </c:pt>
                      <c:pt idx="147">
                        <c:v>57</c:v>
                      </c:pt>
                      <c:pt idx="148">
                        <c:v>57</c:v>
                      </c:pt>
                      <c:pt idx="149">
                        <c:v>57</c:v>
                      </c:pt>
                      <c:pt idx="150">
                        <c:v>57</c:v>
                      </c:pt>
                      <c:pt idx="151">
                        <c:v>57</c:v>
                      </c:pt>
                      <c:pt idx="152">
                        <c:v>57</c:v>
                      </c:pt>
                      <c:pt idx="153">
                        <c:v>57</c:v>
                      </c:pt>
                      <c:pt idx="154">
                        <c:v>2</c:v>
                      </c:pt>
                      <c:pt idx="155">
                        <c:v>34</c:v>
                      </c:pt>
                      <c:pt idx="156">
                        <c:v>35</c:v>
                      </c:pt>
                      <c:pt idx="157">
                        <c:v>44</c:v>
                      </c:pt>
                      <c:pt idx="158">
                        <c:v>160</c:v>
                      </c:pt>
                      <c:pt idx="159">
                        <c:v>6</c:v>
                      </c:pt>
                      <c:pt idx="160">
                        <c:v>6</c:v>
                      </c:pt>
                      <c:pt idx="161">
                        <c:v>120</c:v>
                      </c:pt>
                      <c:pt idx="162">
                        <c:v>120</c:v>
                      </c:pt>
                      <c:pt idx="163">
                        <c:v>18</c:v>
                      </c:pt>
                      <c:pt idx="164">
                        <c:v>18</c:v>
                      </c:pt>
                      <c:pt idx="165">
                        <c:v>54</c:v>
                      </c:pt>
                      <c:pt idx="166">
                        <c:v>39</c:v>
                      </c:pt>
                      <c:pt idx="167">
                        <c:v>164</c:v>
                      </c:pt>
                      <c:pt idx="168">
                        <c:v>50</c:v>
                      </c:pt>
                      <c:pt idx="169">
                        <c:v>33</c:v>
                      </c:pt>
                      <c:pt idx="170">
                        <c:v>37</c:v>
                      </c:pt>
                      <c:pt idx="171">
                        <c:v>42</c:v>
                      </c:pt>
                      <c:pt idx="172">
                        <c:v>135</c:v>
                      </c:pt>
                      <c:pt idx="173">
                        <c:v>38</c:v>
                      </c:pt>
                      <c:pt idx="174">
                        <c:v>170</c:v>
                      </c:pt>
                      <c:pt idx="175">
                        <c:v>118</c:v>
                      </c:pt>
                      <c:pt idx="176">
                        <c:v>25</c:v>
                      </c:pt>
                      <c:pt idx="177">
                        <c:v>565</c:v>
                      </c:pt>
                      <c:pt idx="178">
                        <c:v>338</c:v>
                      </c:pt>
                      <c:pt idx="179">
                        <c:v>54</c:v>
                      </c:pt>
                      <c:pt idx="180">
                        <c:v>52</c:v>
                      </c:pt>
                      <c:pt idx="181">
                        <c:v>34</c:v>
                      </c:pt>
                      <c:pt idx="182">
                        <c:v>34</c:v>
                      </c:pt>
                      <c:pt idx="183">
                        <c:v>34</c:v>
                      </c:pt>
                      <c:pt idx="184">
                        <c:v>0</c:v>
                      </c:pt>
                      <c:pt idx="185">
                        <c:v>34</c:v>
                      </c:pt>
                      <c:pt idx="186">
                        <c:v>34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34</c:v>
                      </c:pt>
                      <c:pt idx="190">
                        <c:v>0</c:v>
                      </c:pt>
                      <c:pt idx="191">
                        <c:v>34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38</c:v>
                      </c:pt>
                      <c:pt idx="195">
                        <c:v>194</c:v>
                      </c:pt>
                      <c:pt idx="196">
                        <c:v>194</c:v>
                      </c:pt>
                      <c:pt idx="197">
                        <c:v>194</c:v>
                      </c:pt>
                      <c:pt idx="198">
                        <c:v>194</c:v>
                      </c:pt>
                      <c:pt idx="199">
                        <c:v>194</c:v>
                      </c:pt>
                      <c:pt idx="200">
                        <c:v>194</c:v>
                      </c:pt>
                      <c:pt idx="201">
                        <c:v>194</c:v>
                      </c:pt>
                      <c:pt idx="202">
                        <c:v>194</c:v>
                      </c:pt>
                      <c:pt idx="203">
                        <c:v>52</c:v>
                      </c:pt>
                      <c:pt idx="204">
                        <c:v>253</c:v>
                      </c:pt>
                      <c:pt idx="205">
                        <c:v>499</c:v>
                      </c:pt>
                      <c:pt idx="206">
                        <c:v>55</c:v>
                      </c:pt>
                      <c:pt idx="207">
                        <c:v>426</c:v>
                      </c:pt>
                      <c:pt idx="208">
                        <c:v>94</c:v>
                      </c:pt>
                      <c:pt idx="209">
                        <c:v>122</c:v>
                      </c:pt>
                      <c:pt idx="210">
                        <c:v>165</c:v>
                      </c:pt>
                      <c:pt idx="211">
                        <c:v>217</c:v>
                      </c:pt>
                      <c:pt idx="212">
                        <c:v>217</c:v>
                      </c:pt>
                      <c:pt idx="213">
                        <c:v>57</c:v>
                      </c:pt>
                      <c:pt idx="214">
                        <c:v>30</c:v>
                      </c:pt>
                      <c:pt idx="215">
                        <c:v>138</c:v>
                      </c:pt>
                      <c:pt idx="216">
                        <c:v>31</c:v>
                      </c:pt>
                      <c:pt idx="217">
                        <c:v>61</c:v>
                      </c:pt>
                      <c:pt idx="218">
                        <c:v>156</c:v>
                      </c:pt>
                      <c:pt idx="219">
                        <c:v>12</c:v>
                      </c:pt>
                      <c:pt idx="220">
                        <c:v>33</c:v>
                      </c:pt>
                      <c:pt idx="221">
                        <c:v>1550</c:v>
                      </c:pt>
                      <c:pt idx="222">
                        <c:v>1693</c:v>
                      </c:pt>
                      <c:pt idx="223">
                        <c:v>1551</c:v>
                      </c:pt>
                      <c:pt idx="224">
                        <c:v>137</c:v>
                      </c:pt>
                      <c:pt idx="225">
                        <c:v>1380</c:v>
                      </c:pt>
                      <c:pt idx="226">
                        <c:v>48</c:v>
                      </c:pt>
                      <c:pt idx="227">
                        <c:v>11</c:v>
                      </c:pt>
                      <c:pt idx="228">
                        <c:v>35</c:v>
                      </c:pt>
                      <c:pt idx="229">
                        <c:v>32</c:v>
                      </c:pt>
                      <c:pt idx="230">
                        <c:v>6</c:v>
                      </c:pt>
                      <c:pt idx="231">
                        <c:v>154</c:v>
                      </c:pt>
                      <c:pt idx="232">
                        <c:v>129</c:v>
                      </c:pt>
                      <c:pt idx="233">
                        <c:v>33</c:v>
                      </c:pt>
                      <c:pt idx="234">
                        <c:v>18</c:v>
                      </c:pt>
                      <c:pt idx="235">
                        <c:v>244</c:v>
                      </c:pt>
                      <c:pt idx="236">
                        <c:v>111</c:v>
                      </c:pt>
                      <c:pt idx="237">
                        <c:v>114</c:v>
                      </c:pt>
                      <c:pt idx="238">
                        <c:v>32</c:v>
                      </c:pt>
                      <c:pt idx="239">
                        <c:v>69</c:v>
                      </c:pt>
                      <c:pt idx="240">
                        <c:v>49</c:v>
                      </c:pt>
                      <c:pt idx="241">
                        <c:v>201</c:v>
                      </c:pt>
                      <c:pt idx="242">
                        <c:v>414</c:v>
                      </c:pt>
                      <c:pt idx="243">
                        <c:v>56</c:v>
                      </c:pt>
                      <c:pt idx="244">
                        <c:v>220</c:v>
                      </c:pt>
                      <c:pt idx="245">
                        <c:v>196</c:v>
                      </c:pt>
                      <c:pt idx="246">
                        <c:v>33</c:v>
                      </c:pt>
                      <c:pt idx="247">
                        <c:v>132</c:v>
                      </c:pt>
                      <c:pt idx="248">
                        <c:v>45</c:v>
                      </c:pt>
                      <c:pt idx="249">
                        <c:v>2463</c:v>
                      </c:pt>
                      <c:pt idx="250">
                        <c:v>1713</c:v>
                      </c:pt>
                      <c:pt idx="251">
                        <c:v>2457</c:v>
                      </c:pt>
                      <c:pt idx="252">
                        <c:v>30</c:v>
                      </c:pt>
                      <c:pt idx="253">
                        <c:v>32</c:v>
                      </c:pt>
                      <c:pt idx="254">
                        <c:v>30</c:v>
                      </c:pt>
                      <c:pt idx="255">
                        <c:v>46</c:v>
                      </c:pt>
                      <c:pt idx="256">
                        <c:v>46</c:v>
                      </c:pt>
                      <c:pt idx="257">
                        <c:v>46</c:v>
                      </c:pt>
                      <c:pt idx="258">
                        <c:v>805</c:v>
                      </c:pt>
                      <c:pt idx="259">
                        <c:v>32</c:v>
                      </c:pt>
                      <c:pt idx="260">
                        <c:v>96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E-CE50-4823-9439-4897C37742B1}"/>
                  </c:ext>
                </c:extLst>
              </c15:ser>
            </c15:filteredScatterSeries>
            <c15:filteredScatterSeries>
              <c15:ser>
                <c:idx val="47"/>
                <c:order val="4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(1)'!$AW$1</c15:sqref>
                        </c15:formulaRef>
                      </c:ext>
                    </c:extLst>
                    <c:strCache>
                      <c:ptCount val="1"/>
                      <c:pt idx="0">
                        <c:v>log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(1)'!$AW$2:$AW$263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17</c:v>
                      </c:pt>
                      <c:pt idx="1">
                        <c:v>17</c:v>
                      </c:pt>
                      <c:pt idx="2">
                        <c:v>14</c:v>
                      </c:pt>
                      <c:pt idx="3">
                        <c:v>17</c:v>
                      </c:pt>
                      <c:pt idx="4">
                        <c:v>19</c:v>
                      </c:pt>
                      <c:pt idx="5">
                        <c:v>17</c:v>
                      </c:pt>
                      <c:pt idx="6">
                        <c:v>19</c:v>
                      </c:pt>
                      <c:pt idx="7">
                        <c:v>17</c:v>
                      </c:pt>
                      <c:pt idx="8">
                        <c:v>17</c:v>
                      </c:pt>
                      <c:pt idx="9">
                        <c:v>14</c:v>
                      </c:pt>
                      <c:pt idx="10">
                        <c:v>17</c:v>
                      </c:pt>
                      <c:pt idx="11">
                        <c:v>22</c:v>
                      </c:pt>
                      <c:pt idx="12">
                        <c:v>13</c:v>
                      </c:pt>
                      <c:pt idx="13">
                        <c:v>19</c:v>
                      </c:pt>
                      <c:pt idx="14">
                        <c:v>19</c:v>
                      </c:pt>
                      <c:pt idx="15">
                        <c:v>19</c:v>
                      </c:pt>
                      <c:pt idx="16">
                        <c:v>17</c:v>
                      </c:pt>
                      <c:pt idx="17">
                        <c:v>20</c:v>
                      </c:pt>
                      <c:pt idx="18">
                        <c:v>17</c:v>
                      </c:pt>
                      <c:pt idx="19">
                        <c:v>19</c:v>
                      </c:pt>
                      <c:pt idx="20">
                        <c:v>19</c:v>
                      </c:pt>
                      <c:pt idx="21">
                        <c:v>14</c:v>
                      </c:pt>
                      <c:pt idx="22">
                        <c:v>20</c:v>
                      </c:pt>
                      <c:pt idx="23">
                        <c:v>19</c:v>
                      </c:pt>
                      <c:pt idx="24">
                        <c:v>13</c:v>
                      </c:pt>
                      <c:pt idx="25">
                        <c:v>17</c:v>
                      </c:pt>
                      <c:pt idx="26">
                        <c:v>20</c:v>
                      </c:pt>
                      <c:pt idx="27">
                        <c:v>14</c:v>
                      </c:pt>
                      <c:pt idx="28">
                        <c:v>17</c:v>
                      </c:pt>
                      <c:pt idx="29">
                        <c:v>17</c:v>
                      </c:pt>
                      <c:pt idx="30">
                        <c:v>17</c:v>
                      </c:pt>
                      <c:pt idx="31">
                        <c:v>17</c:v>
                      </c:pt>
                      <c:pt idx="32">
                        <c:v>13</c:v>
                      </c:pt>
                      <c:pt idx="33">
                        <c:v>17</c:v>
                      </c:pt>
                      <c:pt idx="34">
                        <c:v>17</c:v>
                      </c:pt>
                      <c:pt idx="35">
                        <c:v>14</c:v>
                      </c:pt>
                      <c:pt idx="36">
                        <c:v>14</c:v>
                      </c:pt>
                      <c:pt idx="37">
                        <c:v>20</c:v>
                      </c:pt>
                      <c:pt idx="38">
                        <c:v>17</c:v>
                      </c:pt>
                      <c:pt idx="39">
                        <c:v>17</c:v>
                      </c:pt>
                      <c:pt idx="40">
                        <c:v>13</c:v>
                      </c:pt>
                      <c:pt idx="41">
                        <c:v>13</c:v>
                      </c:pt>
                      <c:pt idx="42">
                        <c:v>13</c:v>
                      </c:pt>
                      <c:pt idx="43">
                        <c:v>14</c:v>
                      </c:pt>
                      <c:pt idx="44">
                        <c:v>19</c:v>
                      </c:pt>
                      <c:pt idx="45">
                        <c:v>17</c:v>
                      </c:pt>
                      <c:pt idx="46">
                        <c:v>19</c:v>
                      </c:pt>
                      <c:pt idx="47">
                        <c:v>13</c:v>
                      </c:pt>
                      <c:pt idx="48">
                        <c:v>18</c:v>
                      </c:pt>
                      <c:pt idx="49">
                        <c:v>13</c:v>
                      </c:pt>
                      <c:pt idx="50">
                        <c:v>17</c:v>
                      </c:pt>
                      <c:pt idx="51">
                        <c:v>13</c:v>
                      </c:pt>
                      <c:pt idx="52">
                        <c:v>20</c:v>
                      </c:pt>
                      <c:pt idx="53">
                        <c:v>17</c:v>
                      </c:pt>
                      <c:pt idx="54">
                        <c:v>14</c:v>
                      </c:pt>
                      <c:pt idx="55">
                        <c:v>17</c:v>
                      </c:pt>
                      <c:pt idx="56">
                        <c:v>14</c:v>
                      </c:pt>
                      <c:pt idx="57">
                        <c:v>17</c:v>
                      </c:pt>
                      <c:pt idx="58">
                        <c:v>14</c:v>
                      </c:pt>
                      <c:pt idx="59">
                        <c:v>17</c:v>
                      </c:pt>
                      <c:pt idx="60">
                        <c:v>13</c:v>
                      </c:pt>
                      <c:pt idx="61">
                        <c:v>17</c:v>
                      </c:pt>
                      <c:pt idx="62">
                        <c:v>17</c:v>
                      </c:pt>
                      <c:pt idx="63">
                        <c:v>17</c:v>
                      </c:pt>
                      <c:pt idx="64">
                        <c:v>17</c:v>
                      </c:pt>
                      <c:pt idx="65">
                        <c:v>17</c:v>
                      </c:pt>
                      <c:pt idx="66">
                        <c:v>13</c:v>
                      </c:pt>
                      <c:pt idx="67">
                        <c:v>17</c:v>
                      </c:pt>
                      <c:pt idx="68">
                        <c:v>19</c:v>
                      </c:pt>
                      <c:pt idx="69">
                        <c:v>13</c:v>
                      </c:pt>
                      <c:pt idx="70">
                        <c:v>17</c:v>
                      </c:pt>
                      <c:pt idx="71">
                        <c:v>17</c:v>
                      </c:pt>
                      <c:pt idx="72">
                        <c:v>17</c:v>
                      </c:pt>
                      <c:pt idx="73">
                        <c:v>19</c:v>
                      </c:pt>
                      <c:pt idx="74">
                        <c:v>17</c:v>
                      </c:pt>
                      <c:pt idx="75">
                        <c:v>14</c:v>
                      </c:pt>
                      <c:pt idx="76">
                        <c:v>17</c:v>
                      </c:pt>
                      <c:pt idx="77">
                        <c:v>24</c:v>
                      </c:pt>
                      <c:pt idx="78">
                        <c:v>14</c:v>
                      </c:pt>
                      <c:pt idx="79">
                        <c:v>17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67</c:v>
                      </c:pt>
                      <c:pt idx="205">
                        <c:v>157</c:v>
                      </c:pt>
                      <c:pt idx="206">
                        <c:v>20</c:v>
                      </c:pt>
                      <c:pt idx="207">
                        <c:v>669</c:v>
                      </c:pt>
                      <c:pt idx="208">
                        <c:v>8428</c:v>
                      </c:pt>
                      <c:pt idx="209">
                        <c:v>25</c:v>
                      </c:pt>
                      <c:pt idx="210">
                        <c:v>25</c:v>
                      </c:pt>
                      <c:pt idx="211">
                        <c:v>26</c:v>
                      </c:pt>
                      <c:pt idx="212">
                        <c:v>26</c:v>
                      </c:pt>
                      <c:pt idx="213">
                        <c:v>27</c:v>
                      </c:pt>
                      <c:pt idx="214">
                        <c:v>15</c:v>
                      </c:pt>
                      <c:pt idx="215">
                        <c:v>8454</c:v>
                      </c:pt>
                      <c:pt idx="216">
                        <c:v>19</c:v>
                      </c:pt>
                      <c:pt idx="217">
                        <c:v>21</c:v>
                      </c:pt>
                      <c:pt idx="218">
                        <c:v>7369</c:v>
                      </c:pt>
                      <c:pt idx="219">
                        <c:v>19</c:v>
                      </c:pt>
                      <c:pt idx="220">
                        <c:v>21</c:v>
                      </c:pt>
                      <c:pt idx="221">
                        <c:v>3733</c:v>
                      </c:pt>
                      <c:pt idx="222">
                        <c:v>12073</c:v>
                      </c:pt>
                      <c:pt idx="223">
                        <c:v>3734</c:v>
                      </c:pt>
                      <c:pt idx="224">
                        <c:v>750</c:v>
                      </c:pt>
                      <c:pt idx="225">
                        <c:v>7358</c:v>
                      </c:pt>
                      <c:pt idx="226">
                        <c:v>20</c:v>
                      </c:pt>
                      <c:pt idx="227">
                        <c:v>19</c:v>
                      </c:pt>
                      <c:pt idx="228">
                        <c:v>27</c:v>
                      </c:pt>
                      <c:pt idx="229">
                        <c:v>19</c:v>
                      </c:pt>
                      <c:pt idx="230">
                        <c:v>18</c:v>
                      </c:pt>
                      <c:pt idx="231">
                        <c:v>51</c:v>
                      </c:pt>
                      <c:pt idx="232">
                        <c:v>36</c:v>
                      </c:pt>
                      <c:pt idx="233">
                        <c:v>24</c:v>
                      </c:pt>
                      <c:pt idx="234">
                        <c:v>16</c:v>
                      </c:pt>
                      <c:pt idx="235">
                        <c:v>8874</c:v>
                      </c:pt>
                      <c:pt idx="236">
                        <c:v>33</c:v>
                      </c:pt>
                      <c:pt idx="237">
                        <c:v>62</c:v>
                      </c:pt>
                      <c:pt idx="238">
                        <c:v>19</c:v>
                      </c:pt>
                      <c:pt idx="239">
                        <c:v>18</c:v>
                      </c:pt>
                      <c:pt idx="240">
                        <c:v>21</c:v>
                      </c:pt>
                      <c:pt idx="241">
                        <c:v>58</c:v>
                      </c:pt>
                      <c:pt idx="242">
                        <c:v>4152</c:v>
                      </c:pt>
                      <c:pt idx="243">
                        <c:v>19</c:v>
                      </c:pt>
                      <c:pt idx="244">
                        <c:v>42</c:v>
                      </c:pt>
                      <c:pt idx="245">
                        <c:v>34</c:v>
                      </c:pt>
                      <c:pt idx="246">
                        <c:v>21</c:v>
                      </c:pt>
                      <c:pt idx="247">
                        <c:v>181</c:v>
                      </c:pt>
                      <c:pt idx="248">
                        <c:v>22</c:v>
                      </c:pt>
                      <c:pt idx="249">
                        <c:v>4311</c:v>
                      </c:pt>
                      <c:pt idx="250">
                        <c:v>2718</c:v>
                      </c:pt>
                      <c:pt idx="251">
                        <c:v>4320</c:v>
                      </c:pt>
                      <c:pt idx="252">
                        <c:v>19</c:v>
                      </c:pt>
                      <c:pt idx="253">
                        <c:v>19</c:v>
                      </c:pt>
                      <c:pt idx="254">
                        <c:v>19</c:v>
                      </c:pt>
                      <c:pt idx="255">
                        <c:v>196</c:v>
                      </c:pt>
                      <c:pt idx="256">
                        <c:v>194</c:v>
                      </c:pt>
                      <c:pt idx="257">
                        <c:v>197</c:v>
                      </c:pt>
                      <c:pt idx="258">
                        <c:v>781</c:v>
                      </c:pt>
                      <c:pt idx="259">
                        <c:v>24</c:v>
                      </c:pt>
                      <c:pt idx="260">
                        <c:v>4694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F-CE50-4823-9439-4897C37742B1}"/>
                  </c:ext>
                </c:extLst>
              </c15:ser>
            </c15:filteredScatterSeries>
            <c15:filteredScatterSeries>
              <c15:ser>
                <c:idx val="48"/>
                <c:order val="4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(1)'!$AX$1</c15:sqref>
                        </c15:formulaRef>
                      </c:ext>
                    </c:extLst>
                    <c:strCache>
                      <c:ptCount val="1"/>
                      <c:pt idx="0">
                        <c:v>action</c:v>
                      </c:pt>
                    </c:strCache>
                  </c:strRef>
                </c:tx>
                <c:spPr>
                  <a:ln w="22225" cap="rnd">
                    <a:solidFill>
                      <a:schemeClr val="accent1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(1)'!$AX$2:$AX$263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1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1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1</c:v>
                      </c:pt>
                      <c:pt idx="250">
                        <c:v>1</c:v>
                      </c:pt>
                      <c:pt idx="251">
                        <c:v>1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1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0-CE50-4823-9439-4897C37742B1}"/>
                  </c:ext>
                </c:extLst>
              </c15:ser>
            </c15:filteredScatterSeries>
            <c15:filteredScatterSeries>
              <c15:ser>
                <c:idx val="49"/>
                <c:order val="4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(1)'!$AY$1</c15:sqref>
                        </c15:formulaRef>
                      </c:ext>
                    </c:extLst>
                    <c:strCache>
                      <c:ptCount val="1"/>
                      <c:pt idx="0">
                        <c:v>errors</c:v>
                      </c:pt>
                    </c:strCache>
                  </c:strRef>
                </c:tx>
                <c:spPr>
                  <a:ln w="22225" cap="rnd">
                    <a:solidFill>
                      <a:schemeClr val="accent2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(1)'!$AY$2:$AY$263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17</c:v>
                      </c:pt>
                      <c:pt idx="81">
                        <c:v>17</c:v>
                      </c:pt>
                      <c:pt idx="82">
                        <c:v>17</c:v>
                      </c:pt>
                      <c:pt idx="83">
                        <c:v>17</c:v>
                      </c:pt>
                      <c:pt idx="84">
                        <c:v>75</c:v>
                      </c:pt>
                      <c:pt idx="85">
                        <c:v>22</c:v>
                      </c:pt>
                      <c:pt idx="86">
                        <c:v>22</c:v>
                      </c:pt>
                      <c:pt idx="87">
                        <c:v>34</c:v>
                      </c:pt>
                      <c:pt idx="88">
                        <c:v>19</c:v>
                      </c:pt>
                      <c:pt idx="89">
                        <c:v>19</c:v>
                      </c:pt>
                      <c:pt idx="90">
                        <c:v>20</c:v>
                      </c:pt>
                      <c:pt idx="91">
                        <c:v>24</c:v>
                      </c:pt>
                      <c:pt idx="92">
                        <c:v>20</c:v>
                      </c:pt>
                      <c:pt idx="93">
                        <c:v>46</c:v>
                      </c:pt>
                      <c:pt idx="94">
                        <c:v>46</c:v>
                      </c:pt>
                      <c:pt idx="95">
                        <c:v>46</c:v>
                      </c:pt>
                      <c:pt idx="96">
                        <c:v>19</c:v>
                      </c:pt>
                      <c:pt idx="97">
                        <c:v>24</c:v>
                      </c:pt>
                      <c:pt idx="98">
                        <c:v>41</c:v>
                      </c:pt>
                      <c:pt idx="99">
                        <c:v>26</c:v>
                      </c:pt>
                      <c:pt idx="100">
                        <c:v>14</c:v>
                      </c:pt>
                      <c:pt idx="101">
                        <c:v>24</c:v>
                      </c:pt>
                      <c:pt idx="102">
                        <c:v>14</c:v>
                      </c:pt>
                      <c:pt idx="103">
                        <c:v>18</c:v>
                      </c:pt>
                      <c:pt idx="104">
                        <c:v>18</c:v>
                      </c:pt>
                      <c:pt idx="105">
                        <c:v>18</c:v>
                      </c:pt>
                      <c:pt idx="106">
                        <c:v>18</c:v>
                      </c:pt>
                      <c:pt idx="107">
                        <c:v>18</c:v>
                      </c:pt>
                      <c:pt idx="108">
                        <c:v>18</c:v>
                      </c:pt>
                      <c:pt idx="109">
                        <c:v>207</c:v>
                      </c:pt>
                      <c:pt idx="110">
                        <c:v>23</c:v>
                      </c:pt>
                      <c:pt idx="111">
                        <c:v>41</c:v>
                      </c:pt>
                      <c:pt idx="112">
                        <c:v>24</c:v>
                      </c:pt>
                      <c:pt idx="113">
                        <c:v>24</c:v>
                      </c:pt>
                      <c:pt idx="114">
                        <c:v>24</c:v>
                      </c:pt>
                      <c:pt idx="115">
                        <c:v>24</c:v>
                      </c:pt>
                      <c:pt idx="116">
                        <c:v>30</c:v>
                      </c:pt>
                      <c:pt idx="117">
                        <c:v>87</c:v>
                      </c:pt>
                      <c:pt idx="118">
                        <c:v>18</c:v>
                      </c:pt>
                      <c:pt idx="119">
                        <c:v>20</c:v>
                      </c:pt>
                      <c:pt idx="120">
                        <c:v>14</c:v>
                      </c:pt>
                      <c:pt idx="121">
                        <c:v>19</c:v>
                      </c:pt>
                      <c:pt idx="122">
                        <c:v>24</c:v>
                      </c:pt>
                      <c:pt idx="123">
                        <c:v>19</c:v>
                      </c:pt>
                      <c:pt idx="124">
                        <c:v>19</c:v>
                      </c:pt>
                      <c:pt idx="125">
                        <c:v>19</c:v>
                      </c:pt>
                      <c:pt idx="126">
                        <c:v>19</c:v>
                      </c:pt>
                      <c:pt idx="127">
                        <c:v>46</c:v>
                      </c:pt>
                      <c:pt idx="128">
                        <c:v>19</c:v>
                      </c:pt>
                      <c:pt idx="129">
                        <c:v>19</c:v>
                      </c:pt>
                      <c:pt idx="130">
                        <c:v>19</c:v>
                      </c:pt>
                      <c:pt idx="131">
                        <c:v>24</c:v>
                      </c:pt>
                      <c:pt idx="132">
                        <c:v>30</c:v>
                      </c:pt>
                      <c:pt idx="133">
                        <c:v>19</c:v>
                      </c:pt>
                      <c:pt idx="134">
                        <c:v>19</c:v>
                      </c:pt>
                      <c:pt idx="135">
                        <c:v>14</c:v>
                      </c:pt>
                      <c:pt idx="136">
                        <c:v>19</c:v>
                      </c:pt>
                      <c:pt idx="137">
                        <c:v>19</c:v>
                      </c:pt>
                      <c:pt idx="138">
                        <c:v>19</c:v>
                      </c:pt>
                      <c:pt idx="139">
                        <c:v>19</c:v>
                      </c:pt>
                      <c:pt idx="140">
                        <c:v>19</c:v>
                      </c:pt>
                      <c:pt idx="141">
                        <c:v>19</c:v>
                      </c:pt>
                      <c:pt idx="142">
                        <c:v>19</c:v>
                      </c:pt>
                      <c:pt idx="143">
                        <c:v>19</c:v>
                      </c:pt>
                      <c:pt idx="144">
                        <c:v>19</c:v>
                      </c:pt>
                      <c:pt idx="145">
                        <c:v>19</c:v>
                      </c:pt>
                      <c:pt idx="146">
                        <c:v>19</c:v>
                      </c:pt>
                      <c:pt idx="147">
                        <c:v>19</c:v>
                      </c:pt>
                      <c:pt idx="148">
                        <c:v>19</c:v>
                      </c:pt>
                      <c:pt idx="149">
                        <c:v>19</c:v>
                      </c:pt>
                      <c:pt idx="150">
                        <c:v>19</c:v>
                      </c:pt>
                      <c:pt idx="151">
                        <c:v>19</c:v>
                      </c:pt>
                      <c:pt idx="152">
                        <c:v>19</c:v>
                      </c:pt>
                      <c:pt idx="153">
                        <c:v>19</c:v>
                      </c:pt>
                      <c:pt idx="154">
                        <c:v>19</c:v>
                      </c:pt>
                      <c:pt idx="155">
                        <c:v>24</c:v>
                      </c:pt>
                      <c:pt idx="156">
                        <c:v>24</c:v>
                      </c:pt>
                      <c:pt idx="157">
                        <c:v>18</c:v>
                      </c:pt>
                      <c:pt idx="158">
                        <c:v>45</c:v>
                      </c:pt>
                      <c:pt idx="159">
                        <c:v>19</c:v>
                      </c:pt>
                      <c:pt idx="160">
                        <c:v>19</c:v>
                      </c:pt>
                      <c:pt idx="161">
                        <c:v>32</c:v>
                      </c:pt>
                      <c:pt idx="162">
                        <c:v>32</c:v>
                      </c:pt>
                      <c:pt idx="163">
                        <c:v>18</c:v>
                      </c:pt>
                      <c:pt idx="164">
                        <c:v>18</c:v>
                      </c:pt>
                      <c:pt idx="165">
                        <c:v>24</c:v>
                      </c:pt>
                      <c:pt idx="166">
                        <c:v>24</c:v>
                      </c:pt>
                      <c:pt idx="167">
                        <c:v>28</c:v>
                      </c:pt>
                      <c:pt idx="168">
                        <c:v>23</c:v>
                      </c:pt>
                      <c:pt idx="169">
                        <c:v>24</c:v>
                      </c:pt>
                      <c:pt idx="170">
                        <c:v>24</c:v>
                      </c:pt>
                      <c:pt idx="171">
                        <c:v>27</c:v>
                      </c:pt>
                      <c:pt idx="172">
                        <c:v>28</c:v>
                      </c:pt>
                      <c:pt idx="173">
                        <c:v>24</c:v>
                      </c:pt>
                      <c:pt idx="174">
                        <c:v>33</c:v>
                      </c:pt>
                      <c:pt idx="175">
                        <c:v>27</c:v>
                      </c:pt>
                      <c:pt idx="176">
                        <c:v>18</c:v>
                      </c:pt>
                      <c:pt idx="177">
                        <c:v>145</c:v>
                      </c:pt>
                      <c:pt idx="178">
                        <c:v>38</c:v>
                      </c:pt>
                      <c:pt idx="179">
                        <c:v>20</c:v>
                      </c:pt>
                      <c:pt idx="180">
                        <c:v>20</c:v>
                      </c:pt>
                      <c:pt idx="181">
                        <c:v>24</c:v>
                      </c:pt>
                      <c:pt idx="182">
                        <c:v>24</c:v>
                      </c:pt>
                      <c:pt idx="183">
                        <c:v>25</c:v>
                      </c:pt>
                      <c:pt idx="184">
                        <c:v>14</c:v>
                      </c:pt>
                      <c:pt idx="185">
                        <c:v>24</c:v>
                      </c:pt>
                      <c:pt idx="186">
                        <c:v>24</c:v>
                      </c:pt>
                      <c:pt idx="187">
                        <c:v>14</c:v>
                      </c:pt>
                      <c:pt idx="188">
                        <c:v>14</c:v>
                      </c:pt>
                      <c:pt idx="189">
                        <c:v>24</c:v>
                      </c:pt>
                      <c:pt idx="190">
                        <c:v>14</c:v>
                      </c:pt>
                      <c:pt idx="191">
                        <c:v>24</c:v>
                      </c:pt>
                      <c:pt idx="192">
                        <c:v>14</c:v>
                      </c:pt>
                      <c:pt idx="193">
                        <c:v>14</c:v>
                      </c:pt>
                      <c:pt idx="194">
                        <c:v>24</c:v>
                      </c:pt>
                      <c:pt idx="195">
                        <c:v>28</c:v>
                      </c:pt>
                      <c:pt idx="196">
                        <c:v>28</c:v>
                      </c:pt>
                      <c:pt idx="197">
                        <c:v>28</c:v>
                      </c:pt>
                      <c:pt idx="198">
                        <c:v>28</c:v>
                      </c:pt>
                      <c:pt idx="199">
                        <c:v>28</c:v>
                      </c:pt>
                      <c:pt idx="200">
                        <c:v>28</c:v>
                      </c:pt>
                      <c:pt idx="201">
                        <c:v>28</c:v>
                      </c:pt>
                      <c:pt idx="202">
                        <c:v>28</c:v>
                      </c:pt>
                      <c:pt idx="203">
                        <c:v>26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1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1-CE50-4823-9439-4897C37742B1}"/>
                  </c:ext>
                </c:extLst>
              </c15:ser>
            </c15:filteredScatterSeries>
          </c:ext>
        </c:extLst>
      </c:scatterChart>
      <c:valAx>
        <c:axId val="30765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2056144"/>
        <c:crosses val="autoZero"/>
        <c:crossBetween val="midCat"/>
      </c:valAx>
      <c:valAx>
        <c:axId val="692056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652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5.4354640709281421E-2"/>
          <c:y val="4.0000893505333111E-2"/>
          <c:w val="0.89999998457011332"/>
          <c:h val="5.61779816095316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7"/>
          <c:order val="7"/>
          <c:tx>
            <c:strRef>
              <c:f>'Dataset (1)'!$I$1</c:f>
              <c:strCache>
                <c:ptCount val="1"/>
                <c:pt idx="0">
                  <c:v>info</c:v>
                </c:pt>
              </c:strCache>
            </c:strRef>
          </c:tx>
          <c:spPr>
            <a:ln w="952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'Dataset (1)'!$A$2:$A$263</c:f>
              <c:strCache>
                <c:ptCount val="262"/>
                <c:pt idx="0">
                  <c:v>B</c:v>
                </c:pt>
                <c:pt idx="1">
                  <c:v>B</c:v>
                </c:pt>
                <c:pt idx="2">
                  <c:v>B</c:v>
                </c:pt>
                <c:pt idx="3">
                  <c:v>B</c:v>
                </c:pt>
                <c:pt idx="4">
                  <c:v>B</c:v>
                </c:pt>
                <c:pt idx="5">
                  <c:v>B</c:v>
                </c:pt>
                <c:pt idx="6">
                  <c:v>B</c:v>
                </c:pt>
                <c:pt idx="7">
                  <c:v>B</c:v>
                </c:pt>
                <c:pt idx="8">
                  <c:v>B</c:v>
                </c:pt>
                <c:pt idx="9">
                  <c:v>B</c:v>
                </c:pt>
                <c:pt idx="10">
                  <c:v>B</c:v>
                </c:pt>
                <c:pt idx="11">
                  <c:v>B</c:v>
                </c:pt>
                <c:pt idx="12">
                  <c:v>B</c:v>
                </c:pt>
                <c:pt idx="13">
                  <c:v>B</c:v>
                </c:pt>
                <c:pt idx="14">
                  <c:v>B</c:v>
                </c:pt>
                <c:pt idx="15">
                  <c:v>B</c:v>
                </c:pt>
                <c:pt idx="16">
                  <c:v>B</c:v>
                </c:pt>
                <c:pt idx="17">
                  <c:v>B</c:v>
                </c:pt>
                <c:pt idx="18">
                  <c:v>B</c:v>
                </c:pt>
                <c:pt idx="19">
                  <c:v>B</c:v>
                </c:pt>
                <c:pt idx="20">
                  <c:v>B</c:v>
                </c:pt>
                <c:pt idx="21">
                  <c:v>B</c:v>
                </c:pt>
                <c:pt idx="22">
                  <c:v>B</c:v>
                </c:pt>
                <c:pt idx="23">
                  <c:v>B</c:v>
                </c:pt>
                <c:pt idx="24">
                  <c:v>B</c:v>
                </c:pt>
                <c:pt idx="25">
                  <c:v>B</c:v>
                </c:pt>
                <c:pt idx="26">
                  <c:v>B</c:v>
                </c:pt>
                <c:pt idx="27">
                  <c:v>B</c:v>
                </c:pt>
                <c:pt idx="28">
                  <c:v>B</c:v>
                </c:pt>
                <c:pt idx="29">
                  <c:v>B</c:v>
                </c:pt>
                <c:pt idx="30">
                  <c:v>B</c:v>
                </c:pt>
                <c:pt idx="31">
                  <c:v>B</c:v>
                </c:pt>
                <c:pt idx="32">
                  <c:v>B</c:v>
                </c:pt>
                <c:pt idx="33">
                  <c:v>B</c:v>
                </c:pt>
                <c:pt idx="34">
                  <c:v>B</c:v>
                </c:pt>
                <c:pt idx="35">
                  <c:v>B</c:v>
                </c:pt>
                <c:pt idx="36">
                  <c:v>B</c:v>
                </c:pt>
                <c:pt idx="37">
                  <c:v>B</c:v>
                </c:pt>
                <c:pt idx="38">
                  <c:v>B</c:v>
                </c:pt>
                <c:pt idx="39">
                  <c:v>B</c:v>
                </c:pt>
                <c:pt idx="40">
                  <c:v>B</c:v>
                </c:pt>
                <c:pt idx="41">
                  <c:v>B</c:v>
                </c:pt>
                <c:pt idx="42">
                  <c:v>B</c:v>
                </c:pt>
                <c:pt idx="43">
                  <c:v>B</c:v>
                </c:pt>
                <c:pt idx="44">
                  <c:v>B</c:v>
                </c:pt>
                <c:pt idx="45">
                  <c:v>B</c:v>
                </c:pt>
                <c:pt idx="46">
                  <c:v>B</c:v>
                </c:pt>
                <c:pt idx="47">
                  <c:v>B</c:v>
                </c:pt>
                <c:pt idx="48">
                  <c:v>B</c:v>
                </c:pt>
                <c:pt idx="49">
                  <c:v>B</c:v>
                </c:pt>
                <c:pt idx="50">
                  <c:v>B</c:v>
                </c:pt>
                <c:pt idx="51">
                  <c:v>B</c:v>
                </c:pt>
                <c:pt idx="52">
                  <c:v>B</c:v>
                </c:pt>
                <c:pt idx="53">
                  <c:v>B</c:v>
                </c:pt>
                <c:pt idx="54">
                  <c:v>B</c:v>
                </c:pt>
                <c:pt idx="55">
                  <c:v>B</c:v>
                </c:pt>
                <c:pt idx="56">
                  <c:v>B</c:v>
                </c:pt>
                <c:pt idx="57">
                  <c:v>B</c:v>
                </c:pt>
                <c:pt idx="58">
                  <c:v>B</c:v>
                </c:pt>
                <c:pt idx="59">
                  <c:v>B</c:v>
                </c:pt>
                <c:pt idx="60">
                  <c:v>B</c:v>
                </c:pt>
                <c:pt idx="61">
                  <c:v>B</c:v>
                </c:pt>
                <c:pt idx="62">
                  <c:v>B</c:v>
                </c:pt>
                <c:pt idx="63">
                  <c:v>B</c:v>
                </c:pt>
                <c:pt idx="64">
                  <c:v>B</c:v>
                </c:pt>
                <c:pt idx="65">
                  <c:v>B</c:v>
                </c:pt>
                <c:pt idx="66">
                  <c:v>B</c:v>
                </c:pt>
                <c:pt idx="67">
                  <c:v>B</c:v>
                </c:pt>
                <c:pt idx="68">
                  <c:v>B</c:v>
                </c:pt>
                <c:pt idx="69">
                  <c:v>B</c:v>
                </c:pt>
                <c:pt idx="70">
                  <c:v>B</c:v>
                </c:pt>
                <c:pt idx="71">
                  <c:v>B</c:v>
                </c:pt>
                <c:pt idx="72">
                  <c:v>B</c:v>
                </c:pt>
                <c:pt idx="73">
                  <c:v>B</c:v>
                </c:pt>
                <c:pt idx="74">
                  <c:v>B</c:v>
                </c:pt>
                <c:pt idx="75">
                  <c:v>B</c:v>
                </c:pt>
                <c:pt idx="76">
                  <c:v>B</c:v>
                </c:pt>
                <c:pt idx="77">
                  <c:v>B</c:v>
                </c:pt>
                <c:pt idx="78">
                  <c:v>B</c:v>
                </c:pt>
                <c:pt idx="79">
                  <c:v>B</c:v>
                </c:pt>
                <c:pt idx="80">
                  <c:v>M</c:v>
                </c:pt>
                <c:pt idx="81">
                  <c:v>M</c:v>
                </c:pt>
                <c:pt idx="82">
                  <c:v>M</c:v>
                </c:pt>
                <c:pt idx="83">
                  <c:v>M</c:v>
                </c:pt>
                <c:pt idx="84">
                  <c:v>M</c:v>
                </c:pt>
                <c:pt idx="85">
                  <c:v>M</c:v>
                </c:pt>
                <c:pt idx="86">
                  <c:v>M</c:v>
                </c:pt>
                <c:pt idx="87">
                  <c:v>M</c:v>
                </c:pt>
                <c:pt idx="88">
                  <c:v>M</c:v>
                </c:pt>
                <c:pt idx="89">
                  <c:v>M</c:v>
                </c:pt>
                <c:pt idx="90">
                  <c:v>M</c:v>
                </c:pt>
                <c:pt idx="91">
                  <c:v>M</c:v>
                </c:pt>
                <c:pt idx="92">
                  <c:v>M</c:v>
                </c:pt>
                <c:pt idx="93">
                  <c:v>M</c:v>
                </c:pt>
                <c:pt idx="94">
                  <c:v>M</c:v>
                </c:pt>
                <c:pt idx="95">
                  <c:v>M</c:v>
                </c:pt>
                <c:pt idx="96">
                  <c:v>M</c:v>
                </c:pt>
                <c:pt idx="97">
                  <c:v>M</c:v>
                </c:pt>
                <c:pt idx="98">
                  <c:v>M</c:v>
                </c:pt>
                <c:pt idx="99">
                  <c:v>M</c:v>
                </c:pt>
                <c:pt idx="100">
                  <c:v>M</c:v>
                </c:pt>
                <c:pt idx="101">
                  <c:v>M</c:v>
                </c:pt>
                <c:pt idx="102">
                  <c:v>M</c:v>
                </c:pt>
                <c:pt idx="103">
                  <c:v>M</c:v>
                </c:pt>
                <c:pt idx="104">
                  <c:v>M</c:v>
                </c:pt>
                <c:pt idx="105">
                  <c:v>M</c:v>
                </c:pt>
                <c:pt idx="106">
                  <c:v>M</c:v>
                </c:pt>
                <c:pt idx="107">
                  <c:v>M</c:v>
                </c:pt>
                <c:pt idx="108">
                  <c:v>M</c:v>
                </c:pt>
                <c:pt idx="109">
                  <c:v>M</c:v>
                </c:pt>
                <c:pt idx="110">
                  <c:v>M</c:v>
                </c:pt>
                <c:pt idx="111">
                  <c:v>M</c:v>
                </c:pt>
                <c:pt idx="112">
                  <c:v>M</c:v>
                </c:pt>
                <c:pt idx="113">
                  <c:v>M</c:v>
                </c:pt>
                <c:pt idx="114">
                  <c:v>M</c:v>
                </c:pt>
                <c:pt idx="115">
                  <c:v>M</c:v>
                </c:pt>
                <c:pt idx="116">
                  <c:v>M</c:v>
                </c:pt>
                <c:pt idx="117">
                  <c:v>M</c:v>
                </c:pt>
                <c:pt idx="118">
                  <c:v>M</c:v>
                </c:pt>
                <c:pt idx="119">
                  <c:v>M</c:v>
                </c:pt>
                <c:pt idx="120">
                  <c:v>M</c:v>
                </c:pt>
                <c:pt idx="121">
                  <c:v>M</c:v>
                </c:pt>
                <c:pt idx="122">
                  <c:v>M</c:v>
                </c:pt>
                <c:pt idx="123">
                  <c:v>M</c:v>
                </c:pt>
                <c:pt idx="124">
                  <c:v>M</c:v>
                </c:pt>
                <c:pt idx="125">
                  <c:v>M</c:v>
                </c:pt>
                <c:pt idx="126">
                  <c:v>M</c:v>
                </c:pt>
                <c:pt idx="127">
                  <c:v>M</c:v>
                </c:pt>
                <c:pt idx="128">
                  <c:v>M</c:v>
                </c:pt>
                <c:pt idx="129">
                  <c:v>M</c:v>
                </c:pt>
                <c:pt idx="130">
                  <c:v>M</c:v>
                </c:pt>
                <c:pt idx="131">
                  <c:v>M</c:v>
                </c:pt>
                <c:pt idx="132">
                  <c:v>M</c:v>
                </c:pt>
                <c:pt idx="133">
                  <c:v>M</c:v>
                </c:pt>
                <c:pt idx="134">
                  <c:v>M</c:v>
                </c:pt>
                <c:pt idx="135">
                  <c:v>M</c:v>
                </c:pt>
                <c:pt idx="136">
                  <c:v>M</c:v>
                </c:pt>
                <c:pt idx="137">
                  <c:v>M</c:v>
                </c:pt>
                <c:pt idx="138">
                  <c:v>M</c:v>
                </c:pt>
                <c:pt idx="139">
                  <c:v>M</c:v>
                </c:pt>
                <c:pt idx="140">
                  <c:v>M</c:v>
                </c:pt>
                <c:pt idx="141">
                  <c:v>M</c:v>
                </c:pt>
                <c:pt idx="142">
                  <c:v>M</c:v>
                </c:pt>
                <c:pt idx="143">
                  <c:v>M</c:v>
                </c:pt>
                <c:pt idx="144">
                  <c:v>M</c:v>
                </c:pt>
                <c:pt idx="145">
                  <c:v>M</c:v>
                </c:pt>
                <c:pt idx="146">
                  <c:v>M</c:v>
                </c:pt>
                <c:pt idx="147">
                  <c:v>M</c:v>
                </c:pt>
                <c:pt idx="148">
                  <c:v>M</c:v>
                </c:pt>
                <c:pt idx="149">
                  <c:v>M</c:v>
                </c:pt>
                <c:pt idx="150">
                  <c:v>M</c:v>
                </c:pt>
                <c:pt idx="151">
                  <c:v>M</c:v>
                </c:pt>
                <c:pt idx="152">
                  <c:v>M</c:v>
                </c:pt>
                <c:pt idx="153">
                  <c:v>M</c:v>
                </c:pt>
                <c:pt idx="154">
                  <c:v>M</c:v>
                </c:pt>
                <c:pt idx="155">
                  <c:v>M</c:v>
                </c:pt>
                <c:pt idx="156">
                  <c:v>M</c:v>
                </c:pt>
                <c:pt idx="157">
                  <c:v>M</c:v>
                </c:pt>
                <c:pt idx="158">
                  <c:v>M</c:v>
                </c:pt>
                <c:pt idx="159">
                  <c:v>M</c:v>
                </c:pt>
                <c:pt idx="160">
                  <c:v>M</c:v>
                </c:pt>
                <c:pt idx="161">
                  <c:v>M</c:v>
                </c:pt>
                <c:pt idx="162">
                  <c:v>M</c:v>
                </c:pt>
                <c:pt idx="163">
                  <c:v>M</c:v>
                </c:pt>
                <c:pt idx="164">
                  <c:v>M</c:v>
                </c:pt>
                <c:pt idx="165">
                  <c:v>M</c:v>
                </c:pt>
                <c:pt idx="166">
                  <c:v>M</c:v>
                </c:pt>
                <c:pt idx="167">
                  <c:v>M</c:v>
                </c:pt>
                <c:pt idx="168">
                  <c:v>M</c:v>
                </c:pt>
                <c:pt idx="169">
                  <c:v>M</c:v>
                </c:pt>
                <c:pt idx="170">
                  <c:v>M</c:v>
                </c:pt>
                <c:pt idx="171">
                  <c:v>M</c:v>
                </c:pt>
                <c:pt idx="172">
                  <c:v>M</c:v>
                </c:pt>
                <c:pt idx="173">
                  <c:v>M</c:v>
                </c:pt>
                <c:pt idx="174">
                  <c:v>M</c:v>
                </c:pt>
                <c:pt idx="175">
                  <c:v>M</c:v>
                </c:pt>
                <c:pt idx="176">
                  <c:v>M</c:v>
                </c:pt>
                <c:pt idx="177">
                  <c:v>M</c:v>
                </c:pt>
                <c:pt idx="178">
                  <c:v>M</c:v>
                </c:pt>
                <c:pt idx="179">
                  <c:v>M</c:v>
                </c:pt>
                <c:pt idx="180">
                  <c:v>M</c:v>
                </c:pt>
                <c:pt idx="181">
                  <c:v>M</c:v>
                </c:pt>
                <c:pt idx="182">
                  <c:v>M</c:v>
                </c:pt>
                <c:pt idx="183">
                  <c:v>M</c:v>
                </c:pt>
                <c:pt idx="184">
                  <c:v>M</c:v>
                </c:pt>
                <c:pt idx="185">
                  <c:v>M</c:v>
                </c:pt>
                <c:pt idx="186">
                  <c:v>M</c:v>
                </c:pt>
                <c:pt idx="187">
                  <c:v>M</c:v>
                </c:pt>
                <c:pt idx="188">
                  <c:v>M</c:v>
                </c:pt>
                <c:pt idx="189">
                  <c:v>M</c:v>
                </c:pt>
                <c:pt idx="190">
                  <c:v>M</c:v>
                </c:pt>
                <c:pt idx="191">
                  <c:v>M</c:v>
                </c:pt>
                <c:pt idx="192">
                  <c:v>M</c:v>
                </c:pt>
                <c:pt idx="193">
                  <c:v>M</c:v>
                </c:pt>
                <c:pt idx="194">
                  <c:v>M</c:v>
                </c:pt>
                <c:pt idx="195">
                  <c:v>M</c:v>
                </c:pt>
                <c:pt idx="196">
                  <c:v>M</c:v>
                </c:pt>
                <c:pt idx="197">
                  <c:v>M</c:v>
                </c:pt>
                <c:pt idx="198">
                  <c:v>M</c:v>
                </c:pt>
                <c:pt idx="199">
                  <c:v>M</c:v>
                </c:pt>
                <c:pt idx="200">
                  <c:v>M</c:v>
                </c:pt>
                <c:pt idx="201">
                  <c:v>M</c:v>
                </c:pt>
                <c:pt idx="202">
                  <c:v>M</c:v>
                </c:pt>
                <c:pt idx="203">
                  <c:v>M</c:v>
                </c:pt>
                <c:pt idx="204">
                  <c:v>R</c:v>
                </c:pt>
                <c:pt idx="205">
                  <c:v>R</c:v>
                </c:pt>
                <c:pt idx="206">
                  <c:v>R</c:v>
                </c:pt>
                <c:pt idx="207">
                  <c:v>R</c:v>
                </c:pt>
                <c:pt idx="208">
                  <c:v>R</c:v>
                </c:pt>
                <c:pt idx="209">
                  <c:v>R</c:v>
                </c:pt>
                <c:pt idx="210">
                  <c:v>R</c:v>
                </c:pt>
                <c:pt idx="211">
                  <c:v>R</c:v>
                </c:pt>
                <c:pt idx="212">
                  <c:v>R</c:v>
                </c:pt>
                <c:pt idx="213">
                  <c:v>R</c:v>
                </c:pt>
                <c:pt idx="214">
                  <c:v>R</c:v>
                </c:pt>
                <c:pt idx="215">
                  <c:v>R</c:v>
                </c:pt>
                <c:pt idx="216">
                  <c:v>R</c:v>
                </c:pt>
                <c:pt idx="217">
                  <c:v>R</c:v>
                </c:pt>
                <c:pt idx="218">
                  <c:v>R</c:v>
                </c:pt>
                <c:pt idx="219">
                  <c:v>R</c:v>
                </c:pt>
                <c:pt idx="220">
                  <c:v>R</c:v>
                </c:pt>
                <c:pt idx="221">
                  <c:v>R</c:v>
                </c:pt>
                <c:pt idx="222">
                  <c:v>R</c:v>
                </c:pt>
                <c:pt idx="223">
                  <c:v>R</c:v>
                </c:pt>
                <c:pt idx="224">
                  <c:v>R</c:v>
                </c:pt>
                <c:pt idx="225">
                  <c:v>R</c:v>
                </c:pt>
                <c:pt idx="226">
                  <c:v>R</c:v>
                </c:pt>
                <c:pt idx="227">
                  <c:v>R</c:v>
                </c:pt>
                <c:pt idx="228">
                  <c:v>R</c:v>
                </c:pt>
                <c:pt idx="229">
                  <c:v>R</c:v>
                </c:pt>
                <c:pt idx="230">
                  <c:v>R</c:v>
                </c:pt>
                <c:pt idx="231">
                  <c:v>R</c:v>
                </c:pt>
                <c:pt idx="232">
                  <c:v>R</c:v>
                </c:pt>
                <c:pt idx="233">
                  <c:v>R</c:v>
                </c:pt>
                <c:pt idx="234">
                  <c:v>R</c:v>
                </c:pt>
                <c:pt idx="235">
                  <c:v>R</c:v>
                </c:pt>
                <c:pt idx="236">
                  <c:v>R</c:v>
                </c:pt>
                <c:pt idx="237">
                  <c:v>R</c:v>
                </c:pt>
                <c:pt idx="238">
                  <c:v>R</c:v>
                </c:pt>
                <c:pt idx="239">
                  <c:v>R</c:v>
                </c:pt>
                <c:pt idx="240">
                  <c:v>R</c:v>
                </c:pt>
                <c:pt idx="241">
                  <c:v>R</c:v>
                </c:pt>
                <c:pt idx="242">
                  <c:v>R</c:v>
                </c:pt>
                <c:pt idx="243">
                  <c:v>R</c:v>
                </c:pt>
                <c:pt idx="244">
                  <c:v>R</c:v>
                </c:pt>
                <c:pt idx="245">
                  <c:v>R</c:v>
                </c:pt>
                <c:pt idx="246">
                  <c:v>R</c:v>
                </c:pt>
                <c:pt idx="247">
                  <c:v>R</c:v>
                </c:pt>
                <c:pt idx="248">
                  <c:v>R</c:v>
                </c:pt>
                <c:pt idx="249">
                  <c:v>R</c:v>
                </c:pt>
                <c:pt idx="250">
                  <c:v>R</c:v>
                </c:pt>
                <c:pt idx="251">
                  <c:v>R</c:v>
                </c:pt>
                <c:pt idx="252">
                  <c:v>R</c:v>
                </c:pt>
                <c:pt idx="253">
                  <c:v>R</c:v>
                </c:pt>
                <c:pt idx="254">
                  <c:v>R</c:v>
                </c:pt>
                <c:pt idx="255">
                  <c:v>R</c:v>
                </c:pt>
                <c:pt idx="256">
                  <c:v>R</c:v>
                </c:pt>
                <c:pt idx="257">
                  <c:v>R</c:v>
                </c:pt>
                <c:pt idx="258">
                  <c:v>R</c:v>
                </c:pt>
                <c:pt idx="259">
                  <c:v>R</c:v>
                </c:pt>
                <c:pt idx="260">
                  <c:v>R</c:v>
                </c:pt>
                <c:pt idx="261">
                  <c:v>_x001a_</c:v>
                </c:pt>
              </c:strCache>
            </c:strRef>
          </c:xVal>
          <c:yVal>
            <c:numRef>
              <c:f>'Dataset (1)'!$I$2:$I$263</c:f>
              <c:numCache>
                <c:formatCode>General</c:formatCode>
                <c:ptCount val="2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1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1</c:v>
                </c:pt>
                <c:pt idx="111">
                  <c:v>1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1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1</c:v>
                </c:pt>
                <c:pt idx="219">
                  <c:v>0</c:v>
                </c:pt>
                <c:pt idx="220">
                  <c:v>0</c:v>
                </c:pt>
                <c:pt idx="221">
                  <c:v>5</c:v>
                </c:pt>
                <c:pt idx="222">
                  <c:v>2</c:v>
                </c:pt>
                <c:pt idx="223">
                  <c:v>5</c:v>
                </c:pt>
                <c:pt idx="224">
                  <c:v>0</c:v>
                </c:pt>
                <c:pt idx="225">
                  <c:v>17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4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1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2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2</c:v>
                </c:pt>
                <c:pt idx="248">
                  <c:v>0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4</c:v>
                </c:pt>
                <c:pt idx="259">
                  <c:v>0</c:v>
                </c:pt>
                <c:pt idx="26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A37-4D42-997C-BB629CE5947A}"/>
            </c:ext>
          </c:extLst>
        </c:ser>
        <c:ser>
          <c:idx val="33"/>
          <c:order val="33"/>
          <c:tx>
            <c:strRef>
              <c:f>'Dataset (1)'!$AI$1</c:f>
              <c:strCache>
                <c:ptCount val="1"/>
                <c:pt idx="0">
                  <c:v>beh_command_line</c:v>
                </c:pt>
              </c:strCache>
            </c:strRef>
          </c:tx>
          <c:spPr>
            <a:ln w="952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'Dataset (1)'!$A$2:$A$263</c:f>
              <c:strCache>
                <c:ptCount val="262"/>
                <c:pt idx="0">
                  <c:v>B</c:v>
                </c:pt>
                <c:pt idx="1">
                  <c:v>B</c:v>
                </c:pt>
                <c:pt idx="2">
                  <c:v>B</c:v>
                </c:pt>
                <c:pt idx="3">
                  <c:v>B</c:v>
                </c:pt>
                <c:pt idx="4">
                  <c:v>B</c:v>
                </c:pt>
                <c:pt idx="5">
                  <c:v>B</c:v>
                </c:pt>
                <c:pt idx="6">
                  <c:v>B</c:v>
                </c:pt>
                <c:pt idx="7">
                  <c:v>B</c:v>
                </c:pt>
                <c:pt idx="8">
                  <c:v>B</c:v>
                </c:pt>
                <c:pt idx="9">
                  <c:v>B</c:v>
                </c:pt>
                <c:pt idx="10">
                  <c:v>B</c:v>
                </c:pt>
                <c:pt idx="11">
                  <c:v>B</c:v>
                </c:pt>
                <c:pt idx="12">
                  <c:v>B</c:v>
                </c:pt>
                <c:pt idx="13">
                  <c:v>B</c:v>
                </c:pt>
                <c:pt idx="14">
                  <c:v>B</c:v>
                </c:pt>
                <c:pt idx="15">
                  <c:v>B</c:v>
                </c:pt>
                <c:pt idx="16">
                  <c:v>B</c:v>
                </c:pt>
                <c:pt idx="17">
                  <c:v>B</c:v>
                </c:pt>
                <c:pt idx="18">
                  <c:v>B</c:v>
                </c:pt>
                <c:pt idx="19">
                  <c:v>B</c:v>
                </c:pt>
                <c:pt idx="20">
                  <c:v>B</c:v>
                </c:pt>
                <c:pt idx="21">
                  <c:v>B</c:v>
                </c:pt>
                <c:pt idx="22">
                  <c:v>B</c:v>
                </c:pt>
                <c:pt idx="23">
                  <c:v>B</c:v>
                </c:pt>
                <c:pt idx="24">
                  <c:v>B</c:v>
                </c:pt>
                <c:pt idx="25">
                  <c:v>B</c:v>
                </c:pt>
                <c:pt idx="26">
                  <c:v>B</c:v>
                </c:pt>
                <c:pt idx="27">
                  <c:v>B</c:v>
                </c:pt>
                <c:pt idx="28">
                  <c:v>B</c:v>
                </c:pt>
                <c:pt idx="29">
                  <c:v>B</c:v>
                </c:pt>
                <c:pt idx="30">
                  <c:v>B</c:v>
                </c:pt>
                <c:pt idx="31">
                  <c:v>B</c:v>
                </c:pt>
                <c:pt idx="32">
                  <c:v>B</c:v>
                </c:pt>
                <c:pt idx="33">
                  <c:v>B</c:v>
                </c:pt>
                <c:pt idx="34">
                  <c:v>B</c:v>
                </c:pt>
                <c:pt idx="35">
                  <c:v>B</c:v>
                </c:pt>
                <c:pt idx="36">
                  <c:v>B</c:v>
                </c:pt>
                <c:pt idx="37">
                  <c:v>B</c:v>
                </c:pt>
                <c:pt idx="38">
                  <c:v>B</c:v>
                </c:pt>
                <c:pt idx="39">
                  <c:v>B</c:v>
                </c:pt>
                <c:pt idx="40">
                  <c:v>B</c:v>
                </c:pt>
                <c:pt idx="41">
                  <c:v>B</c:v>
                </c:pt>
                <c:pt idx="42">
                  <c:v>B</c:v>
                </c:pt>
                <c:pt idx="43">
                  <c:v>B</c:v>
                </c:pt>
                <c:pt idx="44">
                  <c:v>B</c:v>
                </c:pt>
                <c:pt idx="45">
                  <c:v>B</c:v>
                </c:pt>
                <c:pt idx="46">
                  <c:v>B</c:v>
                </c:pt>
                <c:pt idx="47">
                  <c:v>B</c:v>
                </c:pt>
                <c:pt idx="48">
                  <c:v>B</c:v>
                </c:pt>
                <c:pt idx="49">
                  <c:v>B</c:v>
                </c:pt>
                <c:pt idx="50">
                  <c:v>B</c:v>
                </c:pt>
                <c:pt idx="51">
                  <c:v>B</c:v>
                </c:pt>
                <c:pt idx="52">
                  <c:v>B</c:v>
                </c:pt>
                <c:pt idx="53">
                  <c:v>B</c:v>
                </c:pt>
                <c:pt idx="54">
                  <c:v>B</c:v>
                </c:pt>
                <c:pt idx="55">
                  <c:v>B</c:v>
                </c:pt>
                <c:pt idx="56">
                  <c:v>B</c:v>
                </c:pt>
                <c:pt idx="57">
                  <c:v>B</c:v>
                </c:pt>
                <c:pt idx="58">
                  <c:v>B</c:v>
                </c:pt>
                <c:pt idx="59">
                  <c:v>B</c:v>
                </c:pt>
                <c:pt idx="60">
                  <c:v>B</c:v>
                </c:pt>
                <c:pt idx="61">
                  <c:v>B</c:v>
                </c:pt>
                <c:pt idx="62">
                  <c:v>B</c:v>
                </c:pt>
                <c:pt idx="63">
                  <c:v>B</c:v>
                </c:pt>
                <c:pt idx="64">
                  <c:v>B</c:v>
                </c:pt>
                <c:pt idx="65">
                  <c:v>B</c:v>
                </c:pt>
                <c:pt idx="66">
                  <c:v>B</c:v>
                </c:pt>
                <c:pt idx="67">
                  <c:v>B</c:v>
                </c:pt>
                <c:pt idx="68">
                  <c:v>B</c:v>
                </c:pt>
                <c:pt idx="69">
                  <c:v>B</c:v>
                </c:pt>
                <c:pt idx="70">
                  <c:v>B</c:v>
                </c:pt>
                <c:pt idx="71">
                  <c:v>B</c:v>
                </c:pt>
                <c:pt idx="72">
                  <c:v>B</c:v>
                </c:pt>
                <c:pt idx="73">
                  <c:v>B</c:v>
                </c:pt>
                <c:pt idx="74">
                  <c:v>B</c:v>
                </c:pt>
                <c:pt idx="75">
                  <c:v>B</c:v>
                </c:pt>
                <c:pt idx="76">
                  <c:v>B</c:v>
                </c:pt>
                <c:pt idx="77">
                  <c:v>B</c:v>
                </c:pt>
                <c:pt idx="78">
                  <c:v>B</c:v>
                </c:pt>
                <c:pt idx="79">
                  <c:v>B</c:v>
                </c:pt>
                <c:pt idx="80">
                  <c:v>M</c:v>
                </c:pt>
                <c:pt idx="81">
                  <c:v>M</c:v>
                </c:pt>
                <c:pt idx="82">
                  <c:v>M</c:v>
                </c:pt>
                <c:pt idx="83">
                  <c:v>M</c:v>
                </c:pt>
                <c:pt idx="84">
                  <c:v>M</c:v>
                </c:pt>
                <c:pt idx="85">
                  <c:v>M</c:v>
                </c:pt>
                <c:pt idx="86">
                  <c:v>M</c:v>
                </c:pt>
                <c:pt idx="87">
                  <c:v>M</c:v>
                </c:pt>
                <c:pt idx="88">
                  <c:v>M</c:v>
                </c:pt>
                <c:pt idx="89">
                  <c:v>M</c:v>
                </c:pt>
                <c:pt idx="90">
                  <c:v>M</c:v>
                </c:pt>
                <c:pt idx="91">
                  <c:v>M</c:v>
                </c:pt>
                <c:pt idx="92">
                  <c:v>M</c:v>
                </c:pt>
                <c:pt idx="93">
                  <c:v>M</c:v>
                </c:pt>
                <c:pt idx="94">
                  <c:v>M</c:v>
                </c:pt>
                <c:pt idx="95">
                  <c:v>M</c:v>
                </c:pt>
                <c:pt idx="96">
                  <c:v>M</c:v>
                </c:pt>
                <c:pt idx="97">
                  <c:v>M</c:v>
                </c:pt>
                <c:pt idx="98">
                  <c:v>M</c:v>
                </c:pt>
                <c:pt idx="99">
                  <c:v>M</c:v>
                </c:pt>
                <c:pt idx="100">
                  <c:v>M</c:v>
                </c:pt>
                <c:pt idx="101">
                  <c:v>M</c:v>
                </c:pt>
                <c:pt idx="102">
                  <c:v>M</c:v>
                </c:pt>
                <c:pt idx="103">
                  <c:v>M</c:v>
                </c:pt>
                <c:pt idx="104">
                  <c:v>M</c:v>
                </c:pt>
                <c:pt idx="105">
                  <c:v>M</c:v>
                </c:pt>
                <c:pt idx="106">
                  <c:v>M</c:v>
                </c:pt>
                <c:pt idx="107">
                  <c:v>M</c:v>
                </c:pt>
                <c:pt idx="108">
                  <c:v>M</c:v>
                </c:pt>
                <c:pt idx="109">
                  <c:v>M</c:v>
                </c:pt>
                <c:pt idx="110">
                  <c:v>M</c:v>
                </c:pt>
                <c:pt idx="111">
                  <c:v>M</c:v>
                </c:pt>
                <c:pt idx="112">
                  <c:v>M</c:v>
                </c:pt>
                <c:pt idx="113">
                  <c:v>M</c:v>
                </c:pt>
                <c:pt idx="114">
                  <c:v>M</c:v>
                </c:pt>
                <c:pt idx="115">
                  <c:v>M</c:v>
                </c:pt>
                <c:pt idx="116">
                  <c:v>M</c:v>
                </c:pt>
                <c:pt idx="117">
                  <c:v>M</c:v>
                </c:pt>
                <c:pt idx="118">
                  <c:v>M</c:v>
                </c:pt>
                <c:pt idx="119">
                  <c:v>M</c:v>
                </c:pt>
                <c:pt idx="120">
                  <c:v>M</c:v>
                </c:pt>
                <c:pt idx="121">
                  <c:v>M</c:v>
                </c:pt>
                <c:pt idx="122">
                  <c:v>M</c:v>
                </c:pt>
                <c:pt idx="123">
                  <c:v>M</c:v>
                </c:pt>
                <c:pt idx="124">
                  <c:v>M</c:v>
                </c:pt>
                <c:pt idx="125">
                  <c:v>M</c:v>
                </c:pt>
                <c:pt idx="126">
                  <c:v>M</c:v>
                </c:pt>
                <c:pt idx="127">
                  <c:v>M</c:v>
                </c:pt>
                <c:pt idx="128">
                  <c:v>M</c:v>
                </c:pt>
                <c:pt idx="129">
                  <c:v>M</c:v>
                </c:pt>
                <c:pt idx="130">
                  <c:v>M</c:v>
                </c:pt>
                <c:pt idx="131">
                  <c:v>M</c:v>
                </c:pt>
                <c:pt idx="132">
                  <c:v>M</c:v>
                </c:pt>
                <c:pt idx="133">
                  <c:v>M</c:v>
                </c:pt>
                <c:pt idx="134">
                  <c:v>M</c:v>
                </c:pt>
                <c:pt idx="135">
                  <c:v>M</c:v>
                </c:pt>
                <c:pt idx="136">
                  <c:v>M</c:v>
                </c:pt>
                <c:pt idx="137">
                  <c:v>M</c:v>
                </c:pt>
                <c:pt idx="138">
                  <c:v>M</c:v>
                </c:pt>
                <c:pt idx="139">
                  <c:v>M</c:v>
                </c:pt>
                <c:pt idx="140">
                  <c:v>M</c:v>
                </c:pt>
                <c:pt idx="141">
                  <c:v>M</c:v>
                </c:pt>
                <c:pt idx="142">
                  <c:v>M</c:v>
                </c:pt>
                <c:pt idx="143">
                  <c:v>M</c:v>
                </c:pt>
                <c:pt idx="144">
                  <c:v>M</c:v>
                </c:pt>
                <c:pt idx="145">
                  <c:v>M</c:v>
                </c:pt>
                <c:pt idx="146">
                  <c:v>M</c:v>
                </c:pt>
                <c:pt idx="147">
                  <c:v>M</c:v>
                </c:pt>
                <c:pt idx="148">
                  <c:v>M</c:v>
                </c:pt>
                <c:pt idx="149">
                  <c:v>M</c:v>
                </c:pt>
                <c:pt idx="150">
                  <c:v>M</c:v>
                </c:pt>
                <c:pt idx="151">
                  <c:v>M</c:v>
                </c:pt>
                <c:pt idx="152">
                  <c:v>M</c:v>
                </c:pt>
                <c:pt idx="153">
                  <c:v>M</c:v>
                </c:pt>
                <c:pt idx="154">
                  <c:v>M</c:v>
                </c:pt>
                <c:pt idx="155">
                  <c:v>M</c:v>
                </c:pt>
                <c:pt idx="156">
                  <c:v>M</c:v>
                </c:pt>
                <c:pt idx="157">
                  <c:v>M</c:v>
                </c:pt>
                <c:pt idx="158">
                  <c:v>M</c:v>
                </c:pt>
                <c:pt idx="159">
                  <c:v>M</c:v>
                </c:pt>
                <c:pt idx="160">
                  <c:v>M</c:v>
                </c:pt>
                <c:pt idx="161">
                  <c:v>M</c:v>
                </c:pt>
                <c:pt idx="162">
                  <c:v>M</c:v>
                </c:pt>
                <c:pt idx="163">
                  <c:v>M</c:v>
                </c:pt>
                <c:pt idx="164">
                  <c:v>M</c:v>
                </c:pt>
                <c:pt idx="165">
                  <c:v>M</c:v>
                </c:pt>
                <c:pt idx="166">
                  <c:v>M</c:v>
                </c:pt>
                <c:pt idx="167">
                  <c:v>M</c:v>
                </c:pt>
                <c:pt idx="168">
                  <c:v>M</c:v>
                </c:pt>
                <c:pt idx="169">
                  <c:v>M</c:v>
                </c:pt>
                <c:pt idx="170">
                  <c:v>M</c:v>
                </c:pt>
                <c:pt idx="171">
                  <c:v>M</c:v>
                </c:pt>
                <c:pt idx="172">
                  <c:v>M</c:v>
                </c:pt>
                <c:pt idx="173">
                  <c:v>M</c:v>
                </c:pt>
                <c:pt idx="174">
                  <c:v>M</c:v>
                </c:pt>
                <c:pt idx="175">
                  <c:v>M</c:v>
                </c:pt>
                <c:pt idx="176">
                  <c:v>M</c:v>
                </c:pt>
                <c:pt idx="177">
                  <c:v>M</c:v>
                </c:pt>
                <c:pt idx="178">
                  <c:v>M</c:v>
                </c:pt>
                <c:pt idx="179">
                  <c:v>M</c:v>
                </c:pt>
                <c:pt idx="180">
                  <c:v>M</c:v>
                </c:pt>
                <c:pt idx="181">
                  <c:v>M</c:v>
                </c:pt>
                <c:pt idx="182">
                  <c:v>M</c:v>
                </c:pt>
                <c:pt idx="183">
                  <c:v>M</c:v>
                </c:pt>
                <c:pt idx="184">
                  <c:v>M</c:v>
                </c:pt>
                <c:pt idx="185">
                  <c:v>M</c:v>
                </c:pt>
                <c:pt idx="186">
                  <c:v>M</c:v>
                </c:pt>
                <c:pt idx="187">
                  <c:v>M</c:v>
                </c:pt>
                <c:pt idx="188">
                  <c:v>M</c:v>
                </c:pt>
                <c:pt idx="189">
                  <c:v>M</c:v>
                </c:pt>
                <c:pt idx="190">
                  <c:v>M</c:v>
                </c:pt>
                <c:pt idx="191">
                  <c:v>M</c:v>
                </c:pt>
                <c:pt idx="192">
                  <c:v>M</c:v>
                </c:pt>
                <c:pt idx="193">
                  <c:v>M</c:v>
                </c:pt>
                <c:pt idx="194">
                  <c:v>M</c:v>
                </c:pt>
                <c:pt idx="195">
                  <c:v>M</c:v>
                </c:pt>
                <c:pt idx="196">
                  <c:v>M</c:v>
                </c:pt>
                <c:pt idx="197">
                  <c:v>M</c:v>
                </c:pt>
                <c:pt idx="198">
                  <c:v>M</c:v>
                </c:pt>
                <c:pt idx="199">
                  <c:v>M</c:v>
                </c:pt>
                <c:pt idx="200">
                  <c:v>M</c:v>
                </c:pt>
                <c:pt idx="201">
                  <c:v>M</c:v>
                </c:pt>
                <c:pt idx="202">
                  <c:v>M</c:v>
                </c:pt>
                <c:pt idx="203">
                  <c:v>M</c:v>
                </c:pt>
                <c:pt idx="204">
                  <c:v>R</c:v>
                </c:pt>
                <c:pt idx="205">
                  <c:v>R</c:v>
                </c:pt>
                <c:pt idx="206">
                  <c:v>R</c:v>
                </c:pt>
                <c:pt idx="207">
                  <c:v>R</c:v>
                </c:pt>
                <c:pt idx="208">
                  <c:v>R</c:v>
                </c:pt>
                <c:pt idx="209">
                  <c:v>R</c:v>
                </c:pt>
                <c:pt idx="210">
                  <c:v>R</c:v>
                </c:pt>
                <c:pt idx="211">
                  <c:v>R</c:v>
                </c:pt>
                <c:pt idx="212">
                  <c:v>R</c:v>
                </c:pt>
                <c:pt idx="213">
                  <c:v>R</c:v>
                </c:pt>
                <c:pt idx="214">
                  <c:v>R</c:v>
                </c:pt>
                <c:pt idx="215">
                  <c:v>R</c:v>
                </c:pt>
                <c:pt idx="216">
                  <c:v>R</c:v>
                </c:pt>
                <c:pt idx="217">
                  <c:v>R</c:v>
                </c:pt>
                <c:pt idx="218">
                  <c:v>R</c:v>
                </c:pt>
                <c:pt idx="219">
                  <c:v>R</c:v>
                </c:pt>
                <c:pt idx="220">
                  <c:v>R</c:v>
                </c:pt>
                <c:pt idx="221">
                  <c:v>R</c:v>
                </c:pt>
                <c:pt idx="222">
                  <c:v>R</c:v>
                </c:pt>
                <c:pt idx="223">
                  <c:v>R</c:v>
                </c:pt>
                <c:pt idx="224">
                  <c:v>R</c:v>
                </c:pt>
                <c:pt idx="225">
                  <c:v>R</c:v>
                </c:pt>
                <c:pt idx="226">
                  <c:v>R</c:v>
                </c:pt>
                <c:pt idx="227">
                  <c:v>R</c:v>
                </c:pt>
                <c:pt idx="228">
                  <c:v>R</c:v>
                </c:pt>
                <c:pt idx="229">
                  <c:v>R</c:v>
                </c:pt>
                <c:pt idx="230">
                  <c:v>R</c:v>
                </c:pt>
                <c:pt idx="231">
                  <c:v>R</c:v>
                </c:pt>
                <c:pt idx="232">
                  <c:v>R</c:v>
                </c:pt>
                <c:pt idx="233">
                  <c:v>R</c:v>
                </c:pt>
                <c:pt idx="234">
                  <c:v>R</c:v>
                </c:pt>
                <c:pt idx="235">
                  <c:v>R</c:v>
                </c:pt>
                <c:pt idx="236">
                  <c:v>R</c:v>
                </c:pt>
                <c:pt idx="237">
                  <c:v>R</c:v>
                </c:pt>
                <c:pt idx="238">
                  <c:v>R</c:v>
                </c:pt>
                <c:pt idx="239">
                  <c:v>R</c:v>
                </c:pt>
                <c:pt idx="240">
                  <c:v>R</c:v>
                </c:pt>
                <c:pt idx="241">
                  <c:v>R</c:v>
                </c:pt>
                <c:pt idx="242">
                  <c:v>R</c:v>
                </c:pt>
                <c:pt idx="243">
                  <c:v>R</c:v>
                </c:pt>
                <c:pt idx="244">
                  <c:v>R</c:v>
                </c:pt>
                <c:pt idx="245">
                  <c:v>R</c:v>
                </c:pt>
                <c:pt idx="246">
                  <c:v>R</c:v>
                </c:pt>
                <c:pt idx="247">
                  <c:v>R</c:v>
                </c:pt>
                <c:pt idx="248">
                  <c:v>R</c:v>
                </c:pt>
                <c:pt idx="249">
                  <c:v>R</c:v>
                </c:pt>
                <c:pt idx="250">
                  <c:v>R</c:v>
                </c:pt>
                <c:pt idx="251">
                  <c:v>R</c:v>
                </c:pt>
                <c:pt idx="252">
                  <c:v>R</c:v>
                </c:pt>
                <c:pt idx="253">
                  <c:v>R</c:v>
                </c:pt>
                <c:pt idx="254">
                  <c:v>R</c:v>
                </c:pt>
                <c:pt idx="255">
                  <c:v>R</c:v>
                </c:pt>
                <c:pt idx="256">
                  <c:v>R</c:v>
                </c:pt>
                <c:pt idx="257">
                  <c:v>R</c:v>
                </c:pt>
                <c:pt idx="258">
                  <c:v>R</c:v>
                </c:pt>
                <c:pt idx="259">
                  <c:v>R</c:v>
                </c:pt>
                <c:pt idx="260">
                  <c:v>R</c:v>
                </c:pt>
                <c:pt idx="261">
                  <c:v>_x001a_</c:v>
                </c:pt>
              </c:strCache>
            </c:strRef>
          </c:xVal>
          <c:yVal>
            <c:numRef>
              <c:f>'Dataset (1)'!$AI$2:$AI$263</c:f>
              <c:numCache>
                <c:formatCode>General</c:formatCode>
                <c:ptCount val="26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1</c:v>
                </c:pt>
                <c:pt idx="17">
                  <c:v>2</c:v>
                </c:pt>
                <c:pt idx="18">
                  <c:v>1</c:v>
                </c:pt>
                <c:pt idx="19">
                  <c:v>2</c:v>
                </c:pt>
                <c:pt idx="20">
                  <c:v>2</c:v>
                </c:pt>
                <c:pt idx="21">
                  <c:v>1</c:v>
                </c:pt>
                <c:pt idx="22">
                  <c:v>2</c:v>
                </c:pt>
                <c:pt idx="23">
                  <c:v>2</c:v>
                </c:pt>
                <c:pt idx="24">
                  <c:v>1</c:v>
                </c:pt>
                <c:pt idx="25">
                  <c:v>1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2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0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2</c:v>
                </c:pt>
                <c:pt idx="47">
                  <c:v>1</c:v>
                </c:pt>
                <c:pt idx="48">
                  <c:v>2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2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2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2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3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2</c:v>
                </c:pt>
                <c:pt idx="85">
                  <c:v>3</c:v>
                </c:pt>
                <c:pt idx="86">
                  <c:v>3</c:v>
                </c:pt>
                <c:pt idx="87">
                  <c:v>6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3</c:v>
                </c:pt>
                <c:pt idx="92">
                  <c:v>2</c:v>
                </c:pt>
                <c:pt idx="93">
                  <c:v>6</c:v>
                </c:pt>
                <c:pt idx="94">
                  <c:v>6</c:v>
                </c:pt>
                <c:pt idx="95">
                  <c:v>6</c:v>
                </c:pt>
                <c:pt idx="96">
                  <c:v>2</c:v>
                </c:pt>
                <c:pt idx="97">
                  <c:v>3</c:v>
                </c:pt>
                <c:pt idx="98">
                  <c:v>5</c:v>
                </c:pt>
                <c:pt idx="99">
                  <c:v>3</c:v>
                </c:pt>
                <c:pt idx="100">
                  <c:v>1</c:v>
                </c:pt>
                <c:pt idx="101">
                  <c:v>3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2</c:v>
                </c:pt>
                <c:pt idx="109">
                  <c:v>3</c:v>
                </c:pt>
                <c:pt idx="110">
                  <c:v>3</c:v>
                </c:pt>
                <c:pt idx="111">
                  <c:v>6</c:v>
                </c:pt>
                <c:pt idx="112">
                  <c:v>3</c:v>
                </c:pt>
                <c:pt idx="113">
                  <c:v>3</c:v>
                </c:pt>
                <c:pt idx="114">
                  <c:v>3</c:v>
                </c:pt>
                <c:pt idx="115">
                  <c:v>3</c:v>
                </c:pt>
                <c:pt idx="116">
                  <c:v>3</c:v>
                </c:pt>
                <c:pt idx="117">
                  <c:v>4</c:v>
                </c:pt>
                <c:pt idx="118">
                  <c:v>2</c:v>
                </c:pt>
                <c:pt idx="119">
                  <c:v>2</c:v>
                </c:pt>
                <c:pt idx="120">
                  <c:v>1</c:v>
                </c:pt>
                <c:pt idx="121">
                  <c:v>2</c:v>
                </c:pt>
                <c:pt idx="122">
                  <c:v>3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2</c:v>
                </c:pt>
                <c:pt idx="127">
                  <c:v>6</c:v>
                </c:pt>
                <c:pt idx="128">
                  <c:v>2</c:v>
                </c:pt>
                <c:pt idx="129">
                  <c:v>2</c:v>
                </c:pt>
                <c:pt idx="130">
                  <c:v>2</c:v>
                </c:pt>
                <c:pt idx="131">
                  <c:v>3</c:v>
                </c:pt>
                <c:pt idx="132">
                  <c:v>5</c:v>
                </c:pt>
                <c:pt idx="133">
                  <c:v>2</c:v>
                </c:pt>
                <c:pt idx="134">
                  <c:v>2</c:v>
                </c:pt>
                <c:pt idx="135">
                  <c:v>1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3</c:v>
                </c:pt>
                <c:pt idx="156">
                  <c:v>3</c:v>
                </c:pt>
                <c:pt idx="157">
                  <c:v>2</c:v>
                </c:pt>
                <c:pt idx="158">
                  <c:v>4</c:v>
                </c:pt>
                <c:pt idx="159">
                  <c:v>2</c:v>
                </c:pt>
                <c:pt idx="160">
                  <c:v>2</c:v>
                </c:pt>
                <c:pt idx="161">
                  <c:v>4</c:v>
                </c:pt>
                <c:pt idx="162">
                  <c:v>4</c:v>
                </c:pt>
                <c:pt idx="163">
                  <c:v>2</c:v>
                </c:pt>
                <c:pt idx="164">
                  <c:v>2</c:v>
                </c:pt>
                <c:pt idx="165">
                  <c:v>3</c:v>
                </c:pt>
                <c:pt idx="166">
                  <c:v>3</c:v>
                </c:pt>
                <c:pt idx="167">
                  <c:v>3</c:v>
                </c:pt>
                <c:pt idx="168">
                  <c:v>3</c:v>
                </c:pt>
                <c:pt idx="169">
                  <c:v>3</c:v>
                </c:pt>
                <c:pt idx="170">
                  <c:v>3</c:v>
                </c:pt>
                <c:pt idx="171">
                  <c:v>2</c:v>
                </c:pt>
                <c:pt idx="172">
                  <c:v>4</c:v>
                </c:pt>
                <c:pt idx="173">
                  <c:v>3</c:v>
                </c:pt>
                <c:pt idx="174">
                  <c:v>5</c:v>
                </c:pt>
                <c:pt idx="175">
                  <c:v>3</c:v>
                </c:pt>
                <c:pt idx="176">
                  <c:v>2</c:v>
                </c:pt>
                <c:pt idx="177">
                  <c:v>7</c:v>
                </c:pt>
                <c:pt idx="178">
                  <c:v>6</c:v>
                </c:pt>
                <c:pt idx="179">
                  <c:v>2</c:v>
                </c:pt>
                <c:pt idx="180">
                  <c:v>2</c:v>
                </c:pt>
                <c:pt idx="181">
                  <c:v>3</c:v>
                </c:pt>
                <c:pt idx="182">
                  <c:v>3</c:v>
                </c:pt>
                <c:pt idx="183">
                  <c:v>3</c:v>
                </c:pt>
                <c:pt idx="184">
                  <c:v>1</c:v>
                </c:pt>
                <c:pt idx="185">
                  <c:v>3</c:v>
                </c:pt>
                <c:pt idx="186">
                  <c:v>3</c:v>
                </c:pt>
                <c:pt idx="187">
                  <c:v>1</c:v>
                </c:pt>
                <c:pt idx="188">
                  <c:v>1</c:v>
                </c:pt>
                <c:pt idx="189">
                  <c:v>3</c:v>
                </c:pt>
                <c:pt idx="190">
                  <c:v>1</c:v>
                </c:pt>
                <c:pt idx="191">
                  <c:v>3</c:v>
                </c:pt>
                <c:pt idx="192">
                  <c:v>1</c:v>
                </c:pt>
                <c:pt idx="193">
                  <c:v>1</c:v>
                </c:pt>
                <c:pt idx="194">
                  <c:v>3</c:v>
                </c:pt>
                <c:pt idx="195">
                  <c:v>4</c:v>
                </c:pt>
                <c:pt idx="196">
                  <c:v>4</c:v>
                </c:pt>
                <c:pt idx="197">
                  <c:v>4</c:v>
                </c:pt>
                <c:pt idx="198">
                  <c:v>4</c:v>
                </c:pt>
                <c:pt idx="199">
                  <c:v>4</c:v>
                </c:pt>
                <c:pt idx="200">
                  <c:v>4</c:v>
                </c:pt>
                <c:pt idx="201">
                  <c:v>4</c:v>
                </c:pt>
                <c:pt idx="202">
                  <c:v>4</c:v>
                </c:pt>
                <c:pt idx="203">
                  <c:v>3</c:v>
                </c:pt>
                <c:pt idx="204">
                  <c:v>10</c:v>
                </c:pt>
                <c:pt idx="205">
                  <c:v>10</c:v>
                </c:pt>
                <c:pt idx="206">
                  <c:v>2</c:v>
                </c:pt>
                <c:pt idx="207">
                  <c:v>16</c:v>
                </c:pt>
                <c:pt idx="208">
                  <c:v>2</c:v>
                </c:pt>
                <c:pt idx="209">
                  <c:v>4</c:v>
                </c:pt>
                <c:pt idx="210">
                  <c:v>4</c:v>
                </c:pt>
                <c:pt idx="211">
                  <c:v>4</c:v>
                </c:pt>
                <c:pt idx="212">
                  <c:v>4</c:v>
                </c:pt>
                <c:pt idx="213">
                  <c:v>3</c:v>
                </c:pt>
                <c:pt idx="214">
                  <c:v>2</c:v>
                </c:pt>
                <c:pt idx="215">
                  <c:v>4</c:v>
                </c:pt>
                <c:pt idx="216">
                  <c:v>2</c:v>
                </c:pt>
                <c:pt idx="217">
                  <c:v>3</c:v>
                </c:pt>
                <c:pt idx="218">
                  <c:v>5</c:v>
                </c:pt>
                <c:pt idx="219">
                  <c:v>2</c:v>
                </c:pt>
                <c:pt idx="220">
                  <c:v>2</c:v>
                </c:pt>
                <c:pt idx="221">
                  <c:v>70</c:v>
                </c:pt>
                <c:pt idx="222">
                  <c:v>84</c:v>
                </c:pt>
                <c:pt idx="223">
                  <c:v>70</c:v>
                </c:pt>
                <c:pt idx="224">
                  <c:v>3</c:v>
                </c:pt>
                <c:pt idx="225">
                  <c:v>44</c:v>
                </c:pt>
                <c:pt idx="226">
                  <c:v>2</c:v>
                </c:pt>
                <c:pt idx="227">
                  <c:v>2</c:v>
                </c:pt>
                <c:pt idx="228">
                  <c:v>3</c:v>
                </c:pt>
                <c:pt idx="229">
                  <c:v>2</c:v>
                </c:pt>
                <c:pt idx="230">
                  <c:v>2</c:v>
                </c:pt>
                <c:pt idx="231">
                  <c:v>6</c:v>
                </c:pt>
                <c:pt idx="232">
                  <c:v>6</c:v>
                </c:pt>
                <c:pt idx="233">
                  <c:v>3</c:v>
                </c:pt>
                <c:pt idx="234">
                  <c:v>2</c:v>
                </c:pt>
                <c:pt idx="235">
                  <c:v>7</c:v>
                </c:pt>
                <c:pt idx="236">
                  <c:v>4</c:v>
                </c:pt>
                <c:pt idx="237">
                  <c:v>5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11</c:v>
                </c:pt>
                <c:pt idx="242">
                  <c:v>17</c:v>
                </c:pt>
                <c:pt idx="243">
                  <c:v>2</c:v>
                </c:pt>
                <c:pt idx="244">
                  <c:v>6</c:v>
                </c:pt>
                <c:pt idx="245">
                  <c:v>4</c:v>
                </c:pt>
                <c:pt idx="246">
                  <c:v>2</c:v>
                </c:pt>
                <c:pt idx="247">
                  <c:v>6</c:v>
                </c:pt>
                <c:pt idx="248">
                  <c:v>3</c:v>
                </c:pt>
                <c:pt idx="249">
                  <c:v>25</c:v>
                </c:pt>
                <c:pt idx="250">
                  <c:v>21</c:v>
                </c:pt>
                <c:pt idx="251">
                  <c:v>25</c:v>
                </c:pt>
                <c:pt idx="252">
                  <c:v>2</c:v>
                </c:pt>
                <c:pt idx="253">
                  <c:v>2</c:v>
                </c:pt>
                <c:pt idx="254">
                  <c:v>2</c:v>
                </c:pt>
                <c:pt idx="255">
                  <c:v>3</c:v>
                </c:pt>
                <c:pt idx="256">
                  <c:v>3</c:v>
                </c:pt>
                <c:pt idx="257">
                  <c:v>3</c:v>
                </c:pt>
                <c:pt idx="258">
                  <c:v>28</c:v>
                </c:pt>
                <c:pt idx="259">
                  <c:v>3</c:v>
                </c:pt>
                <c:pt idx="260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A37-4D42-997C-BB629CE5947A}"/>
            </c:ext>
          </c:extLst>
        </c:ser>
        <c:ser>
          <c:idx val="41"/>
          <c:order val="41"/>
          <c:tx>
            <c:strRef>
              <c:f>'Dataset (1)'!$AQ$1</c:f>
              <c:strCache>
                <c:ptCount val="1"/>
                <c:pt idx="0">
                  <c:v>regkey_read</c:v>
                </c:pt>
              </c:strCache>
            </c:strRef>
          </c:tx>
          <c:spPr>
            <a:ln w="9525" cap="rnd">
              <a:solidFill>
                <a:schemeClr val="accent6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'Dataset (1)'!$A$2:$A$263</c:f>
              <c:strCache>
                <c:ptCount val="262"/>
                <c:pt idx="0">
                  <c:v>B</c:v>
                </c:pt>
                <c:pt idx="1">
                  <c:v>B</c:v>
                </c:pt>
                <c:pt idx="2">
                  <c:v>B</c:v>
                </c:pt>
                <c:pt idx="3">
                  <c:v>B</c:v>
                </c:pt>
                <c:pt idx="4">
                  <c:v>B</c:v>
                </c:pt>
                <c:pt idx="5">
                  <c:v>B</c:v>
                </c:pt>
                <c:pt idx="6">
                  <c:v>B</c:v>
                </c:pt>
                <c:pt idx="7">
                  <c:v>B</c:v>
                </c:pt>
                <c:pt idx="8">
                  <c:v>B</c:v>
                </c:pt>
                <c:pt idx="9">
                  <c:v>B</c:v>
                </c:pt>
                <c:pt idx="10">
                  <c:v>B</c:v>
                </c:pt>
                <c:pt idx="11">
                  <c:v>B</c:v>
                </c:pt>
                <c:pt idx="12">
                  <c:v>B</c:v>
                </c:pt>
                <c:pt idx="13">
                  <c:v>B</c:v>
                </c:pt>
                <c:pt idx="14">
                  <c:v>B</c:v>
                </c:pt>
                <c:pt idx="15">
                  <c:v>B</c:v>
                </c:pt>
                <c:pt idx="16">
                  <c:v>B</c:v>
                </c:pt>
                <c:pt idx="17">
                  <c:v>B</c:v>
                </c:pt>
                <c:pt idx="18">
                  <c:v>B</c:v>
                </c:pt>
                <c:pt idx="19">
                  <c:v>B</c:v>
                </c:pt>
                <c:pt idx="20">
                  <c:v>B</c:v>
                </c:pt>
                <c:pt idx="21">
                  <c:v>B</c:v>
                </c:pt>
                <c:pt idx="22">
                  <c:v>B</c:v>
                </c:pt>
                <c:pt idx="23">
                  <c:v>B</c:v>
                </c:pt>
                <c:pt idx="24">
                  <c:v>B</c:v>
                </c:pt>
                <c:pt idx="25">
                  <c:v>B</c:v>
                </c:pt>
                <c:pt idx="26">
                  <c:v>B</c:v>
                </c:pt>
                <c:pt idx="27">
                  <c:v>B</c:v>
                </c:pt>
                <c:pt idx="28">
                  <c:v>B</c:v>
                </c:pt>
                <c:pt idx="29">
                  <c:v>B</c:v>
                </c:pt>
                <c:pt idx="30">
                  <c:v>B</c:v>
                </c:pt>
                <c:pt idx="31">
                  <c:v>B</c:v>
                </c:pt>
                <c:pt idx="32">
                  <c:v>B</c:v>
                </c:pt>
                <c:pt idx="33">
                  <c:v>B</c:v>
                </c:pt>
                <c:pt idx="34">
                  <c:v>B</c:v>
                </c:pt>
                <c:pt idx="35">
                  <c:v>B</c:v>
                </c:pt>
                <c:pt idx="36">
                  <c:v>B</c:v>
                </c:pt>
                <c:pt idx="37">
                  <c:v>B</c:v>
                </c:pt>
                <c:pt idx="38">
                  <c:v>B</c:v>
                </c:pt>
                <c:pt idx="39">
                  <c:v>B</c:v>
                </c:pt>
                <c:pt idx="40">
                  <c:v>B</c:v>
                </c:pt>
                <c:pt idx="41">
                  <c:v>B</c:v>
                </c:pt>
                <c:pt idx="42">
                  <c:v>B</c:v>
                </c:pt>
                <c:pt idx="43">
                  <c:v>B</c:v>
                </c:pt>
                <c:pt idx="44">
                  <c:v>B</c:v>
                </c:pt>
                <c:pt idx="45">
                  <c:v>B</c:v>
                </c:pt>
                <c:pt idx="46">
                  <c:v>B</c:v>
                </c:pt>
                <c:pt idx="47">
                  <c:v>B</c:v>
                </c:pt>
                <c:pt idx="48">
                  <c:v>B</c:v>
                </c:pt>
                <c:pt idx="49">
                  <c:v>B</c:v>
                </c:pt>
                <c:pt idx="50">
                  <c:v>B</c:v>
                </c:pt>
                <c:pt idx="51">
                  <c:v>B</c:v>
                </c:pt>
                <c:pt idx="52">
                  <c:v>B</c:v>
                </c:pt>
                <c:pt idx="53">
                  <c:v>B</c:v>
                </c:pt>
                <c:pt idx="54">
                  <c:v>B</c:v>
                </c:pt>
                <c:pt idx="55">
                  <c:v>B</c:v>
                </c:pt>
                <c:pt idx="56">
                  <c:v>B</c:v>
                </c:pt>
                <c:pt idx="57">
                  <c:v>B</c:v>
                </c:pt>
                <c:pt idx="58">
                  <c:v>B</c:v>
                </c:pt>
                <c:pt idx="59">
                  <c:v>B</c:v>
                </c:pt>
                <c:pt idx="60">
                  <c:v>B</c:v>
                </c:pt>
                <c:pt idx="61">
                  <c:v>B</c:v>
                </c:pt>
                <c:pt idx="62">
                  <c:v>B</c:v>
                </c:pt>
                <c:pt idx="63">
                  <c:v>B</c:v>
                </c:pt>
                <c:pt idx="64">
                  <c:v>B</c:v>
                </c:pt>
                <c:pt idx="65">
                  <c:v>B</c:v>
                </c:pt>
                <c:pt idx="66">
                  <c:v>B</c:v>
                </c:pt>
                <c:pt idx="67">
                  <c:v>B</c:v>
                </c:pt>
                <c:pt idx="68">
                  <c:v>B</c:v>
                </c:pt>
                <c:pt idx="69">
                  <c:v>B</c:v>
                </c:pt>
                <c:pt idx="70">
                  <c:v>B</c:v>
                </c:pt>
                <c:pt idx="71">
                  <c:v>B</c:v>
                </c:pt>
                <c:pt idx="72">
                  <c:v>B</c:v>
                </c:pt>
                <c:pt idx="73">
                  <c:v>B</c:v>
                </c:pt>
                <c:pt idx="74">
                  <c:v>B</c:v>
                </c:pt>
                <c:pt idx="75">
                  <c:v>B</c:v>
                </c:pt>
                <c:pt idx="76">
                  <c:v>B</c:v>
                </c:pt>
                <c:pt idx="77">
                  <c:v>B</c:v>
                </c:pt>
                <c:pt idx="78">
                  <c:v>B</c:v>
                </c:pt>
                <c:pt idx="79">
                  <c:v>B</c:v>
                </c:pt>
                <c:pt idx="80">
                  <c:v>M</c:v>
                </c:pt>
                <c:pt idx="81">
                  <c:v>M</c:v>
                </c:pt>
                <c:pt idx="82">
                  <c:v>M</c:v>
                </c:pt>
                <c:pt idx="83">
                  <c:v>M</c:v>
                </c:pt>
                <c:pt idx="84">
                  <c:v>M</c:v>
                </c:pt>
                <c:pt idx="85">
                  <c:v>M</c:v>
                </c:pt>
                <c:pt idx="86">
                  <c:v>M</c:v>
                </c:pt>
                <c:pt idx="87">
                  <c:v>M</c:v>
                </c:pt>
                <c:pt idx="88">
                  <c:v>M</c:v>
                </c:pt>
                <c:pt idx="89">
                  <c:v>M</c:v>
                </c:pt>
                <c:pt idx="90">
                  <c:v>M</c:v>
                </c:pt>
                <c:pt idx="91">
                  <c:v>M</c:v>
                </c:pt>
                <c:pt idx="92">
                  <c:v>M</c:v>
                </c:pt>
                <c:pt idx="93">
                  <c:v>M</c:v>
                </c:pt>
                <c:pt idx="94">
                  <c:v>M</c:v>
                </c:pt>
                <c:pt idx="95">
                  <c:v>M</c:v>
                </c:pt>
                <c:pt idx="96">
                  <c:v>M</c:v>
                </c:pt>
                <c:pt idx="97">
                  <c:v>M</c:v>
                </c:pt>
                <c:pt idx="98">
                  <c:v>M</c:v>
                </c:pt>
                <c:pt idx="99">
                  <c:v>M</c:v>
                </c:pt>
                <c:pt idx="100">
                  <c:v>M</c:v>
                </c:pt>
                <c:pt idx="101">
                  <c:v>M</c:v>
                </c:pt>
                <c:pt idx="102">
                  <c:v>M</c:v>
                </c:pt>
                <c:pt idx="103">
                  <c:v>M</c:v>
                </c:pt>
                <c:pt idx="104">
                  <c:v>M</c:v>
                </c:pt>
                <c:pt idx="105">
                  <c:v>M</c:v>
                </c:pt>
                <c:pt idx="106">
                  <c:v>M</c:v>
                </c:pt>
                <c:pt idx="107">
                  <c:v>M</c:v>
                </c:pt>
                <c:pt idx="108">
                  <c:v>M</c:v>
                </c:pt>
                <c:pt idx="109">
                  <c:v>M</c:v>
                </c:pt>
                <c:pt idx="110">
                  <c:v>M</c:v>
                </c:pt>
                <c:pt idx="111">
                  <c:v>M</c:v>
                </c:pt>
                <c:pt idx="112">
                  <c:v>M</c:v>
                </c:pt>
                <c:pt idx="113">
                  <c:v>M</c:v>
                </c:pt>
                <c:pt idx="114">
                  <c:v>M</c:v>
                </c:pt>
                <c:pt idx="115">
                  <c:v>M</c:v>
                </c:pt>
                <c:pt idx="116">
                  <c:v>M</c:v>
                </c:pt>
                <c:pt idx="117">
                  <c:v>M</c:v>
                </c:pt>
                <c:pt idx="118">
                  <c:v>M</c:v>
                </c:pt>
                <c:pt idx="119">
                  <c:v>M</c:v>
                </c:pt>
                <c:pt idx="120">
                  <c:v>M</c:v>
                </c:pt>
                <c:pt idx="121">
                  <c:v>M</c:v>
                </c:pt>
                <c:pt idx="122">
                  <c:v>M</c:v>
                </c:pt>
                <c:pt idx="123">
                  <c:v>M</c:v>
                </c:pt>
                <c:pt idx="124">
                  <c:v>M</c:v>
                </c:pt>
                <c:pt idx="125">
                  <c:v>M</c:v>
                </c:pt>
                <c:pt idx="126">
                  <c:v>M</c:v>
                </c:pt>
                <c:pt idx="127">
                  <c:v>M</c:v>
                </c:pt>
                <c:pt idx="128">
                  <c:v>M</c:v>
                </c:pt>
                <c:pt idx="129">
                  <c:v>M</c:v>
                </c:pt>
                <c:pt idx="130">
                  <c:v>M</c:v>
                </c:pt>
                <c:pt idx="131">
                  <c:v>M</c:v>
                </c:pt>
                <c:pt idx="132">
                  <c:v>M</c:v>
                </c:pt>
                <c:pt idx="133">
                  <c:v>M</c:v>
                </c:pt>
                <c:pt idx="134">
                  <c:v>M</c:v>
                </c:pt>
                <c:pt idx="135">
                  <c:v>M</c:v>
                </c:pt>
                <c:pt idx="136">
                  <c:v>M</c:v>
                </c:pt>
                <c:pt idx="137">
                  <c:v>M</c:v>
                </c:pt>
                <c:pt idx="138">
                  <c:v>M</c:v>
                </c:pt>
                <c:pt idx="139">
                  <c:v>M</c:v>
                </c:pt>
                <c:pt idx="140">
                  <c:v>M</c:v>
                </c:pt>
                <c:pt idx="141">
                  <c:v>M</c:v>
                </c:pt>
                <c:pt idx="142">
                  <c:v>M</c:v>
                </c:pt>
                <c:pt idx="143">
                  <c:v>M</c:v>
                </c:pt>
                <c:pt idx="144">
                  <c:v>M</c:v>
                </c:pt>
                <c:pt idx="145">
                  <c:v>M</c:v>
                </c:pt>
                <c:pt idx="146">
                  <c:v>M</c:v>
                </c:pt>
                <c:pt idx="147">
                  <c:v>M</c:v>
                </c:pt>
                <c:pt idx="148">
                  <c:v>M</c:v>
                </c:pt>
                <c:pt idx="149">
                  <c:v>M</c:v>
                </c:pt>
                <c:pt idx="150">
                  <c:v>M</c:v>
                </c:pt>
                <c:pt idx="151">
                  <c:v>M</c:v>
                </c:pt>
                <c:pt idx="152">
                  <c:v>M</c:v>
                </c:pt>
                <c:pt idx="153">
                  <c:v>M</c:v>
                </c:pt>
                <c:pt idx="154">
                  <c:v>M</c:v>
                </c:pt>
                <c:pt idx="155">
                  <c:v>M</c:v>
                </c:pt>
                <c:pt idx="156">
                  <c:v>M</c:v>
                </c:pt>
                <c:pt idx="157">
                  <c:v>M</c:v>
                </c:pt>
                <c:pt idx="158">
                  <c:v>M</c:v>
                </c:pt>
                <c:pt idx="159">
                  <c:v>M</c:v>
                </c:pt>
                <c:pt idx="160">
                  <c:v>M</c:v>
                </c:pt>
                <c:pt idx="161">
                  <c:v>M</c:v>
                </c:pt>
                <c:pt idx="162">
                  <c:v>M</c:v>
                </c:pt>
                <c:pt idx="163">
                  <c:v>M</c:v>
                </c:pt>
                <c:pt idx="164">
                  <c:v>M</c:v>
                </c:pt>
                <c:pt idx="165">
                  <c:v>M</c:v>
                </c:pt>
                <c:pt idx="166">
                  <c:v>M</c:v>
                </c:pt>
                <c:pt idx="167">
                  <c:v>M</c:v>
                </c:pt>
                <c:pt idx="168">
                  <c:v>M</c:v>
                </c:pt>
                <c:pt idx="169">
                  <c:v>M</c:v>
                </c:pt>
                <c:pt idx="170">
                  <c:v>M</c:v>
                </c:pt>
                <c:pt idx="171">
                  <c:v>M</c:v>
                </c:pt>
                <c:pt idx="172">
                  <c:v>M</c:v>
                </c:pt>
                <c:pt idx="173">
                  <c:v>M</c:v>
                </c:pt>
                <c:pt idx="174">
                  <c:v>M</c:v>
                </c:pt>
                <c:pt idx="175">
                  <c:v>M</c:v>
                </c:pt>
                <c:pt idx="176">
                  <c:v>M</c:v>
                </c:pt>
                <c:pt idx="177">
                  <c:v>M</c:v>
                </c:pt>
                <c:pt idx="178">
                  <c:v>M</c:v>
                </c:pt>
                <c:pt idx="179">
                  <c:v>M</c:v>
                </c:pt>
                <c:pt idx="180">
                  <c:v>M</c:v>
                </c:pt>
                <c:pt idx="181">
                  <c:v>M</c:v>
                </c:pt>
                <c:pt idx="182">
                  <c:v>M</c:v>
                </c:pt>
                <c:pt idx="183">
                  <c:v>M</c:v>
                </c:pt>
                <c:pt idx="184">
                  <c:v>M</c:v>
                </c:pt>
                <c:pt idx="185">
                  <c:v>M</c:v>
                </c:pt>
                <c:pt idx="186">
                  <c:v>M</c:v>
                </c:pt>
                <c:pt idx="187">
                  <c:v>M</c:v>
                </c:pt>
                <c:pt idx="188">
                  <c:v>M</c:v>
                </c:pt>
                <c:pt idx="189">
                  <c:v>M</c:v>
                </c:pt>
                <c:pt idx="190">
                  <c:v>M</c:v>
                </c:pt>
                <c:pt idx="191">
                  <c:v>M</c:v>
                </c:pt>
                <c:pt idx="192">
                  <c:v>M</c:v>
                </c:pt>
                <c:pt idx="193">
                  <c:v>M</c:v>
                </c:pt>
                <c:pt idx="194">
                  <c:v>M</c:v>
                </c:pt>
                <c:pt idx="195">
                  <c:v>M</c:v>
                </c:pt>
                <c:pt idx="196">
                  <c:v>M</c:v>
                </c:pt>
                <c:pt idx="197">
                  <c:v>M</c:v>
                </c:pt>
                <c:pt idx="198">
                  <c:v>M</c:v>
                </c:pt>
                <c:pt idx="199">
                  <c:v>M</c:v>
                </c:pt>
                <c:pt idx="200">
                  <c:v>M</c:v>
                </c:pt>
                <c:pt idx="201">
                  <c:v>M</c:v>
                </c:pt>
                <c:pt idx="202">
                  <c:v>M</c:v>
                </c:pt>
                <c:pt idx="203">
                  <c:v>M</c:v>
                </c:pt>
                <c:pt idx="204">
                  <c:v>R</c:v>
                </c:pt>
                <c:pt idx="205">
                  <c:v>R</c:v>
                </c:pt>
                <c:pt idx="206">
                  <c:v>R</c:v>
                </c:pt>
                <c:pt idx="207">
                  <c:v>R</c:v>
                </c:pt>
                <c:pt idx="208">
                  <c:v>R</c:v>
                </c:pt>
                <c:pt idx="209">
                  <c:v>R</c:v>
                </c:pt>
                <c:pt idx="210">
                  <c:v>R</c:v>
                </c:pt>
                <c:pt idx="211">
                  <c:v>R</c:v>
                </c:pt>
                <c:pt idx="212">
                  <c:v>R</c:v>
                </c:pt>
                <c:pt idx="213">
                  <c:v>R</c:v>
                </c:pt>
                <c:pt idx="214">
                  <c:v>R</c:v>
                </c:pt>
                <c:pt idx="215">
                  <c:v>R</c:v>
                </c:pt>
                <c:pt idx="216">
                  <c:v>R</c:v>
                </c:pt>
                <c:pt idx="217">
                  <c:v>R</c:v>
                </c:pt>
                <c:pt idx="218">
                  <c:v>R</c:v>
                </c:pt>
                <c:pt idx="219">
                  <c:v>R</c:v>
                </c:pt>
                <c:pt idx="220">
                  <c:v>R</c:v>
                </c:pt>
                <c:pt idx="221">
                  <c:v>R</c:v>
                </c:pt>
                <c:pt idx="222">
                  <c:v>R</c:v>
                </c:pt>
                <c:pt idx="223">
                  <c:v>R</c:v>
                </c:pt>
                <c:pt idx="224">
                  <c:v>R</c:v>
                </c:pt>
                <c:pt idx="225">
                  <c:v>R</c:v>
                </c:pt>
                <c:pt idx="226">
                  <c:v>R</c:v>
                </c:pt>
                <c:pt idx="227">
                  <c:v>R</c:v>
                </c:pt>
                <c:pt idx="228">
                  <c:v>R</c:v>
                </c:pt>
                <c:pt idx="229">
                  <c:v>R</c:v>
                </c:pt>
                <c:pt idx="230">
                  <c:v>R</c:v>
                </c:pt>
                <c:pt idx="231">
                  <c:v>R</c:v>
                </c:pt>
                <c:pt idx="232">
                  <c:v>R</c:v>
                </c:pt>
                <c:pt idx="233">
                  <c:v>R</c:v>
                </c:pt>
                <c:pt idx="234">
                  <c:v>R</c:v>
                </c:pt>
                <c:pt idx="235">
                  <c:v>R</c:v>
                </c:pt>
                <c:pt idx="236">
                  <c:v>R</c:v>
                </c:pt>
                <c:pt idx="237">
                  <c:v>R</c:v>
                </c:pt>
                <c:pt idx="238">
                  <c:v>R</c:v>
                </c:pt>
                <c:pt idx="239">
                  <c:v>R</c:v>
                </c:pt>
                <c:pt idx="240">
                  <c:v>R</c:v>
                </c:pt>
                <c:pt idx="241">
                  <c:v>R</c:v>
                </c:pt>
                <c:pt idx="242">
                  <c:v>R</c:v>
                </c:pt>
                <c:pt idx="243">
                  <c:v>R</c:v>
                </c:pt>
                <c:pt idx="244">
                  <c:v>R</c:v>
                </c:pt>
                <c:pt idx="245">
                  <c:v>R</c:v>
                </c:pt>
                <c:pt idx="246">
                  <c:v>R</c:v>
                </c:pt>
                <c:pt idx="247">
                  <c:v>R</c:v>
                </c:pt>
                <c:pt idx="248">
                  <c:v>R</c:v>
                </c:pt>
                <c:pt idx="249">
                  <c:v>R</c:v>
                </c:pt>
                <c:pt idx="250">
                  <c:v>R</c:v>
                </c:pt>
                <c:pt idx="251">
                  <c:v>R</c:v>
                </c:pt>
                <c:pt idx="252">
                  <c:v>R</c:v>
                </c:pt>
                <c:pt idx="253">
                  <c:v>R</c:v>
                </c:pt>
                <c:pt idx="254">
                  <c:v>R</c:v>
                </c:pt>
                <c:pt idx="255">
                  <c:v>R</c:v>
                </c:pt>
                <c:pt idx="256">
                  <c:v>R</c:v>
                </c:pt>
                <c:pt idx="257">
                  <c:v>R</c:v>
                </c:pt>
                <c:pt idx="258">
                  <c:v>R</c:v>
                </c:pt>
                <c:pt idx="259">
                  <c:v>R</c:v>
                </c:pt>
                <c:pt idx="260">
                  <c:v>R</c:v>
                </c:pt>
                <c:pt idx="261">
                  <c:v>_x001a_</c:v>
                </c:pt>
              </c:strCache>
            </c:strRef>
          </c:xVal>
          <c:yVal>
            <c:numRef>
              <c:f>'Dataset (1)'!$AQ$2:$AQ$263</c:f>
              <c:numCache>
                <c:formatCode>General</c:formatCode>
                <c:ptCount val="2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8</c:v>
                </c:pt>
                <c:pt idx="12">
                  <c:v>0</c:v>
                </c:pt>
                <c:pt idx="13">
                  <c:v>6</c:v>
                </c:pt>
                <c:pt idx="14">
                  <c:v>1</c:v>
                </c:pt>
                <c:pt idx="15">
                  <c:v>9</c:v>
                </c:pt>
                <c:pt idx="16">
                  <c:v>0</c:v>
                </c:pt>
                <c:pt idx="17">
                  <c:v>8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  <c:pt idx="21">
                  <c:v>0</c:v>
                </c:pt>
                <c:pt idx="22">
                  <c:v>8</c:v>
                </c:pt>
                <c:pt idx="23">
                  <c:v>6</c:v>
                </c:pt>
                <c:pt idx="24">
                  <c:v>0</c:v>
                </c:pt>
                <c:pt idx="25">
                  <c:v>0</c:v>
                </c:pt>
                <c:pt idx="26">
                  <c:v>5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5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</c:v>
                </c:pt>
                <c:pt idx="47">
                  <c:v>0</c:v>
                </c:pt>
                <c:pt idx="48">
                  <c:v>17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5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3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1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337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186</c:v>
                </c:pt>
                <c:pt idx="205">
                  <c:v>762</c:v>
                </c:pt>
                <c:pt idx="206">
                  <c:v>38</c:v>
                </c:pt>
                <c:pt idx="207">
                  <c:v>26</c:v>
                </c:pt>
                <c:pt idx="208">
                  <c:v>628</c:v>
                </c:pt>
                <c:pt idx="209">
                  <c:v>246</c:v>
                </c:pt>
                <c:pt idx="210">
                  <c:v>240</c:v>
                </c:pt>
                <c:pt idx="211">
                  <c:v>336</c:v>
                </c:pt>
                <c:pt idx="212">
                  <c:v>336</c:v>
                </c:pt>
                <c:pt idx="213">
                  <c:v>7</c:v>
                </c:pt>
                <c:pt idx="214">
                  <c:v>12</c:v>
                </c:pt>
                <c:pt idx="215">
                  <c:v>651</c:v>
                </c:pt>
                <c:pt idx="216">
                  <c:v>2</c:v>
                </c:pt>
                <c:pt idx="217">
                  <c:v>9</c:v>
                </c:pt>
                <c:pt idx="218">
                  <c:v>79</c:v>
                </c:pt>
                <c:pt idx="219">
                  <c:v>1</c:v>
                </c:pt>
                <c:pt idx="220">
                  <c:v>4</c:v>
                </c:pt>
                <c:pt idx="221">
                  <c:v>1170</c:v>
                </c:pt>
                <c:pt idx="222">
                  <c:v>26</c:v>
                </c:pt>
                <c:pt idx="223">
                  <c:v>1170</c:v>
                </c:pt>
                <c:pt idx="224">
                  <c:v>177</c:v>
                </c:pt>
                <c:pt idx="225">
                  <c:v>375</c:v>
                </c:pt>
                <c:pt idx="226">
                  <c:v>22</c:v>
                </c:pt>
                <c:pt idx="227">
                  <c:v>1</c:v>
                </c:pt>
                <c:pt idx="228">
                  <c:v>1</c:v>
                </c:pt>
                <c:pt idx="229">
                  <c:v>6</c:v>
                </c:pt>
                <c:pt idx="230">
                  <c:v>0</c:v>
                </c:pt>
                <c:pt idx="231">
                  <c:v>183</c:v>
                </c:pt>
                <c:pt idx="232">
                  <c:v>24</c:v>
                </c:pt>
                <c:pt idx="233">
                  <c:v>1</c:v>
                </c:pt>
                <c:pt idx="234">
                  <c:v>0</c:v>
                </c:pt>
                <c:pt idx="235">
                  <c:v>176</c:v>
                </c:pt>
                <c:pt idx="236">
                  <c:v>97</c:v>
                </c:pt>
                <c:pt idx="237">
                  <c:v>8</c:v>
                </c:pt>
                <c:pt idx="238">
                  <c:v>6</c:v>
                </c:pt>
                <c:pt idx="239">
                  <c:v>154</c:v>
                </c:pt>
                <c:pt idx="240">
                  <c:v>35</c:v>
                </c:pt>
                <c:pt idx="241">
                  <c:v>37</c:v>
                </c:pt>
                <c:pt idx="242">
                  <c:v>59</c:v>
                </c:pt>
                <c:pt idx="243">
                  <c:v>45</c:v>
                </c:pt>
                <c:pt idx="244">
                  <c:v>2329</c:v>
                </c:pt>
                <c:pt idx="245">
                  <c:v>2329</c:v>
                </c:pt>
                <c:pt idx="246">
                  <c:v>5</c:v>
                </c:pt>
                <c:pt idx="247">
                  <c:v>35</c:v>
                </c:pt>
                <c:pt idx="248">
                  <c:v>2</c:v>
                </c:pt>
                <c:pt idx="249">
                  <c:v>3606</c:v>
                </c:pt>
                <c:pt idx="250">
                  <c:v>3255</c:v>
                </c:pt>
                <c:pt idx="251">
                  <c:v>3611</c:v>
                </c:pt>
                <c:pt idx="252">
                  <c:v>6</c:v>
                </c:pt>
                <c:pt idx="253">
                  <c:v>6</c:v>
                </c:pt>
                <c:pt idx="254">
                  <c:v>6</c:v>
                </c:pt>
                <c:pt idx="255">
                  <c:v>26</c:v>
                </c:pt>
                <c:pt idx="256">
                  <c:v>26</c:v>
                </c:pt>
                <c:pt idx="257">
                  <c:v>26</c:v>
                </c:pt>
                <c:pt idx="258">
                  <c:v>2785</c:v>
                </c:pt>
                <c:pt idx="259">
                  <c:v>1</c:v>
                </c:pt>
                <c:pt idx="260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A37-4D42-997C-BB629CE5947A}"/>
            </c:ext>
          </c:extLst>
        </c:ser>
        <c:ser>
          <c:idx val="42"/>
          <c:order val="42"/>
          <c:tx>
            <c:strRef>
              <c:f>'Dataset (1)'!$AR$1</c:f>
              <c:strCache>
                <c:ptCount val="1"/>
                <c:pt idx="0">
                  <c:v>command_line</c:v>
                </c:pt>
              </c:strCache>
            </c:strRef>
          </c:tx>
          <c:spPr>
            <a:ln w="9525" cap="rnd">
              <a:solidFill>
                <a:schemeClr val="accent1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'Dataset (1)'!$A$2:$A$263</c:f>
              <c:strCache>
                <c:ptCount val="262"/>
                <c:pt idx="0">
                  <c:v>B</c:v>
                </c:pt>
                <c:pt idx="1">
                  <c:v>B</c:v>
                </c:pt>
                <c:pt idx="2">
                  <c:v>B</c:v>
                </c:pt>
                <c:pt idx="3">
                  <c:v>B</c:v>
                </c:pt>
                <c:pt idx="4">
                  <c:v>B</c:v>
                </c:pt>
                <c:pt idx="5">
                  <c:v>B</c:v>
                </c:pt>
                <c:pt idx="6">
                  <c:v>B</c:v>
                </c:pt>
                <c:pt idx="7">
                  <c:v>B</c:v>
                </c:pt>
                <c:pt idx="8">
                  <c:v>B</c:v>
                </c:pt>
                <c:pt idx="9">
                  <c:v>B</c:v>
                </c:pt>
                <c:pt idx="10">
                  <c:v>B</c:v>
                </c:pt>
                <c:pt idx="11">
                  <c:v>B</c:v>
                </c:pt>
                <c:pt idx="12">
                  <c:v>B</c:v>
                </c:pt>
                <c:pt idx="13">
                  <c:v>B</c:v>
                </c:pt>
                <c:pt idx="14">
                  <c:v>B</c:v>
                </c:pt>
                <c:pt idx="15">
                  <c:v>B</c:v>
                </c:pt>
                <c:pt idx="16">
                  <c:v>B</c:v>
                </c:pt>
                <c:pt idx="17">
                  <c:v>B</c:v>
                </c:pt>
                <c:pt idx="18">
                  <c:v>B</c:v>
                </c:pt>
                <c:pt idx="19">
                  <c:v>B</c:v>
                </c:pt>
                <c:pt idx="20">
                  <c:v>B</c:v>
                </c:pt>
                <c:pt idx="21">
                  <c:v>B</c:v>
                </c:pt>
                <c:pt idx="22">
                  <c:v>B</c:v>
                </c:pt>
                <c:pt idx="23">
                  <c:v>B</c:v>
                </c:pt>
                <c:pt idx="24">
                  <c:v>B</c:v>
                </c:pt>
                <c:pt idx="25">
                  <c:v>B</c:v>
                </c:pt>
                <c:pt idx="26">
                  <c:v>B</c:v>
                </c:pt>
                <c:pt idx="27">
                  <c:v>B</c:v>
                </c:pt>
                <c:pt idx="28">
                  <c:v>B</c:v>
                </c:pt>
                <c:pt idx="29">
                  <c:v>B</c:v>
                </c:pt>
                <c:pt idx="30">
                  <c:v>B</c:v>
                </c:pt>
                <c:pt idx="31">
                  <c:v>B</c:v>
                </c:pt>
                <c:pt idx="32">
                  <c:v>B</c:v>
                </c:pt>
                <c:pt idx="33">
                  <c:v>B</c:v>
                </c:pt>
                <c:pt idx="34">
                  <c:v>B</c:v>
                </c:pt>
                <c:pt idx="35">
                  <c:v>B</c:v>
                </c:pt>
                <c:pt idx="36">
                  <c:v>B</c:v>
                </c:pt>
                <c:pt idx="37">
                  <c:v>B</c:v>
                </c:pt>
                <c:pt idx="38">
                  <c:v>B</c:v>
                </c:pt>
                <c:pt idx="39">
                  <c:v>B</c:v>
                </c:pt>
                <c:pt idx="40">
                  <c:v>B</c:v>
                </c:pt>
                <c:pt idx="41">
                  <c:v>B</c:v>
                </c:pt>
                <c:pt idx="42">
                  <c:v>B</c:v>
                </c:pt>
                <c:pt idx="43">
                  <c:v>B</c:v>
                </c:pt>
                <c:pt idx="44">
                  <c:v>B</c:v>
                </c:pt>
                <c:pt idx="45">
                  <c:v>B</c:v>
                </c:pt>
                <c:pt idx="46">
                  <c:v>B</c:v>
                </c:pt>
                <c:pt idx="47">
                  <c:v>B</c:v>
                </c:pt>
                <c:pt idx="48">
                  <c:v>B</c:v>
                </c:pt>
                <c:pt idx="49">
                  <c:v>B</c:v>
                </c:pt>
                <c:pt idx="50">
                  <c:v>B</c:v>
                </c:pt>
                <c:pt idx="51">
                  <c:v>B</c:v>
                </c:pt>
                <c:pt idx="52">
                  <c:v>B</c:v>
                </c:pt>
                <c:pt idx="53">
                  <c:v>B</c:v>
                </c:pt>
                <c:pt idx="54">
                  <c:v>B</c:v>
                </c:pt>
                <c:pt idx="55">
                  <c:v>B</c:v>
                </c:pt>
                <c:pt idx="56">
                  <c:v>B</c:v>
                </c:pt>
                <c:pt idx="57">
                  <c:v>B</c:v>
                </c:pt>
                <c:pt idx="58">
                  <c:v>B</c:v>
                </c:pt>
                <c:pt idx="59">
                  <c:v>B</c:v>
                </c:pt>
                <c:pt idx="60">
                  <c:v>B</c:v>
                </c:pt>
                <c:pt idx="61">
                  <c:v>B</c:v>
                </c:pt>
                <c:pt idx="62">
                  <c:v>B</c:v>
                </c:pt>
                <c:pt idx="63">
                  <c:v>B</c:v>
                </c:pt>
                <c:pt idx="64">
                  <c:v>B</c:v>
                </c:pt>
                <c:pt idx="65">
                  <c:v>B</c:v>
                </c:pt>
                <c:pt idx="66">
                  <c:v>B</c:v>
                </c:pt>
                <c:pt idx="67">
                  <c:v>B</c:v>
                </c:pt>
                <c:pt idx="68">
                  <c:v>B</c:v>
                </c:pt>
                <c:pt idx="69">
                  <c:v>B</c:v>
                </c:pt>
                <c:pt idx="70">
                  <c:v>B</c:v>
                </c:pt>
                <c:pt idx="71">
                  <c:v>B</c:v>
                </c:pt>
                <c:pt idx="72">
                  <c:v>B</c:v>
                </c:pt>
                <c:pt idx="73">
                  <c:v>B</c:v>
                </c:pt>
                <c:pt idx="74">
                  <c:v>B</c:v>
                </c:pt>
                <c:pt idx="75">
                  <c:v>B</c:v>
                </c:pt>
                <c:pt idx="76">
                  <c:v>B</c:v>
                </c:pt>
                <c:pt idx="77">
                  <c:v>B</c:v>
                </c:pt>
                <c:pt idx="78">
                  <c:v>B</c:v>
                </c:pt>
                <c:pt idx="79">
                  <c:v>B</c:v>
                </c:pt>
                <c:pt idx="80">
                  <c:v>M</c:v>
                </c:pt>
                <c:pt idx="81">
                  <c:v>M</c:v>
                </c:pt>
                <c:pt idx="82">
                  <c:v>M</c:v>
                </c:pt>
                <c:pt idx="83">
                  <c:v>M</c:v>
                </c:pt>
                <c:pt idx="84">
                  <c:v>M</c:v>
                </c:pt>
                <c:pt idx="85">
                  <c:v>M</c:v>
                </c:pt>
                <c:pt idx="86">
                  <c:v>M</c:v>
                </c:pt>
                <c:pt idx="87">
                  <c:v>M</c:v>
                </c:pt>
                <c:pt idx="88">
                  <c:v>M</c:v>
                </c:pt>
                <c:pt idx="89">
                  <c:v>M</c:v>
                </c:pt>
                <c:pt idx="90">
                  <c:v>M</c:v>
                </c:pt>
                <c:pt idx="91">
                  <c:v>M</c:v>
                </c:pt>
                <c:pt idx="92">
                  <c:v>M</c:v>
                </c:pt>
                <c:pt idx="93">
                  <c:v>M</c:v>
                </c:pt>
                <c:pt idx="94">
                  <c:v>M</c:v>
                </c:pt>
                <c:pt idx="95">
                  <c:v>M</c:v>
                </c:pt>
                <c:pt idx="96">
                  <c:v>M</c:v>
                </c:pt>
                <c:pt idx="97">
                  <c:v>M</c:v>
                </c:pt>
                <c:pt idx="98">
                  <c:v>M</c:v>
                </c:pt>
                <c:pt idx="99">
                  <c:v>M</c:v>
                </c:pt>
                <c:pt idx="100">
                  <c:v>M</c:v>
                </c:pt>
                <c:pt idx="101">
                  <c:v>M</c:v>
                </c:pt>
                <c:pt idx="102">
                  <c:v>M</c:v>
                </c:pt>
                <c:pt idx="103">
                  <c:v>M</c:v>
                </c:pt>
                <c:pt idx="104">
                  <c:v>M</c:v>
                </c:pt>
                <c:pt idx="105">
                  <c:v>M</c:v>
                </c:pt>
                <c:pt idx="106">
                  <c:v>M</c:v>
                </c:pt>
                <c:pt idx="107">
                  <c:v>M</c:v>
                </c:pt>
                <c:pt idx="108">
                  <c:v>M</c:v>
                </c:pt>
                <c:pt idx="109">
                  <c:v>M</c:v>
                </c:pt>
                <c:pt idx="110">
                  <c:v>M</c:v>
                </c:pt>
                <c:pt idx="111">
                  <c:v>M</c:v>
                </c:pt>
                <c:pt idx="112">
                  <c:v>M</c:v>
                </c:pt>
                <c:pt idx="113">
                  <c:v>M</c:v>
                </c:pt>
                <c:pt idx="114">
                  <c:v>M</c:v>
                </c:pt>
                <c:pt idx="115">
                  <c:v>M</c:v>
                </c:pt>
                <c:pt idx="116">
                  <c:v>M</c:v>
                </c:pt>
                <c:pt idx="117">
                  <c:v>M</c:v>
                </c:pt>
                <c:pt idx="118">
                  <c:v>M</c:v>
                </c:pt>
                <c:pt idx="119">
                  <c:v>M</c:v>
                </c:pt>
                <c:pt idx="120">
                  <c:v>M</c:v>
                </c:pt>
                <c:pt idx="121">
                  <c:v>M</c:v>
                </c:pt>
                <c:pt idx="122">
                  <c:v>M</c:v>
                </c:pt>
                <c:pt idx="123">
                  <c:v>M</c:v>
                </c:pt>
                <c:pt idx="124">
                  <c:v>M</c:v>
                </c:pt>
                <c:pt idx="125">
                  <c:v>M</c:v>
                </c:pt>
                <c:pt idx="126">
                  <c:v>M</c:v>
                </c:pt>
                <c:pt idx="127">
                  <c:v>M</c:v>
                </c:pt>
                <c:pt idx="128">
                  <c:v>M</c:v>
                </c:pt>
                <c:pt idx="129">
                  <c:v>M</c:v>
                </c:pt>
                <c:pt idx="130">
                  <c:v>M</c:v>
                </c:pt>
                <c:pt idx="131">
                  <c:v>M</c:v>
                </c:pt>
                <c:pt idx="132">
                  <c:v>M</c:v>
                </c:pt>
                <c:pt idx="133">
                  <c:v>M</c:v>
                </c:pt>
                <c:pt idx="134">
                  <c:v>M</c:v>
                </c:pt>
                <c:pt idx="135">
                  <c:v>M</c:v>
                </c:pt>
                <c:pt idx="136">
                  <c:v>M</c:v>
                </c:pt>
                <c:pt idx="137">
                  <c:v>M</c:v>
                </c:pt>
                <c:pt idx="138">
                  <c:v>M</c:v>
                </c:pt>
                <c:pt idx="139">
                  <c:v>M</c:v>
                </c:pt>
                <c:pt idx="140">
                  <c:v>M</c:v>
                </c:pt>
                <c:pt idx="141">
                  <c:v>M</c:v>
                </c:pt>
                <c:pt idx="142">
                  <c:v>M</c:v>
                </c:pt>
                <c:pt idx="143">
                  <c:v>M</c:v>
                </c:pt>
                <c:pt idx="144">
                  <c:v>M</c:v>
                </c:pt>
                <c:pt idx="145">
                  <c:v>M</c:v>
                </c:pt>
                <c:pt idx="146">
                  <c:v>M</c:v>
                </c:pt>
                <c:pt idx="147">
                  <c:v>M</c:v>
                </c:pt>
                <c:pt idx="148">
                  <c:v>M</c:v>
                </c:pt>
                <c:pt idx="149">
                  <c:v>M</c:v>
                </c:pt>
                <c:pt idx="150">
                  <c:v>M</c:v>
                </c:pt>
                <c:pt idx="151">
                  <c:v>M</c:v>
                </c:pt>
                <c:pt idx="152">
                  <c:v>M</c:v>
                </c:pt>
                <c:pt idx="153">
                  <c:v>M</c:v>
                </c:pt>
                <c:pt idx="154">
                  <c:v>M</c:v>
                </c:pt>
                <c:pt idx="155">
                  <c:v>M</c:v>
                </c:pt>
                <c:pt idx="156">
                  <c:v>M</c:v>
                </c:pt>
                <c:pt idx="157">
                  <c:v>M</c:v>
                </c:pt>
                <c:pt idx="158">
                  <c:v>M</c:v>
                </c:pt>
                <c:pt idx="159">
                  <c:v>M</c:v>
                </c:pt>
                <c:pt idx="160">
                  <c:v>M</c:v>
                </c:pt>
                <c:pt idx="161">
                  <c:v>M</c:v>
                </c:pt>
                <c:pt idx="162">
                  <c:v>M</c:v>
                </c:pt>
                <c:pt idx="163">
                  <c:v>M</c:v>
                </c:pt>
                <c:pt idx="164">
                  <c:v>M</c:v>
                </c:pt>
                <c:pt idx="165">
                  <c:v>M</c:v>
                </c:pt>
                <c:pt idx="166">
                  <c:v>M</c:v>
                </c:pt>
                <c:pt idx="167">
                  <c:v>M</c:v>
                </c:pt>
                <c:pt idx="168">
                  <c:v>M</c:v>
                </c:pt>
                <c:pt idx="169">
                  <c:v>M</c:v>
                </c:pt>
                <c:pt idx="170">
                  <c:v>M</c:v>
                </c:pt>
                <c:pt idx="171">
                  <c:v>M</c:v>
                </c:pt>
                <c:pt idx="172">
                  <c:v>M</c:v>
                </c:pt>
                <c:pt idx="173">
                  <c:v>M</c:v>
                </c:pt>
                <c:pt idx="174">
                  <c:v>M</c:v>
                </c:pt>
                <c:pt idx="175">
                  <c:v>M</c:v>
                </c:pt>
                <c:pt idx="176">
                  <c:v>M</c:v>
                </c:pt>
                <c:pt idx="177">
                  <c:v>M</c:v>
                </c:pt>
                <c:pt idx="178">
                  <c:v>M</c:v>
                </c:pt>
                <c:pt idx="179">
                  <c:v>M</c:v>
                </c:pt>
                <c:pt idx="180">
                  <c:v>M</c:v>
                </c:pt>
                <c:pt idx="181">
                  <c:v>M</c:v>
                </c:pt>
                <c:pt idx="182">
                  <c:v>M</c:v>
                </c:pt>
                <c:pt idx="183">
                  <c:v>M</c:v>
                </c:pt>
                <c:pt idx="184">
                  <c:v>M</c:v>
                </c:pt>
                <c:pt idx="185">
                  <c:v>M</c:v>
                </c:pt>
                <c:pt idx="186">
                  <c:v>M</c:v>
                </c:pt>
                <c:pt idx="187">
                  <c:v>M</c:v>
                </c:pt>
                <c:pt idx="188">
                  <c:v>M</c:v>
                </c:pt>
                <c:pt idx="189">
                  <c:v>M</c:v>
                </c:pt>
                <c:pt idx="190">
                  <c:v>M</c:v>
                </c:pt>
                <c:pt idx="191">
                  <c:v>M</c:v>
                </c:pt>
                <c:pt idx="192">
                  <c:v>M</c:v>
                </c:pt>
                <c:pt idx="193">
                  <c:v>M</c:v>
                </c:pt>
                <c:pt idx="194">
                  <c:v>M</c:v>
                </c:pt>
                <c:pt idx="195">
                  <c:v>M</c:v>
                </c:pt>
                <c:pt idx="196">
                  <c:v>M</c:v>
                </c:pt>
                <c:pt idx="197">
                  <c:v>M</c:v>
                </c:pt>
                <c:pt idx="198">
                  <c:v>M</c:v>
                </c:pt>
                <c:pt idx="199">
                  <c:v>M</c:v>
                </c:pt>
                <c:pt idx="200">
                  <c:v>M</c:v>
                </c:pt>
                <c:pt idx="201">
                  <c:v>M</c:v>
                </c:pt>
                <c:pt idx="202">
                  <c:v>M</c:v>
                </c:pt>
                <c:pt idx="203">
                  <c:v>M</c:v>
                </c:pt>
                <c:pt idx="204">
                  <c:v>R</c:v>
                </c:pt>
                <c:pt idx="205">
                  <c:v>R</c:v>
                </c:pt>
                <c:pt idx="206">
                  <c:v>R</c:v>
                </c:pt>
                <c:pt idx="207">
                  <c:v>R</c:v>
                </c:pt>
                <c:pt idx="208">
                  <c:v>R</c:v>
                </c:pt>
                <c:pt idx="209">
                  <c:v>R</c:v>
                </c:pt>
                <c:pt idx="210">
                  <c:v>R</c:v>
                </c:pt>
                <c:pt idx="211">
                  <c:v>R</c:v>
                </c:pt>
                <c:pt idx="212">
                  <c:v>R</c:v>
                </c:pt>
                <c:pt idx="213">
                  <c:v>R</c:v>
                </c:pt>
                <c:pt idx="214">
                  <c:v>R</c:v>
                </c:pt>
                <c:pt idx="215">
                  <c:v>R</c:v>
                </c:pt>
                <c:pt idx="216">
                  <c:v>R</c:v>
                </c:pt>
                <c:pt idx="217">
                  <c:v>R</c:v>
                </c:pt>
                <c:pt idx="218">
                  <c:v>R</c:v>
                </c:pt>
                <c:pt idx="219">
                  <c:v>R</c:v>
                </c:pt>
                <c:pt idx="220">
                  <c:v>R</c:v>
                </c:pt>
                <c:pt idx="221">
                  <c:v>R</c:v>
                </c:pt>
                <c:pt idx="222">
                  <c:v>R</c:v>
                </c:pt>
                <c:pt idx="223">
                  <c:v>R</c:v>
                </c:pt>
                <c:pt idx="224">
                  <c:v>R</c:v>
                </c:pt>
                <c:pt idx="225">
                  <c:v>R</c:v>
                </c:pt>
                <c:pt idx="226">
                  <c:v>R</c:v>
                </c:pt>
                <c:pt idx="227">
                  <c:v>R</c:v>
                </c:pt>
                <c:pt idx="228">
                  <c:v>R</c:v>
                </c:pt>
                <c:pt idx="229">
                  <c:v>R</c:v>
                </c:pt>
                <c:pt idx="230">
                  <c:v>R</c:v>
                </c:pt>
                <c:pt idx="231">
                  <c:v>R</c:v>
                </c:pt>
                <c:pt idx="232">
                  <c:v>R</c:v>
                </c:pt>
                <c:pt idx="233">
                  <c:v>R</c:v>
                </c:pt>
                <c:pt idx="234">
                  <c:v>R</c:v>
                </c:pt>
                <c:pt idx="235">
                  <c:v>R</c:v>
                </c:pt>
                <c:pt idx="236">
                  <c:v>R</c:v>
                </c:pt>
                <c:pt idx="237">
                  <c:v>R</c:v>
                </c:pt>
                <c:pt idx="238">
                  <c:v>R</c:v>
                </c:pt>
                <c:pt idx="239">
                  <c:v>R</c:v>
                </c:pt>
                <c:pt idx="240">
                  <c:v>R</c:v>
                </c:pt>
                <c:pt idx="241">
                  <c:v>R</c:v>
                </c:pt>
                <c:pt idx="242">
                  <c:v>R</c:v>
                </c:pt>
                <c:pt idx="243">
                  <c:v>R</c:v>
                </c:pt>
                <c:pt idx="244">
                  <c:v>R</c:v>
                </c:pt>
                <c:pt idx="245">
                  <c:v>R</c:v>
                </c:pt>
                <c:pt idx="246">
                  <c:v>R</c:v>
                </c:pt>
                <c:pt idx="247">
                  <c:v>R</c:v>
                </c:pt>
                <c:pt idx="248">
                  <c:v>R</c:v>
                </c:pt>
                <c:pt idx="249">
                  <c:v>R</c:v>
                </c:pt>
                <c:pt idx="250">
                  <c:v>R</c:v>
                </c:pt>
                <c:pt idx="251">
                  <c:v>R</c:v>
                </c:pt>
                <c:pt idx="252">
                  <c:v>R</c:v>
                </c:pt>
                <c:pt idx="253">
                  <c:v>R</c:v>
                </c:pt>
                <c:pt idx="254">
                  <c:v>R</c:v>
                </c:pt>
                <c:pt idx="255">
                  <c:v>R</c:v>
                </c:pt>
                <c:pt idx="256">
                  <c:v>R</c:v>
                </c:pt>
                <c:pt idx="257">
                  <c:v>R</c:v>
                </c:pt>
                <c:pt idx="258">
                  <c:v>R</c:v>
                </c:pt>
                <c:pt idx="259">
                  <c:v>R</c:v>
                </c:pt>
                <c:pt idx="260">
                  <c:v>R</c:v>
                </c:pt>
                <c:pt idx="261">
                  <c:v>_x001a_</c:v>
                </c:pt>
              </c:strCache>
            </c:strRef>
          </c:xVal>
          <c:yVal>
            <c:numRef>
              <c:f>'Dataset (1)'!$AR$2:$AR$263</c:f>
              <c:numCache>
                <c:formatCode>General</c:formatCode>
                <c:ptCount val="2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1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103</c:v>
                </c:pt>
                <c:pt idx="85">
                  <c:v>25</c:v>
                </c:pt>
                <c:pt idx="86">
                  <c:v>25</c:v>
                </c:pt>
                <c:pt idx="87">
                  <c:v>26</c:v>
                </c:pt>
                <c:pt idx="88">
                  <c:v>0</c:v>
                </c:pt>
                <c:pt idx="89">
                  <c:v>0</c:v>
                </c:pt>
                <c:pt idx="90">
                  <c:v>3</c:v>
                </c:pt>
                <c:pt idx="91">
                  <c:v>1</c:v>
                </c:pt>
                <c:pt idx="92">
                  <c:v>3</c:v>
                </c:pt>
                <c:pt idx="93">
                  <c:v>3800</c:v>
                </c:pt>
                <c:pt idx="94">
                  <c:v>3800</c:v>
                </c:pt>
                <c:pt idx="95">
                  <c:v>3800</c:v>
                </c:pt>
                <c:pt idx="96">
                  <c:v>3</c:v>
                </c:pt>
                <c:pt idx="97">
                  <c:v>1</c:v>
                </c:pt>
                <c:pt idx="98">
                  <c:v>9</c:v>
                </c:pt>
                <c:pt idx="99">
                  <c:v>26</c:v>
                </c:pt>
                <c:pt idx="100">
                  <c:v>0</c:v>
                </c:pt>
                <c:pt idx="101">
                  <c:v>1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557</c:v>
                </c:pt>
                <c:pt idx="109">
                  <c:v>483</c:v>
                </c:pt>
                <c:pt idx="110">
                  <c:v>18</c:v>
                </c:pt>
                <c:pt idx="111">
                  <c:v>2277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3</c:v>
                </c:pt>
                <c:pt idx="116">
                  <c:v>1</c:v>
                </c:pt>
                <c:pt idx="117">
                  <c:v>20</c:v>
                </c:pt>
                <c:pt idx="118">
                  <c:v>3</c:v>
                </c:pt>
                <c:pt idx="119">
                  <c:v>4</c:v>
                </c:pt>
                <c:pt idx="120">
                  <c:v>0</c:v>
                </c:pt>
                <c:pt idx="121">
                  <c:v>1</c:v>
                </c:pt>
                <c:pt idx="122">
                  <c:v>2297</c:v>
                </c:pt>
                <c:pt idx="123">
                  <c:v>1</c:v>
                </c:pt>
                <c:pt idx="124">
                  <c:v>3</c:v>
                </c:pt>
                <c:pt idx="125">
                  <c:v>1</c:v>
                </c:pt>
                <c:pt idx="126">
                  <c:v>1</c:v>
                </c:pt>
                <c:pt idx="127">
                  <c:v>3866</c:v>
                </c:pt>
                <c:pt idx="128">
                  <c:v>0</c:v>
                </c:pt>
                <c:pt idx="129">
                  <c:v>1</c:v>
                </c:pt>
                <c:pt idx="130">
                  <c:v>1</c:v>
                </c:pt>
                <c:pt idx="131">
                  <c:v>13</c:v>
                </c:pt>
                <c:pt idx="132">
                  <c:v>371</c:v>
                </c:pt>
                <c:pt idx="133">
                  <c:v>39</c:v>
                </c:pt>
                <c:pt idx="134">
                  <c:v>39</c:v>
                </c:pt>
                <c:pt idx="135">
                  <c:v>0</c:v>
                </c:pt>
                <c:pt idx="136">
                  <c:v>39</c:v>
                </c:pt>
                <c:pt idx="137">
                  <c:v>39</c:v>
                </c:pt>
                <c:pt idx="138">
                  <c:v>39</c:v>
                </c:pt>
                <c:pt idx="139">
                  <c:v>39</c:v>
                </c:pt>
                <c:pt idx="140">
                  <c:v>39</c:v>
                </c:pt>
                <c:pt idx="141">
                  <c:v>39</c:v>
                </c:pt>
                <c:pt idx="142">
                  <c:v>39</c:v>
                </c:pt>
                <c:pt idx="143">
                  <c:v>39</c:v>
                </c:pt>
                <c:pt idx="144">
                  <c:v>39</c:v>
                </c:pt>
                <c:pt idx="145">
                  <c:v>39</c:v>
                </c:pt>
                <c:pt idx="146">
                  <c:v>39</c:v>
                </c:pt>
                <c:pt idx="147">
                  <c:v>39</c:v>
                </c:pt>
                <c:pt idx="148">
                  <c:v>39</c:v>
                </c:pt>
                <c:pt idx="149">
                  <c:v>39</c:v>
                </c:pt>
                <c:pt idx="150">
                  <c:v>39</c:v>
                </c:pt>
                <c:pt idx="151">
                  <c:v>39</c:v>
                </c:pt>
                <c:pt idx="152">
                  <c:v>39</c:v>
                </c:pt>
                <c:pt idx="153">
                  <c:v>39</c:v>
                </c:pt>
                <c:pt idx="154">
                  <c:v>0</c:v>
                </c:pt>
                <c:pt idx="155">
                  <c:v>2</c:v>
                </c:pt>
                <c:pt idx="156">
                  <c:v>2</c:v>
                </c:pt>
                <c:pt idx="157">
                  <c:v>32</c:v>
                </c:pt>
                <c:pt idx="158">
                  <c:v>2261</c:v>
                </c:pt>
                <c:pt idx="159">
                  <c:v>0</c:v>
                </c:pt>
                <c:pt idx="160">
                  <c:v>0</c:v>
                </c:pt>
                <c:pt idx="161">
                  <c:v>12</c:v>
                </c:pt>
                <c:pt idx="162">
                  <c:v>12</c:v>
                </c:pt>
                <c:pt idx="163">
                  <c:v>1</c:v>
                </c:pt>
                <c:pt idx="164">
                  <c:v>1</c:v>
                </c:pt>
                <c:pt idx="165">
                  <c:v>18</c:v>
                </c:pt>
                <c:pt idx="166">
                  <c:v>13</c:v>
                </c:pt>
                <c:pt idx="167">
                  <c:v>2498</c:v>
                </c:pt>
                <c:pt idx="168">
                  <c:v>2</c:v>
                </c:pt>
                <c:pt idx="169">
                  <c:v>1</c:v>
                </c:pt>
                <c:pt idx="170">
                  <c:v>2</c:v>
                </c:pt>
                <c:pt idx="171">
                  <c:v>5</c:v>
                </c:pt>
                <c:pt idx="172">
                  <c:v>2300</c:v>
                </c:pt>
                <c:pt idx="173">
                  <c:v>4</c:v>
                </c:pt>
                <c:pt idx="174">
                  <c:v>2322</c:v>
                </c:pt>
                <c:pt idx="175">
                  <c:v>278</c:v>
                </c:pt>
                <c:pt idx="176">
                  <c:v>2</c:v>
                </c:pt>
                <c:pt idx="177">
                  <c:v>3650</c:v>
                </c:pt>
                <c:pt idx="178">
                  <c:v>1488</c:v>
                </c:pt>
                <c:pt idx="179">
                  <c:v>35</c:v>
                </c:pt>
                <c:pt idx="180">
                  <c:v>2217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0</c:v>
                </c:pt>
                <c:pt idx="185">
                  <c:v>2</c:v>
                </c:pt>
                <c:pt idx="186">
                  <c:v>2</c:v>
                </c:pt>
                <c:pt idx="187">
                  <c:v>0</c:v>
                </c:pt>
                <c:pt idx="188">
                  <c:v>0</c:v>
                </c:pt>
                <c:pt idx="189">
                  <c:v>2</c:v>
                </c:pt>
                <c:pt idx="190">
                  <c:v>0</c:v>
                </c:pt>
                <c:pt idx="191">
                  <c:v>2</c:v>
                </c:pt>
                <c:pt idx="192">
                  <c:v>0</c:v>
                </c:pt>
                <c:pt idx="193">
                  <c:v>0</c:v>
                </c:pt>
                <c:pt idx="194">
                  <c:v>4</c:v>
                </c:pt>
                <c:pt idx="195">
                  <c:v>324</c:v>
                </c:pt>
                <c:pt idx="196">
                  <c:v>324</c:v>
                </c:pt>
                <c:pt idx="197">
                  <c:v>324</c:v>
                </c:pt>
                <c:pt idx="198">
                  <c:v>324</c:v>
                </c:pt>
                <c:pt idx="199">
                  <c:v>324</c:v>
                </c:pt>
                <c:pt idx="200">
                  <c:v>324</c:v>
                </c:pt>
                <c:pt idx="201">
                  <c:v>324</c:v>
                </c:pt>
                <c:pt idx="202">
                  <c:v>324</c:v>
                </c:pt>
                <c:pt idx="203">
                  <c:v>7</c:v>
                </c:pt>
                <c:pt idx="204">
                  <c:v>184</c:v>
                </c:pt>
                <c:pt idx="205">
                  <c:v>236</c:v>
                </c:pt>
                <c:pt idx="206">
                  <c:v>13</c:v>
                </c:pt>
                <c:pt idx="207">
                  <c:v>21</c:v>
                </c:pt>
                <c:pt idx="208">
                  <c:v>938</c:v>
                </c:pt>
                <c:pt idx="209">
                  <c:v>0</c:v>
                </c:pt>
                <c:pt idx="210">
                  <c:v>5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947</c:v>
                </c:pt>
                <c:pt idx="216">
                  <c:v>2</c:v>
                </c:pt>
                <c:pt idx="217">
                  <c:v>4</c:v>
                </c:pt>
                <c:pt idx="218">
                  <c:v>254</c:v>
                </c:pt>
                <c:pt idx="219">
                  <c:v>0</c:v>
                </c:pt>
                <c:pt idx="220">
                  <c:v>0</c:v>
                </c:pt>
                <c:pt idx="221">
                  <c:v>12</c:v>
                </c:pt>
                <c:pt idx="222">
                  <c:v>16</c:v>
                </c:pt>
                <c:pt idx="223">
                  <c:v>12</c:v>
                </c:pt>
                <c:pt idx="224">
                  <c:v>0</c:v>
                </c:pt>
                <c:pt idx="225">
                  <c:v>44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765</c:v>
                </c:pt>
                <c:pt idx="232">
                  <c:v>1</c:v>
                </c:pt>
                <c:pt idx="233">
                  <c:v>0</c:v>
                </c:pt>
                <c:pt idx="234">
                  <c:v>0</c:v>
                </c:pt>
                <c:pt idx="235">
                  <c:v>24</c:v>
                </c:pt>
                <c:pt idx="236">
                  <c:v>31</c:v>
                </c:pt>
                <c:pt idx="237">
                  <c:v>36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1</c:v>
                </c:pt>
                <c:pt idx="242">
                  <c:v>9</c:v>
                </c:pt>
                <c:pt idx="243">
                  <c:v>0</c:v>
                </c:pt>
                <c:pt idx="244">
                  <c:v>15</c:v>
                </c:pt>
                <c:pt idx="245">
                  <c:v>15</c:v>
                </c:pt>
                <c:pt idx="246">
                  <c:v>0</c:v>
                </c:pt>
                <c:pt idx="247">
                  <c:v>13</c:v>
                </c:pt>
                <c:pt idx="248">
                  <c:v>0</c:v>
                </c:pt>
                <c:pt idx="249">
                  <c:v>590</c:v>
                </c:pt>
                <c:pt idx="250">
                  <c:v>14084</c:v>
                </c:pt>
                <c:pt idx="251">
                  <c:v>590</c:v>
                </c:pt>
                <c:pt idx="252">
                  <c:v>3</c:v>
                </c:pt>
                <c:pt idx="253">
                  <c:v>0</c:v>
                </c:pt>
                <c:pt idx="254">
                  <c:v>3</c:v>
                </c:pt>
                <c:pt idx="255">
                  <c:v>11</c:v>
                </c:pt>
                <c:pt idx="256">
                  <c:v>11</c:v>
                </c:pt>
                <c:pt idx="257">
                  <c:v>11</c:v>
                </c:pt>
                <c:pt idx="258">
                  <c:v>546</c:v>
                </c:pt>
                <c:pt idx="259">
                  <c:v>0</c:v>
                </c:pt>
                <c:pt idx="260">
                  <c:v>819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A37-4D42-997C-BB629CE5947A}"/>
            </c:ext>
          </c:extLst>
        </c:ser>
        <c:ser>
          <c:idx val="44"/>
          <c:order val="44"/>
          <c:tx>
            <c:strRef>
              <c:f>'Dataset (1)'!$AT$1</c:f>
              <c:strCache>
                <c:ptCount val="1"/>
                <c:pt idx="0">
                  <c:v>regkey_written</c:v>
                </c:pt>
              </c:strCache>
            </c:strRef>
          </c:tx>
          <c:spPr>
            <a:ln w="9525" cap="rnd">
              <a:solidFill>
                <a:schemeClr val="accent3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'Dataset (1)'!$A$2:$A$263</c:f>
              <c:strCache>
                <c:ptCount val="262"/>
                <c:pt idx="0">
                  <c:v>B</c:v>
                </c:pt>
                <c:pt idx="1">
                  <c:v>B</c:v>
                </c:pt>
                <c:pt idx="2">
                  <c:v>B</c:v>
                </c:pt>
                <c:pt idx="3">
                  <c:v>B</c:v>
                </c:pt>
                <c:pt idx="4">
                  <c:v>B</c:v>
                </c:pt>
                <c:pt idx="5">
                  <c:v>B</c:v>
                </c:pt>
                <c:pt idx="6">
                  <c:v>B</c:v>
                </c:pt>
                <c:pt idx="7">
                  <c:v>B</c:v>
                </c:pt>
                <c:pt idx="8">
                  <c:v>B</c:v>
                </c:pt>
                <c:pt idx="9">
                  <c:v>B</c:v>
                </c:pt>
                <c:pt idx="10">
                  <c:v>B</c:v>
                </c:pt>
                <c:pt idx="11">
                  <c:v>B</c:v>
                </c:pt>
                <c:pt idx="12">
                  <c:v>B</c:v>
                </c:pt>
                <c:pt idx="13">
                  <c:v>B</c:v>
                </c:pt>
                <c:pt idx="14">
                  <c:v>B</c:v>
                </c:pt>
                <c:pt idx="15">
                  <c:v>B</c:v>
                </c:pt>
                <c:pt idx="16">
                  <c:v>B</c:v>
                </c:pt>
                <c:pt idx="17">
                  <c:v>B</c:v>
                </c:pt>
                <c:pt idx="18">
                  <c:v>B</c:v>
                </c:pt>
                <c:pt idx="19">
                  <c:v>B</c:v>
                </c:pt>
                <c:pt idx="20">
                  <c:v>B</c:v>
                </c:pt>
                <c:pt idx="21">
                  <c:v>B</c:v>
                </c:pt>
                <c:pt idx="22">
                  <c:v>B</c:v>
                </c:pt>
                <c:pt idx="23">
                  <c:v>B</c:v>
                </c:pt>
                <c:pt idx="24">
                  <c:v>B</c:v>
                </c:pt>
                <c:pt idx="25">
                  <c:v>B</c:v>
                </c:pt>
                <c:pt idx="26">
                  <c:v>B</c:v>
                </c:pt>
                <c:pt idx="27">
                  <c:v>B</c:v>
                </c:pt>
                <c:pt idx="28">
                  <c:v>B</c:v>
                </c:pt>
                <c:pt idx="29">
                  <c:v>B</c:v>
                </c:pt>
                <c:pt idx="30">
                  <c:v>B</c:v>
                </c:pt>
                <c:pt idx="31">
                  <c:v>B</c:v>
                </c:pt>
                <c:pt idx="32">
                  <c:v>B</c:v>
                </c:pt>
                <c:pt idx="33">
                  <c:v>B</c:v>
                </c:pt>
                <c:pt idx="34">
                  <c:v>B</c:v>
                </c:pt>
                <c:pt idx="35">
                  <c:v>B</c:v>
                </c:pt>
                <c:pt idx="36">
                  <c:v>B</c:v>
                </c:pt>
                <c:pt idx="37">
                  <c:v>B</c:v>
                </c:pt>
                <c:pt idx="38">
                  <c:v>B</c:v>
                </c:pt>
                <c:pt idx="39">
                  <c:v>B</c:v>
                </c:pt>
                <c:pt idx="40">
                  <c:v>B</c:v>
                </c:pt>
                <c:pt idx="41">
                  <c:v>B</c:v>
                </c:pt>
                <c:pt idx="42">
                  <c:v>B</c:v>
                </c:pt>
                <c:pt idx="43">
                  <c:v>B</c:v>
                </c:pt>
                <c:pt idx="44">
                  <c:v>B</c:v>
                </c:pt>
                <c:pt idx="45">
                  <c:v>B</c:v>
                </c:pt>
                <c:pt idx="46">
                  <c:v>B</c:v>
                </c:pt>
                <c:pt idx="47">
                  <c:v>B</c:v>
                </c:pt>
                <c:pt idx="48">
                  <c:v>B</c:v>
                </c:pt>
                <c:pt idx="49">
                  <c:v>B</c:v>
                </c:pt>
                <c:pt idx="50">
                  <c:v>B</c:v>
                </c:pt>
                <c:pt idx="51">
                  <c:v>B</c:v>
                </c:pt>
                <c:pt idx="52">
                  <c:v>B</c:v>
                </c:pt>
                <c:pt idx="53">
                  <c:v>B</c:v>
                </c:pt>
                <c:pt idx="54">
                  <c:v>B</c:v>
                </c:pt>
                <c:pt idx="55">
                  <c:v>B</c:v>
                </c:pt>
                <c:pt idx="56">
                  <c:v>B</c:v>
                </c:pt>
                <c:pt idx="57">
                  <c:v>B</c:v>
                </c:pt>
                <c:pt idx="58">
                  <c:v>B</c:v>
                </c:pt>
                <c:pt idx="59">
                  <c:v>B</c:v>
                </c:pt>
                <c:pt idx="60">
                  <c:v>B</c:v>
                </c:pt>
                <c:pt idx="61">
                  <c:v>B</c:v>
                </c:pt>
                <c:pt idx="62">
                  <c:v>B</c:v>
                </c:pt>
                <c:pt idx="63">
                  <c:v>B</c:v>
                </c:pt>
                <c:pt idx="64">
                  <c:v>B</c:v>
                </c:pt>
                <c:pt idx="65">
                  <c:v>B</c:v>
                </c:pt>
                <c:pt idx="66">
                  <c:v>B</c:v>
                </c:pt>
                <c:pt idx="67">
                  <c:v>B</c:v>
                </c:pt>
                <c:pt idx="68">
                  <c:v>B</c:v>
                </c:pt>
                <c:pt idx="69">
                  <c:v>B</c:v>
                </c:pt>
                <c:pt idx="70">
                  <c:v>B</c:v>
                </c:pt>
                <c:pt idx="71">
                  <c:v>B</c:v>
                </c:pt>
                <c:pt idx="72">
                  <c:v>B</c:v>
                </c:pt>
                <c:pt idx="73">
                  <c:v>B</c:v>
                </c:pt>
                <c:pt idx="74">
                  <c:v>B</c:v>
                </c:pt>
                <c:pt idx="75">
                  <c:v>B</c:v>
                </c:pt>
                <c:pt idx="76">
                  <c:v>B</c:v>
                </c:pt>
                <c:pt idx="77">
                  <c:v>B</c:v>
                </c:pt>
                <c:pt idx="78">
                  <c:v>B</c:v>
                </c:pt>
                <c:pt idx="79">
                  <c:v>B</c:v>
                </c:pt>
                <c:pt idx="80">
                  <c:v>M</c:v>
                </c:pt>
                <c:pt idx="81">
                  <c:v>M</c:v>
                </c:pt>
                <c:pt idx="82">
                  <c:v>M</c:v>
                </c:pt>
                <c:pt idx="83">
                  <c:v>M</c:v>
                </c:pt>
                <c:pt idx="84">
                  <c:v>M</c:v>
                </c:pt>
                <c:pt idx="85">
                  <c:v>M</c:v>
                </c:pt>
                <c:pt idx="86">
                  <c:v>M</c:v>
                </c:pt>
                <c:pt idx="87">
                  <c:v>M</c:v>
                </c:pt>
                <c:pt idx="88">
                  <c:v>M</c:v>
                </c:pt>
                <c:pt idx="89">
                  <c:v>M</c:v>
                </c:pt>
                <c:pt idx="90">
                  <c:v>M</c:v>
                </c:pt>
                <c:pt idx="91">
                  <c:v>M</c:v>
                </c:pt>
                <c:pt idx="92">
                  <c:v>M</c:v>
                </c:pt>
                <c:pt idx="93">
                  <c:v>M</c:v>
                </c:pt>
                <c:pt idx="94">
                  <c:v>M</c:v>
                </c:pt>
                <c:pt idx="95">
                  <c:v>M</c:v>
                </c:pt>
                <c:pt idx="96">
                  <c:v>M</c:v>
                </c:pt>
                <c:pt idx="97">
                  <c:v>M</c:v>
                </c:pt>
                <c:pt idx="98">
                  <c:v>M</c:v>
                </c:pt>
                <c:pt idx="99">
                  <c:v>M</c:v>
                </c:pt>
                <c:pt idx="100">
                  <c:v>M</c:v>
                </c:pt>
                <c:pt idx="101">
                  <c:v>M</c:v>
                </c:pt>
                <c:pt idx="102">
                  <c:v>M</c:v>
                </c:pt>
                <c:pt idx="103">
                  <c:v>M</c:v>
                </c:pt>
                <c:pt idx="104">
                  <c:v>M</c:v>
                </c:pt>
                <c:pt idx="105">
                  <c:v>M</c:v>
                </c:pt>
                <c:pt idx="106">
                  <c:v>M</c:v>
                </c:pt>
                <c:pt idx="107">
                  <c:v>M</c:v>
                </c:pt>
                <c:pt idx="108">
                  <c:v>M</c:v>
                </c:pt>
                <c:pt idx="109">
                  <c:v>M</c:v>
                </c:pt>
                <c:pt idx="110">
                  <c:v>M</c:v>
                </c:pt>
                <c:pt idx="111">
                  <c:v>M</c:v>
                </c:pt>
                <c:pt idx="112">
                  <c:v>M</c:v>
                </c:pt>
                <c:pt idx="113">
                  <c:v>M</c:v>
                </c:pt>
                <c:pt idx="114">
                  <c:v>M</c:v>
                </c:pt>
                <c:pt idx="115">
                  <c:v>M</c:v>
                </c:pt>
                <c:pt idx="116">
                  <c:v>M</c:v>
                </c:pt>
                <c:pt idx="117">
                  <c:v>M</c:v>
                </c:pt>
                <c:pt idx="118">
                  <c:v>M</c:v>
                </c:pt>
                <c:pt idx="119">
                  <c:v>M</c:v>
                </c:pt>
                <c:pt idx="120">
                  <c:v>M</c:v>
                </c:pt>
                <c:pt idx="121">
                  <c:v>M</c:v>
                </c:pt>
                <c:pt idx="122">
                  <c:v>M</c:v>
                </c:pt>
                <c:pt idx="123">
                  <c:v>M</c:v>
                </c:pt>
                <c:pt idx="124">
                  <c:v>M</c:v>
                </c:pt>
                <c:pt idx="125">
                  <c:v>M</c:v>
                </c:pt>
                <c:pt idx="126">
                  <c:v>M</c:v>
                </c:pt>
                <c:pt idx="127">
                  <c:v>M</c:v>
                </c:pt>
                <c:pt idx="128">
                  <c:v>M</c:v>
                </c:pt>
                <c:pt idx="129">
                  <c:v>M</c:v>
                </c:pt>
                <c:pt idx="130">
                  <c:v>M</c:v>
                </c:pt>
                <c:pt idx="131">
                  <c:v>M</c:v>
                </c:pt>
                <c:pt idx="132">
                  <c:v>M</c:v>
                </c:pt>
                <c:pt idx="133">
                  <c:v>M</c:v>
                </c:pt>
                <c:pt idx="134">
                  <c:v>M</c:v>
                </c:pt>
                <c:pt idx="135">
                  <c:v>M</c:v>
                </c:pt>
                <c:pt idx="136">
                  <c:v>M</c:v>
                </c:pt>
                <c:pt idx="137">
                  <c:v>M</c:v>
                </c:pt>
                <c:pt idx="138">
                  <c:v>M</c:v>
                </c:pt>
                <c:pt idx="139">
                  <c:v>M</c:v>
                </c:pt>
                <c:pt idx="140">
                  <c:v>M</c:v>
                </c:pt>
                <c:pt idx="141">
                  <c:v>M</c:v>
                </c:pt>
                <c:pt idx="142">
                  <c:v>M</c:v>
                </c:pt>
                <c:pt idx="143">
                  <c:v>M</c:v>
                </c:pt>
                <c:pt idx="144">
                  <c:v>M</c:v>
                </c:pt>
                <c:pt idx="145">
                  <c:v>M</c:v>
                </c:pt>
                <c:pt idx="146">
                  <c:v>M</c:v>
                </c:pt>
                <c:pt idx="147">
                  <c:v>M</c:v>
                </c:pt>
                <c:pt idx="148">
                  <c:v>M</c:v>
                </c:pt>
                <c:pt idx="149">
                  <c:v>M</c:v>
                </c:pt>
                <c:pt idx="150">
                  <c:v>M</c:v>
                </c:pt>
                <c:pt idx="151">
                  <c:v>M</c:v>
                </c:pt>
                <c:pt idx="152">
                  <c:v>M</c:v>
                </c:pt>
                <c:pt idx="153">
                  <c:v>M</c:v>
                </c:pt>
                <c:pt idx="154">
                  <c:v>M</c:v>
                </c:pt>
                <c:pt idx="155">
                  <c:v>M</c:v>
                </c:pt>
                <c:pt idx="156">
                  <c:v>M</c:v>
                </c:pt>
                <c:pt idx="157">
                  <c:v>M</c:v>
                </c:pt>
                <c:pt idx="158">
                  <c:v>M</c:v>
                </c:pt>
                <c:pt idx="159">
                  <c:v>M</c:v>
                </c:pt>
                <c:pt idx="160">
                  <c:v>M</c:v>
                </c:pt>
                <c:pt idx="161">
                  <c:v>M</c:v>
                </c:pt>
                <c:pt idx="162">
                  <c:v>M</c:v>
                </c:pt>
                <c:pt idx="163">
                  <c:v>M</c:v>
                </c:pt>
                <c:pt idx="164">
                  <c:v>M</c:v>
                </c:pt>
                <c:pt idx="165">
                  <c:v>M</c:v>
                </c:pt>
                <c:pt idx="166">
                  <c:v>M</c:v>
                </c:pt>
                <c:pt idx="167">
                  <c:v>M</c:v>
                </c:pt>
                <c:pt idx="168">
                  <c:v>M</c:v>
                </c:pt>
                <c:pt idx="169">
                  <c:v>M</c:v>
                </c:pt>
                <c:pt idx="170">
                  <c:v>M</c:v>
                </c:pt>
                <c:pt idx="171">
                  <c:v>M</c:v>
                </c:pt>
                <c:pt idx="172">
                  <c:v>M</c:v>
                </c:pt>
                <c:pt idx="173">
                  <c:v>M</c:v>
                </c:pt>
                <c:pt idx="174">
                  <c:v>M</c:v>
                </c:pt>
                <c:pt idx="175">
                  <c:v>M</c:v>
                </c:pt>
                <c:pt idx="176">
                  <c:v>M</c:v>
                </c:pt>
                <c:pt idx="177">
                  <c:v>M</c:v>
                </c:pt>
                <c:pt idx="178">
                  <c:v>M</c:v>
                </c:pt>
                <c:pt idx="179">
                  <c:v>M</c:v>
                </c:pt>
                <c:pt idx="180">
                  <c:v>M</c:v>
                </c:pt>
                <c:pt idx="181">
                  <c:v>M</c:v>
                </c:pt>
                <c:pt idx="182">
                  <c:v>M</c:v>
                </c:pt>
                <c:pt idx="183">
                  <c:v>M</c:v>
                </c:pt>
                <c:pt idx="184">
                  <c:v>M</c:v>
                </c:pt>
                <c:pt idx="185">
                  <c:v>M</c:v>
                </c:pt>
                <c:pt idx="186">
                  <c:v>M</c:v>
                </c:pt>
                <c:pt idx="187">
                  <c:v>M</c:v>
                </c:pt>
                <c:pt idx="188">
                  <c:v>M</c:v>
                </c:pt>
                <c:pt idx="189">
                  <c:v>M</c:v>
                </c:pt>
                <c:pt idx="190">
                  <c:v>M</c:v>
                </c:pt>
                <c:pt idx="191">
                  <c:v>M</c:v>
                </c:pt>
                <c:pt idx="192">
                  <c:v>M</c:v>
                </c:pt>
                <c:pt idx="193">
                  <c:v>M</c:v>
                </c:pt>
                <c:pt idx="194">
                  <c:v>M</c:v>
                </c:pt>
                <c:pt idx="195">
                  <c:v>M</c:v>
                </c:pt>
                <c:pt idx="196">
                  <c:v>M</c:v>
                </c:pt>
                <c:pt idx="197">
                  <c:v>M</c:v>
                </c:pt>
                <c:pt idx="198">
                  <c:v>M</c:v>
                </c:pt>
                <c:pt idx="199">
                  <c:v>M</c:v>
                </c:pt>
                <c:pt idx="200">
                  <c:v>M</c:v>
                </c:pt>
                <c:pt idx="201">
                  <c:v>M</c:v>
                </c:pt>
                <c:pt idx="202">
                  <c:v>M</c:v>
                </c:pt>
                <c:pt idx="203">
                  <c:v>M</c:v>
                </c:pt>
                <c:pt idx="204">
                  <c:v>R</c:v>
                </c:pt>
                <c:pt idx="205">
                  <c:v>R</c:v>
                </c:pt>
                <c:pt idx="206">
                  <c:v>R</c:v>
                </c:pt>
                <c:pt idx="207">
                  <c:v>R</c:v>
                </c:pt>
                <c:pt idx="208">
                  <c:v>R</c:v>
                </c:pt>
                <c:pt idx="209">
                  <c:v>R</c:v>
                </c:pt>
                <c:pt idx="210">
                  <c:v>R</c:v>
                </c:pt>
                <c:pt idx="211">
                  <c:v>R</c:v>
                </c:pt>
                <c:pt idx="212">
                  <c:v>R</c:v>
                </c:pt>
                <c:pt idx="213">
                  <c:v>R</c:v>
                </c:pt>
                <c:pt idx="214">
                  <c:v>R</c:v>
                </c:pt>
                <c:pt idx="215">
                  <c:v>R</c:v>
                </c:pt>
                <c:pt idx="216">
                  <c:v>R</c:v>
                </c:pt>
                <c:pt idx="217">
                  <c:v>R</c:v>
                </c:pt>
                <c:pt idx="218">
                  <c:v>R</c:v>
                </c:pt>
                <c:pt idx="219">
                  <c:v>R</c:v>
                </c:pt>
                <c:pt idx="220">
                  <c:v>R</c:v>
                </c:pt>
                <c:pt idx="221">
                  <c:v>R</c:v>
                </c:pt>
                <c:pt idx="222">
                  <c:v>R</c:v>
                </c:pt>
                <c:pt idx="223">
                  <c:v>R</c:v>
                </c:pt>
                <c:pt idx="224">
                  <c:v>R</c:v>
                </c:pt>
                <c:pt idx="225">
                  <c:v>R</c:v>
                </c:pt>
                <c:pt idx="226">
                  <c:v>R</c:v>
                </c:pt>
                <c:pt idx="227">
                  <c:v>R</c:v>
                </c:pt>
                <c:pt idx="228">
                  <c:v>R</c:v>
                </c:pt>
                <c:pt idx="229">
                  <c:v>R</c:v>
                </c:pt>
                <c:pt idx="230">
                  <c:v>R</c:v>
                </c:pt>
                <c:pt idx="231">
                  <c:v>R</c:v>
                </c:pt>
                <c:pt idx="232">
                  <c:v>R</c:v>
                </c:pt>
                <c:pt idx="233">
                  <c:v>R</c:v>
                </c:pt>
                <c:pt idx="234">
                  <c:v>R</c:v>
                </c:pt>
                <c:pt idx="235">
                  <c:v>R</c:v>
                </c:pt>
                <c:pt idx="236">
                  <c:v>R</c:v>
                </c:pt>
                <c:pt idx="237">
                  <c:v>R</c:v>
                </c:pt>
                <c:pt idx="238">
                  <c:v>R</c:v>
                </c:pt>
                <c:pt idx="239">
                  <c:v>R</c:v>
                </c:pt>
                <c:pt idx="240">
                  <c:v>R</c:v>
                </c:pt>
                <c:pt idx="241">
                  <c:v>R</c:v>
                </c:pt>
                <c:pt idx="242">
                  <c:v>R</c:v>
                </c:pt>
                <c:pt idx="243">
                  <c:v>R</c:v>
                </c:pt>
                <c:pt idx="244">
                  <c:v>R</c:v>
                </c:pt>
                <c:pt idx="245">
                  <c:v>R</c:v>
                </c:pt>
                <c:pt idx="246">
                  <c:v>R</c:v>
                </c:pt>
                <c:pt idx="247">
                  <c:v>R</c:v>
                </c:pt>
                <c:pt idx="248">
                  <c:v>R</c:v>
                </c:pt>
                <c:pt idx="249">
                  <c:v>R</c:v>
                </c:pt>
                <c:pt idx="250">
                  <c:v>R</c:v>
                </c:pt>
                <c:pt idx="251">
                  <c:v>R</c:v>
                </c:pt>
                <c:pt idx="252">
                  <c:v>R</c:v>
                </c:pt>
                <c:pt idx="253">
                  <c:v>R</c:v>
                </c:pt>
                <c:pt idx="254">
                  <c:v>R</c:v>
                </c:pt>
                <c:pt idx="255">
                  <c:v>R</c:v>
                </c:pt>
                <c:pt idx="256">
                  <c:v>R</c:v>
                </c:pt>
                <c:pt idx="257">
                  <c:v>R</c:v>
                </c:pt>
                <c:pt idx="258">
                  <c:v>R</c:v>
                </c:pt>
                <c:pt idx="259">
                  <c:v>R</c:v>
                </c:pt>
                <c:pt idx="260">
                  <c:v>R</c:v>
                </c:pt>
                <c:pt idx="261">
                  <c:v>_x001a_</c:v>
                </c:pt>
              </c:strCache>
            </c:strRef>
          </c:xVal>
          <c:yVal>
            <c:numRef>
              <c:f>'Dataset (1)'!$AT$2:$AT$263</c:f>
              <c:numCache>
                <c:formatCode>General</c:formatCode>
                <c:ptCount val="2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2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6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6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53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3</c:v>
                </c:pt>
                <c:pt idx="91">
                  <c:v>0</c:v>
                </c:pt>
                <c:pt idx="92">
                  <c:v>1</c:v>
                </c:pt>
                <c:pt idx="93">
                  <c:v>165</c:v>
                </c:pt>
                <c:pt idx="94">
                  <c:v>165</c:v>
                </c:pt>
                <c:pt idx="95">
                  <c:v>165</c:v>
                </c:pt>
                <c:pt idx="96">
                  <c:v>1</c:v>
                </c:pt>
                <c:pt idx="97">
                  <c:v>1</c:v>
                </c:pt>
                <c:pt idx="98">
                  <c:v>13</c:v>
                </c:pt>
                <c:pt idx="99">
                  <c:v>3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741</c:v>
                </c:pt>
                <c:pt idx="109">
                  <c:v>4752</c:v>
                </c:pt>
                <c:pt idx="110">
                  <c:v>8</c:v>
                </c:pt>
                <c:pt idx="111">
                  <c:v>306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3</c:v>
                </c:pt>
                <c:pt idx="116">
                  <c:v>1</c:v>
                </c:pt>
                <c:pt idx="117">
                  <c:v>14</c:v>
                </c:pt>
                <c:pt idx="118">
                  <c:v>1</c:v>
                </c:pt>
                <c:pt idx="119">
                  <c:v>1</c:v>
                </c:pt>
                <c:pt idx="120">
                  <c:v>0</c:v>
                </c:pt>
                <c:pt idx="121">
                  <c:v>0</c:v>
                </c:pt>
                <c:pt idx="122">
                  <c:v>31</c:v>
                </c:pt>
                <c:pt idx="123">
                  <c:v>0</c:v>
                </c:pt>
                <c:pt idx="124">
                  <c:v>1</c:v>
                </c:pt>
                <c:pt idx="125">
                  <c:v>0</c:v>
                </c:pt>
                <c:pt idx="126">
                  <c:v>0</c:v>
                </c:pt>
                <c:pt idx="127">
                  <c:v>764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5</c:v>
                </c:pt>
                <c:pt idx="132">
                  <c:v>99</c:v>
                </c:pt>
                <c:pt idx="133">
                  <c:v>37</c:v>
                </c:pt>
                <c:pt idx="134">
                  <c:v>37</c:v>
                </c:pt>
                <c:pt idx="135">
                  <c:v>0</c:v>
                </c:pt>
                <c:pt idx="136">
                  <c:v>37</c:v>
                </c:pt>
                <c:pt idx="137">
                  <c:v>37</c:v>
                </c:pt>
                <c:pt idx="138">
                  <c:v>37</c:v>
                </c:pt>
                <c:pt idx="139">
                  <c:v>37</c:v>
                </c:pt>
                <c:pt idx="140">
                  <c:v>37</c:v>
                </c:pt>
                <c:pt idx="141">
                  <c:v>37</c:v>
                </c:pt>
                <c:pt idx="142">
                  <c:v>37</c:v>
                </c:pt>
                <c:pt idx="143">
                  <c:v>37</c:v>
                </c:pt>
                <c:pt idx="144">
                  <c:v>37</c:v>
                </c:pt>
                <c:pt idx="145">
                  <c:v>37</c:v>
                </c:pt>
                <c:pt idx="146">
                  <c:v>37</c:v>
                </c:pt>
                <c:pt idx="147">
                  <c:v>37</c:v>
                </c:pt>
                <c:pt idx="148">
                  <c:v>37</c:v>
                </c:pt>
                <c:pt idx="149">
                  <c:v>37</c:v>
                </c:pt>
                <c:pt idx="150">
                  <c:v>37</c:v>
                </c:pt>
                <c:pt idx="151">
                  <c:v>37</c:v>
                </c:pt>
                <c:pt idx="152">
                  <c:v>37</c:v>
                </c:pt>
                <c:pt idx="153">
                  <c:v>37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4</c:v>
                </c:pt>
                <c:pt idx="158">
                  <c:v>299</c:v>
                </c:pt>
                <c:pt idx="159">
                  <c:v>0</c:v>
                </c:pt>
                <c:pt idx="160">
                  <c:v>0</c:v>
                </c:pt>
                <c:pt idx="161">
                  <c:v>8</c:v>
                </c:pt>
                <c:pt idx="162">
                  <c:v>8</c:v>
                </c:pt>
                <c:pt idx="163">
                  <c:v>1</c:v>
                </c:pt>
                <c:pt idx="164">
                  <c:v>1</c:v>
                </c:pt>
                <c:pt idx="165">
                  <c:v>5</c:v>
                </c:pt>
                <c:pt idx="166">
                  <c:v>3</c:v>
                </c:pt>
                <c:pt idx="167">
                  <c:v>493</c:v>
                </c:pt>
                <c:pt idx="168">
                  <c:v>2</c:v>
                </c:pt>
                <c:pt idx="169">
                  <c:v>0</c:v>
                </c:pt>
                <c:pt idx="170">
                  <c:v>0</c:v>
                </c:pt>
                <c:pt idx="171">
                  <c:v>1</c:v>
                </c:pt>
                <c:pt idx="172">
                  <c:v>53</c:v>
                </c:pt>
                <c:pt idx="173">
                  <c:v>3</c:v>
                </c:pt>
                <c:pt idx="174">
                  <c:v>51</c:v>
                </c:pt>
                <c:pt idx="175">
                  <c:v>154</c:v>
                </c:pt>
                <c:pt idx="176">
                  <c:v>0</c:v>
                </c:pt>
                <c:pt idx="177">
                  <c:v>1226</c:v>
                </c:pt>
                <c:pt idx="178">
                  <c:v>462</c:v>
                </c:pt>
                <c:pt idx="179">
                  <c:v>4</c:v>
                </c:pt>
                <c:pt idx="180">
                  <c:v>272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3</c:v>
                </c:pt>
                <c:pt idx="195">
                  <c:v>210</c:v>
                </c:pt>
                <c:pt idx="196">
                  <c:v>210</c:v>
                </c:pt>
                <c:pt idx="197">
                  <c:v>210</c:v>
                </c:pt>
                <c:pt idx="198">
                  <c:v>210</c:v>
                </c:pt>
                <c:pt idx="199">
                  <c:v>210</c:v>
                </c:pt>
                <c:pt idx="200">
                  <c:v>210</c:v>
                </c:pt>
                <c:pt idx="201">
                  <c:v>210</c:v>
                </c:pt>
                <c:pt idx="202">
                  <c:v>210</c:v>
                </c:pt>
                <c:pt idx="203">
                  <c:v>2</c:v>
                </c:pt>
                <c:pt idx="204">
                  <c:v>8</c:v>
                </c:pt>
                <c:pt idx="205">
                  <c:v>9</c:v>
                </c:pt>
                <c:pt idx="206">
                  <c:v>0</c:v>
                </c:pt>
                <c:pt idx="207">
                  <c:v>14</c:v>
                </c:pt>
                <c:pt idx="208">
                  <c:v>5</c:v>
                </c:pt>
                <c:pt idx="209">
                  <c:v>2</c:v>
                </c:pt>
                <c:pt idx="210">
                  <c:v>2</c:v>
                </c:pt>
                <c:pt idx="211">
                  <c:v>3</c:v>
                </c:pt>
                <c:pt idx="212">
                  <c:v>3</c:v>
                </c:pt>
                <c:pt idx="213">
                  <c:v>2</c:v>
                </c:pt>
                <c:pt idx="214">
                  <c:v>0</c:v>
                </c:pt>
                <c:pt idx="215">
                  <c:v>7</c:v>
                </c:pt>
                <c:pt idx="216">
                  <c:v>0</c:v>
                </c:pt>
                <c:pt idx="217">
                  <c:v>1</c:v>
                </c:pt>
                <c:pt idx="218">
                  <c:v>5</c:v>
                </c:pt>
                <c:pt idx="219">
                  <c:v>0</c:v>
                </c:pt>
                <c:pt idx="220">
                  <c:v>0</c:v>
                </c:pt>
                <c:pt idx="221">
                  <c:v>67</c:v>
                </c:pt>
                <c:pt idx="222">
                  <c:v>2</c:v>
                </c:pt>
                <c:pt idx="223">
                  <c:v>67</c:v>
                </c:pt>
                <c:pt idx="224">
                  <c:v>2</c:v>
                </c:pt>
                <c:pt idx="225">
                  <c:v>22</c:v>
                </c:pt>
                <c:pt idx="226">
                  <c:v>0</c:v>
                </c:pt>
                <c:pt idx="227">
                  <c:v>0</c:v>
                </c:pt>
                <c:pt idx="228">
                  <c:v>2</c:v>
                </c:pt>
                <c:pt idx="229">
                  <c:v>0</c:v>
                </c:pt>
                <c:pt idx="230">
                  <c:v>0</c:v>
                </c:pt>
                <c:pt idx="231">
                  <c:v>4</c:v>
                </c:pt>
                <c:pt idx="232">
                  <c:v>4</c:v>
                </c:pt>
                <c:pt idx="233">
                  <c:v>1</c:v>
                </c:pt>
                <c:pt idx="234">
                  <c:v>0</c:v>
                </c:pt>
                <c:pt idx="235">
                  <c:v>6</c:v>
                </c:pt>
                <c:pt idx="236">
                  <c:v>4</c:v>
                </c:pt>
                <c:pt idx="237">
                  <c:v>3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3</c:v>
                </c:pt>
                <c:pt idx="242">
                  <c:v>15</c:v>
                </c:pt>
                <c:pt idx="243">
                  <c:v>0</c:v>
                </c:pt>
                <c:pt idx="244">
                  <c:v>6</c:v>
                </c:pt>
                <c:pt idx="245">
                  <c:v>5</c:v>
                </c:pt>
                <c:pt idx="246">
                  <c:v>0</c:v>
                </c:pt>
                <c:pt idx="247">
                  <c:v>4</c:v>
                </c:pt>
                <c:pt idx="248">
                  <c:v>1</c:v>
                </c:pt>
                <c:pt idx="249">
                  <c:v>25</c:v>
                </c:pt>
                <c:pt idx="250">
                  <c:v>20</c:v>
                </c:pt>
                <c:pt idx="251">
                  <c:v>25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16</c:v>
                </c:pt>
                <c:pt idx="259">
                  <c:v>1</c:v>
                </c:pt>
                <c:pt idx="26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A37-4D42-997C-BB629CE5947A}"/>
            </c:ext>
          </c:extLst>
        </c:ser>
        <c:ser>
          <c:idx val="45"/>
          <c:order val="45"/>
          <c:tx>
            <c:strRef>
              <c:f>'Dataset (1)'!$AU$1</c:f>
              <c:strCache>
                <c:ptCount val="1"/>
                <c:pt idx="0">
                  <c:v>regkey_opened</c:v>
                </c:pt>
              </c:strCache>
            </c:strRef>
          </c:tx>
          <c:spPr>
            <a:ln w="9525" cap="rnd">
              <a:solidFill>
                <a:schemeClr val="accent4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'Dataset (1)'!$A$2:$A$263</c:f>
              <c:strCache>
                <c:ptCount val="262"/>
                <c:pt idx="0">
                  <c:v>B</c:v>
                </c:pt>
                <c:pt idx="1">
                  <c:v>B</c:v>
                </c:pt>
                <c:pt idx="2">
                  <c:v>B</c:v>
                </c:pt>
                <c:pt idx="3">
                  <c:v>B</c:v>
                </c:pt>
                <c:pt idx="4">
                  <c:v>B</c:v>
                </c:pt>
                <c:pt idx="5">
                  <c:v>B</c:v>
                </c:pt>
                <c:pt idx="6">
                  <c:v>B</c:v>
                </c:pt>
                <c:pt idx="7">
                  <c:v>B</c:v>
                </c:pt>
                <c:pt idx="8">
                  <c:v>B</c:v>
                </c:pt>
                <c:pt idx="9">
                  <c:v>B</c:v>
                </c:pt>
                <c:pt idx="10">
                  <c:v>B</c:v>
                </c:pt>
                <c:pt idx="11">
                  <c:v>B</c:v>
                </c:pt>
                <c:pt idx="12">
                  <c:v>B</c:v>
                </c:pt>
                <c:pt idx="13">
                  <c:v>B</c:v>
                </c:pt>
                <c:pt idx="14">
                  <c:v>B</c:v>
                </c:pt>
                <c:pt idx="15">
                  <c:v>B</c:v>
                </c:pt>
                <c:pt idx="16">
                  <c:v>B</c:v>
                </c:pt>
                <c:pt idx="17">
                  <c:v>B</c:v>
                </c:pt>
                <c:pt idx="18">
                  <c:v>B</c:v>
                </c:pt>
                <c:pt idx="19">
                  <c:v>B</c:v>
                </c:pt>
                <c:pt idx="20">
                  <c:v>B</c:v>
                </c:pt>
                <c:pt idx="21">
                  <c:v>B</c:v>
                </c:pt>
                <c:pt idx="22">
                  <c:v>B</c:v>
                </c:pt>
                <c:pt idx="23">
                  <c:v>B</c:v>
                </c:pt>
                <c:pt idx="24">
                  <c:v>B</c:v>
                </c:pt>
                <c:pt idx="25">
                  <c:v>B</c:v>
                </c:pt>
                <c:pt idx="26">
                  <c:v>B</c:v>
                </c:pt>
                <c:pt idx="27">
                  <c:v>B</c:v>
                </c:pt>
                <c:pt idx="28">
                  <c:v>B</c:v>
                </c:pt>
                <c:pt idx="29">
                  <c:v>B</c:v>
                </c:pt>
                <c:pt idx="30">
                  <c:v>B</c:v>
                </c:pt>
                <c:pt idx="31">
                  <c:v>B</c:v>
                </c:pt>
                <c:pt idx="32">
                  <c:v>B</c:v>
                </c:pt>
                <c:pt idx="33">
                  <c:v>B</c:v>
                </c:pt>
                <c:pt idx="34">
                  <c:v>B</c:v>
                </c:pt>
                <c:pt idx="35">
                  <c:v>B</c:v>
                </c:pt>
                <c:pt idx="36">
                  <c:v>B</c:v>
                </c:pt>
                <c:pt idx="37">
                  <c:v>B</c:v>
                </c:pt>
                <c:pt idx="38">
                  <c:v>B</c:v>
                </c:pt>
                <c:pt idx="39">
                  <c:v>B</c:v>
                </c:pt>
                <c:pt idx="40">
                  <c:v>B</c:v>
                </c:pt>
                <c:pt idx="41">
                  <c:v>B</c:v>
                </c:pt>
                <c:pt idx="42">
                  <c:v>B</c:v>
                </c:pt>
                <c:pt idx="43">
                  <c:v>B</c:v>
                </c:pt>
                <c:pt idx="44">
                  <c:v>B</c:v>
                </c:pt>
                <c:pt idx="45">
                  <c:v>B</c:v>
                </c:pt>
                <c:pt idx="46">
                  <c:v>B</c:v>
                </c:pt>
                <c:pt idx="47">
                  <c:v>B</c:v>
                </c:pt>
                <c:pt idx="48">
                  <c:v>B</c:v>
                </c:pt>
                <c:pt idx="49">
                  <c:v>B</c:v>
                </c:pt>
                <c:pt idx="50">
                  <c:v>B</c:v>
                </c:pt>
                <c:pt idx="51">
                  <c:v>B</c:v>
                </c:pt>
                <c:pt idx="52">
                  <c:v>B</c:v>
                </c:pt>
                <c:pt idx="53">
                  <c:v>B</c:v>
                </c:pt>
                <c:pt idx="54">
                  <c:v>B</c:v>
                </c:pt>
                <c:pt idx="55">
                  <c:v>B</c:v>
                </c:pt>
                <c:pt idx="56">
                  <c:v>B</c:v>
                </c:pt>
                <c:pt idx="57">
                  <c:v>B</c:v>
                </c:pt>
                <c:pt idx="58">
                  <c:v>B</c:v>
                </c:pt>
                <c:pt idx="59">
                  <c:v>B</c:v>
                </c:pt>
                <c:pt idx="60">
                  <c:v>B</c:v>
                </c:pt>
                <c:pt idx="61">
                  <c:v>B</c:v>
                </c:pt>
                <c:pt idx="62">
                  <c:v>B</c:v>
                </c:pt>
                <c:pt idx="63">
                  <c:v>B</c:v>
                </c:pt>
                <c:pt idx="64">
                  <c:v>B</c:v>
                </c:pt>
                <c:pt idx="65">
                  <c:v>B</c:v>
                </c:pt>
                <c:pt idx="66">
                  <c:v>B</c:v>
                </c:pt>
                <c:pt idx="67">
                  <c:v>B</c:v>
                </c:pt>
                <c:pt idx="68">
                  <c:v>B</c:v>
                </c:pt>
                <c:pt idx="69">
                  <c:v>B</c:v>
                </c:pt>
                <c:pt idx="70">
                  <c:v>B</c:v>
                </c:pt>
                <c:pt idx="71">
                  <c:v>B</c:v>
                </c:pt>
                <c:pt idx="72">
                  <c:v>B</c:v>
                </c:pt>
                <c:pt idx="73">
                  <c:v>B</c:v>
                </c:pt>
                <c:pt idx="74">
                  <c:v>B</c:v>
                </c:pt>
                <c:pt idx="75">
                  <c:v>B</c:v>
                </c:pt>
                <c:pt idx="76">
                  <c:v>B</c:v>
                </c:pt>
                <c:pt idx="77">
                  <c:v>B</c:v>
                </c:pt>
                <c:pt idx="78">
                  <c:v>B</c:v>
                </c:pt>
                <c:pt idx="79">
                  <c:v>B</c:v>
                </c:pt>
                <c:pt idx="80">
                  <c:v>M</c:v>
                </c:pt>
                <c:pt idx="81">
                  <c:v>M</c:v>
                </c:pt>
                <c:pt idx="82">
                  <c:v>M</c:v>
                </c:pt>
                <c:pt idx="83">
                  <c:v>M</c:v>
                </c:pt>
                <c:pt idx="84">
                  <c:v>M</c:v>
                </c:pt>
                <c:pt idx="85">
                  <c:v>M</c:v>
                </c:pt>
                <c:pt idx="86">
                  <c:v>M</c:v>
                </c:pt>
                <c:pt idx="87">
                  <c:v>M</c:v>
                </c:pt>
                <c:pt idx="88">
                  <c:v>M</c:v>
                </c:pt>
                <c:pt idx="89">
                  <c:v>M</c:v>
                </c:pt>
                <c:pt idx="90">
                  <c:v>M</c:v>
                </c:pt>
                <c:pt idx="91">
                  <c:v>M</c:v>
                </c:pt>
                <c:pt idx="92">
                  <c:v>M</c:v>
                </c:pt>
                <c:pt idx="93">
                  <c:v>M</c:v>
                </c:pt>
                <c:pt idx="94">
                  <c:v>M</c:v>
                </c:pt>
                <c:pt idx="95">
                  <c:v>M</c:v>
                </c:pt>
                <c:pt idx="96">
                  <c:v>M</c:v>
                </c:pt>
                <c:pt idx="97">
                  <c:v>M</c:v>
                </c:pt>
                <c:pt idx="98">
                  <c:v>M</c:v>
                </c:pt>
                <c:pt idx="99">
                  <c:v>M</c:v>
                </c:pt>
                <c:pt idx="100">
                  <c:v>M</c:v>
                </c:pt>
                <c:pt idx="101">
                  <c:v>M</c:v>
                </c:pt>
                <c:pt idx="102">
                  <c:v>M</c:v>
                </c:pt>
                <c:pt idx="103">
                  <c:v>M</c:v>
                </c:pt>
                <c:pt idx="104">
                  <c:v>M</c:v>
                </c:pt>
                <c:pt idx="105">
                  <c:v>M</c:v>
                </c:pt>
                <c:pt idx="106">
                  <c:v>M</c:v>
                </c:pt>
                <c:pt idx="107">
                  <c:v>M</c:v>
                </c:pt>
                <c:pt idx="108">
                  <c:v>M</c:v>
                </c:pt>
                <c:pt idx="109">
                  <c:v>M</c:v>
                </c:pt>
                <c:pt idx="110">
                  <c:v>M</c:v>
                </c:pt>
                <c:pt idx="111">
                  <c:v>M</c:v>
                </c:pt>
                <c:pt idx="112">
                  <c:v>M</c:v>
                </c:pt>
                <c:pt idx="113">
                  <c:v>M</c:v>
                </c:pt>
                <c:pt idx="114">
                  <c:v>M</c:v>
                </c:pt>
                <c:pt idx="115">
                  <c:v>M</c:v>
                </c:pt>
                <c:pt idx="116">
                  <c:v>M</c:v>
                </c:pt>
                <c:pt idx="117">
                  <c:v>M</c:v>
                </c:pt>
                <c:pt idx="118">
                  <c:v>M</c:v>
                </c:pt>
                <c:pt idx="119">
                  <c:v>M</c:v>
                </c:pt>
                <c:pt idx="120">
                  <c:v>M</c:v>
                </c:pt>
                <c:pt idx="121">
                  <c:v>M</c:v>
                </c:pt>
                <c:pt idx="122">
                  <c:v>M</c:v>
                </c:pt>
                <c:pt idx="123">
                  <c:v>M</c:v>
                </c:pt>
                <c:pt idx="124">
                  <c:v>M</c:v>
                </c:pt>
                <c:pt idx="125">
                  <c:v>M</c:v>
                </c:pt>
                <c:pt idx="126">
                  <c:v>M</c:v>
                </c:pt>
                <c:pt idx="127">
                  <c:v>M</c:v>
                </c:pt>
                <c:pt idx="128">
                  <c:v>M</c:v>
                </c:pt>
                <c:pt idx="129">
                  <c:v>M</c:v>
                </c:pt>
                <c:pt idx="130">
                  <c:v>M</c:v>
                </c:pt>
                <c:pt idx="131">
                  <c:v>M</c:v>
                </c:pt>
                <c:pt idx="132">
                  <c:v>M</c:v>
                </c:pt>
                <c:pt idx="133">
                  <c:v>M</c:v>
                </c:pt>
                <c:pt idx="134">
                  <c:v>M</c:v>
                </c:pt>
                <c:pt idx="135">
                  <c:v>M</c:v>
                </c:pt>
                <c:pt idx="136">
                  <c:v>M</c:v>
                </c:pt>
                <c:pt idx="137">
                  <c:v>M</c:v>
                </c:pt>
                <c:pt idx="138">
                  <c:v>M</c:v>
                </c:pt>
                <c:pt idx="139">
                  <c:v>M</c:v>
                </c:pt>
                <c:pt idx="140">
                  <c:v>M</c:v>
                </c:pt>
                <c:pt idx="141">
                  <c:v>M</c:v>
                </c:pt>
                <c:pt idx="142">
                  <c:v>M</c:v>
                </c:pt>
                <c:pt idx="143">
                  <c:v>M</c:v>
                </c:pt>
                <c:pt idx="144">
                  <c:v>M</c:v>
                </c:pt>
                <c:pt idx="145">
                  <c:v>M</c:v>
                </c:pt>
                <c:pt idx="146">
                  <c:v>M</c:v>
                </c:pt>
                <c:pt idx="147">
                  <c:v>M</c:v>
                </c:pt>
                <c:pt idx="148">
                  <c:v>M</c:v>
                </c:pt>
                <c:pt idx="149">
                  <c:v>M</c:v>
                </c:pt>
                <c:pt idx="150">
                  <c:v>M</c:v>
                </c:pt>
                <c:pt idx="151">
                  <c:v>M</c:v>
                </c:pt>
                <c:pt idx="152">
                  <c:v>M</c:v>
                </c:pt>
                <c:pt idx="153">
                  <c:v>M</c:v>
                </c:pt>
                <c:pt idx="154">
                  <c:v>M</c:v>
                </c:pt>
                <c:pt idx="155">
                  <c:v>M</c:v>
                </c:pt>
                <c:pt idx="156">
                  <c:v>M</c:v>
                </c:pt>
                <c:pt idx="157">
                  <c:v>M</c:v>
                </c:pt>
                <c:pt idx="158">
                  <c:v>M</c:v>
                </c:pt>
                <c:pt idx="159">
                  <c:v>M</c:v>
                </c:pt>
                <c:pt idx="160">
                  <c:v>M</c:v>
                </c:pt>
                <c:pt idx="161">
                  <c:v>M</c:v>
                </c:pt>
                <c:pt idx="162">
                  <c:v>M</c:v>
                </c:pt>
                <c:pt idx="163">
                  <c:v>M</c:v>
                </c:pt>
                <c:pt idx="164">
                  <c:v>M</c:v>
                </c:pt>
                <c:pt idx="165">
                  <c:v>M</c:v>
                </c:pt>
                <c:pt idx="166">
                  <c:v>M</c:v>
                </c:pt>
                <c:pt idx="167">
                  <c:v>M</c:v>
                </c:pt>
                <c:pt idx="168">
                  <c:v>M</c:v>
                </c:pt>
                <c:pt idx="169">
                  <c:v>M</c:v>
                </c:pt>
                <c:pt idx="170">
                  <c:v>M</c:v>
                </c:pt>
                <c:pt idx="171">
                  <c:v>M</c:v>
                </c:pt>
                <c:pt idx="172">
                  <c:v>M</c:v>
                </c:pt>
                <c:pt idx="173">
                  <c:v>M</c:v>
                </c:pt>
                <c:pt idx="174">
                  <c:v>M</c:v>
                </c:pt>
                <c:pt idx="175">
                  <c:v>M</c:v>
                </c:pt>
                <c:pt idx="176">
                  <c:v>M</c:v>
                </c:pt>
                <c:pt idx="177">
                  <c:v>M</c:v>
                </c:pt>
                <c:pt idx="178">
                  <c:v>M</c:v>
                </c:pt>
                <c:pt idx="179">
                  <c:v>M</c:v>
                </c:pt>
                <c:pt idx="180">
                  <c:v>M</c:v>
                </c:pt>
                <c:pt idx="181">
                  <c:v>M</c:v>
                </c:pt>
                <c:pt idx="182">
                  <c:v>M</c:v>
                </c:pt>
                <c:pt idx="183">
                  <c:v>M</c:v>
                </c:pt>
                <c:pt idx="184">
                  <c:v>M</c:v>
                </c:pt>
                <c:pt idx="185">
                  <c:v>M</c:v>
                </c:pt>
                <c:pt idx="186">
                  <c:v>M</c:v>
                </c:pt>
                <c:pt idx="187">
                  <c:v>M</c:v>
                </c:pt>
                <c:pt idx="188">
                  <c:v>M</c:v>
                </c:pt>
                <c:pt idx="189">
                  <c:v>M</c:v>
                </c:pt>
                <c:pt idx="190">
                  <c:v>M</c:v>
                </c:pt>
                <c:pt idx="191">
                  <c:v>M</c:v>
                </c:pt>
                <c:pt idx="192">
                  <c:v>M</c:v>
                </c:pt>
                <c:pt idx="193">
                  <c:v>M</c:v>
                </c:pt>
                <c:pt idx="194">
                  <c:v>M</c:v>
                </c:pt>
                <c:pt idx="195">
                  <c:v>M</c:v>
                </c:pt>
                <c:pt idx="196">
                  <c:v>M</c:v>
                </c:pt>
                <c:pt idx="197">
                  <c:v>M</c:v>
                </c:pt>
                <c:pt idx="198">
                  <c:v>M</c:v>
                </c:pt>
                <c:pt idx="199">
                  <c:v>M</c:v>
                </c:pt>
                <c:pt idx="200">
                  <c:v>M</c:v>
                </c:pt>
                <c:pt idx="201">
                  <c:v>M</c:v>
                </c:pt>
                <c:pt idx="202">
                  <c:v>M</c:v>
                </c:pt>
                <c:pt idx="203">
                  <c:v>M</c:v>
                </c:pt>
                <c:pt idx="204">
                  <c:v>R</c:v>
                </c:pt>
                <c:pt idx="205">
                  <c:v>R</c:v>
                </c:pt>
                <c:pt idx="206">
                  <c:v>R</c:v>
                </c:pt>
                <c:pt idx="207">
                  <c:v>R</c:v>
                </c:pt>
                <c:pt idx="208">
                  <c:v>R</c:v>
                </c:pt>
                <c:pt idx="209">
                  <c:v>R</c:v>
                </c:pt>
                <c:pt idx="210">
                  <c:v>R</c:v>
                </c:pt>
                <c:pt idx="211">
                  <c:v>R</c:v>
                </c:pt>
                <c:pt idx="212">
                  <c:v>R</c:v>
                </c:pt>
                <c:pt idx="213">
                  <c:v>R</c:v>
                </c:pt>
                <c:pt idx="214">
                  <c:v>R</c:v>
                </c:pt>
                <c:pt idx="215">
                  <c:v>R</c:v>
                </c:pt>
                <c:pt idx="216">
                  <c:v>R</c:v>
                </c:pt>
                <c:pt idx="217">
                  <c:v>R</c:v>
                </c:pt>
                <c:pt idx="218">
                  <c:v>R</c:v>
                </c:pt>
                <c:pt idx="219">
                  <c:v>R</c:v>
                </c:pt>
                <c:pt idx="220">
                  <c:v>R</c:v>
                </c:pt>
                <c:pt idx="221">
                  <c:v>R</c:v>
                </c:pt>
                <c:pt idx="222">
                  <c:v>R</c:v>
                </c:pt>
                <c:pt idx="223">
                  <c:v>R</c:v>
                </c:pt>
                <c:pt idx="224">
                  <c:v>R</c:v>
                </c:pt>
                <c:pt idx="225">
                  <c:v>R</c:v>
                </c:pt>
                <c:pt idx="226">
                  <c:v>R</c:v>
                </c:pt>
                <c:pt idx="227">
                  <c:v>R</c:v>
                </c:pt>
                <c:pt idx="228">
                  <c:v>R</c:v>
                </c:pt>
                <c:pt idx="229">
                  <c:v>R</c:v>
                </c:pt>
                <c:pt idx="230">
                  <c:v>R</c:v>
                </c:pt>
                <c:pt idx="231">
                  <c:v>R</c:v>
                </c:pt>
                <c:pt idx="232">
                  <c:v>R</c:v>
                </c:pt>
                <c:pt idx="233">
                  <c:v>R</c:v>
                </c:pt>
                <c:pt idx="234">
                  <c:v>R</c:v>
                </c:pt>
                <c:pt idx="235">
                  <c:v>R</c:v>
                </c:pt>
                <c:pt idx="236">
                  <c:v>R</c:v>
                </c:pt>
                <c:pt idx="237">
                  <c:v>R</c:v>
                </c:pt>
                <c:pt idx="238">
                  <c:v>R</c:v>
                </c:pt>
                <c:pt idx="239">
                  <c:v>R</c:v>
                </c:pt>
                <c:pt idx="240">
                  <c:v>R</c:v>
                </c:pt>
                <c:pt idx="241">
                  <c:v>R</c:v>
                </c:pt>
                <c:pt idx="242">
                  <c:v>R</c:v>
                </c:pt>
                <c:pt idx="243">
                  <c:v>R</c:v>
                </c:pt>
                <c:pt idx="244">
                  <c:v>R</c:v>
                </c:pt>
                <c:pt idx="245">
                  <c:v>R</c:v>
                </c:pt>
                <c:pt idx="246">
                  <c:v>R</c:v>
                </c:pt>
                <c:pt idx="247">
                  <c:v>R</c:v>
                </c:pt>
                <c:pt idx="248">
                  <c:v>R</c:v>
                </c:pt>
                <c:pt idx="249">
                  <c:v>R</c:v>
                </c:pt>
                <c:pt idx="250">
                  <c:v>R</c:v>
                </c:pt>
                <c:pt idx="251">
                  <c:v>R</c:v>
                </c:pt>
                <c:pt idx="252">
                  <c:v>R</c:v>
                </c:pt>
                <c:pt idx="253">
                  <c:v>R</c:v>
                </c:pt>
                <c:pt idx="254">
                  <c:v>R</c:v>
                </c:pt>
                <c:pt idx="255">
                  <c:v>R</c:v>
                </c:pt>
                <c:pt idx="256">
                  <c:v>R</c:v>
                </c:pt>
                <c:pt idx="257">
                  <c:v>R</c:v>
                </c:pt>
                <c:pt idx="258">
                  <c:v>R</c:v>
                </c:pt>
                <c:pt idx="259">
                  <c:v>R</c:v>
                </c:pt>
                <c:pt idx="260">
                  <c:v>R</c:v>
                </c:pt>
                <c:pt idx="261">
                  <c:v>_x001a_</c:v>
                </c:pt>
              </c:strCache>
            </c:strRef>
          </c:xVal>
          <c:yVal>
            <c:numRef>
              <c:f>'Dataset (1)'!$AU$2:$AU$263</c:f>
              <c:numCache>
                <c:formatCode>General</c:formatCode>
                <c:ptCount val="26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7</c:v>
                </c:pt>
                <c:pt idx="12">
                  <c:v>0</c:v>
                </c:pt>
                <c:pt idx="13">
                  <c:v>12</c:v>
                </c:pt>
                <c:pt idx="14">
                  <c:v>0</c:v>
                </c:pt>
                <c:pt idx="15">
                  <c:v>5</c:v>
                </c:pt>
                <c:pt idx="16">
                  <c:v>0</c:v>
                </c:pt>
                <c:pt idx="17">
                  <c:v>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12</c:v>
                </c:pt>
                <c:pt idx="23">
                  <c:v>12</c:v>
                </c:pt>
                <c:pt idx="24">
                  <c:v>0</c:v>
                </c:pt>
                <c:pt idx="25">
                  <c:v>0</c:v>
                </c:pt>
                <c:pt idx="26">
                  <c:v>3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9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71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4</c:v>
                </c:pt>
                <c:pt idx="91">
                  <c:v>0</c:v>
                </c:pt>
                <c:pt idx="92">
                  <c:v>0</c:v>
                </c:pt>
                <c:pt idx="93">
                  <c:v>35</c:v>
                </c:pt>
                <c:pt idx="94">
                  <c:v>35</c:v>
                </c:pt>
                <c:pt idx="95">
                  <c:v>35</c:v>
                </c:pt>
                <c:pt idx="96">
                  <c:v>0</c:v>
                </c:pt>
                <c:pt idx="97">
                  <c:v>3</c:v>
                </c:pt>
                <c:pt idx="98">
                  <c:v>8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14</c:v>
                </c:pt>
                <c:pt idx="109">
                  <c:v>15</c:v>
                </c:pt>
                <c:pt idx="110">
                  <c:v>3</c:v>
                </c:pt>
                <c:pt idx="111">
                  <c:v>4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1</c:v>
                </c:pt>
                <c:pt idx="117">
                  <c:v>6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112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13</c:v>
                </c:pt>
                <c:pt idx="133">
                  <c:v>12</c:v>
                </c:pt>
                <c:pt idx="134">
                  <c:v>12</c:v>
                </c:pt>
                <c:pt idx="135">
                  <c:v>0</c:v>
                </c:pt>
                <c:pt idx="136">
                  <c:v>12</c:v>
                </c:pt>
                <c:pt idx="137">
                  <c:v>12</c:v>
                </c:pt>
                <c:pt idx="138">
                  <c:v>12</c:v>
                </c:pt>
                <c:pt idx="139">
                  <c:v>12</c:v>
                </c:pt>
                <c:pt idx="140">
                  <c:v>12</c:v>
                </c:pt>
                <c:pt idx="141">
                  <c:v>12</c:v>
                </c:pt>
                <c:pt idx="142">
                  <c:v>12</c:v>
                </c:pt>
                <c:pt idx="143">
                  <c:v>12</c:v>
                </c:pt>
                <c:pt idx="144">
                  <c:v>12</c:v>
                </c:pt>
                <c:pt idx="145">
                  <c:v>12</c:v>
                </c:pt>
                <c:pt idx="146">
                  <c:v>12</c:v>
                </c:pt>
                <c:pt idx="147">
                  <c:v>12</c:v>
                </c:pt>
                <c:pt idx="148">
                  <c:v>12</c:v>
                </c:pt>
                <c:pt idx="149">
                  <c:v>12</c:v>
                </c:pt>
                <c:pt idx="150">
                  <c:v>12</c:v>
                </c:pt>
                <c:pt idx="151">
                  <c:v>12</c:v>
                </c:pt>
                <c:pt idx="152">
                  <c:v>12</c:v>
                </c:pt>
                <c:pt idx="153">
                  <c:v>12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12</c:v>
                </c:pt>
                <c:pt idx="158">
                  <c:v>13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22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1</c:v>
                </c:pt>
                <c:pt idx="172">
                  <c:v>0</c:v>
                </c:pt>
                <c:pt idx="173">
                  <c:v>0</c:v>
                </c:pt>
                <c:pt idx="174">
                  <c:v>12</c:v>
                </c:pt>
                <c:pt idx="175">
                  <c:v>19</c:v>
                </c:pt>
                <c:pt idx="176">
                  <c:v>0</c:v>
                </c:pt>
                <c:pt idx="177">
                  <c:v>80</c:v>
                </c:pt>
                <c:pt idx="178">
                  <c:v>38</c:v>
                </c:pt>
                <c:pt idx="179">
                  <c:v>12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34</c:v>
                </c:pt>
                <c:pt idx="196">
                  <c:v>34</c:v>
                </c:pt>
                <c:pt idx="197">
                  <c:v>34</c:v>
                </c:pt>
                <c:pt idx="198">
                  <c:v>34</c:v>
                </c:pt>
                <c:pt idx="199">
                  <c:v>34</c:v>
                </c:pt>
                <c:pt idx="200">
                  <c:v>34</c:v>
                </c:pt>
                <c:pt idx="201">
                  <c:v>34</c:v>
                </c:pt>
                <c:pt idx="202">
                  <c:v>34</c:v>
                </c:pt>
                <c:pt idx="203">
                  <c:v>0</c:v>
                </c:pt>
                <c:pt idx="204">
                  <c:v>0</c:v>
                </c:pt>
                <c:pt idx="205">
                  <c:v>2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1</c:v>
                </c:pt>
                <c:pt idx="212">
                  <c:v>1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1</c:v>
                </c:pt>
                <c:pt idx="219">
                  <c:v>0</c:v>
                </c:pt>
                <c:pt idx="220">
                  <c:v>0</c:v>
                </c:pt>
                <c:pt idx="221">
                  <c:v>1</c:v>
                </c:pt>
                <c:pt idx="222">
                  <c:v>0</c:v>
                </c:pt>
                <c:pt idx="223">
                  <c:v>1</c:v>
                </c:pt>
                <c:pt idx="224">
                  <c:v>0</c:v>
                </c:pt>
                <c:pt idx="225">
                  <c:v>14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1</c:v>
                </c:pt>
                <c:pt idx="236">
                  <c:v>1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1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1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1</c:v>
                </c:pt>
                <c:pt idx="259">
                  <c:v>0</c:v>
                </c:pt>
                <c:pt idx="26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A37-4D42-997C-BB629CE594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4489648"/>
        <c:axId val="29680128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'Dataset (1)'!$B$1</c15:sqref>
                        </c15:formulaRef>
                      </c:ext>
                    </c:extLst>
                    <c:strCache>
                      <c:ptCount val="1"/>
                      <c:pt idx="0">
                        <c:v>proc_pid</c:v>
                      </c:pt>
                    </c:strCache>
                  </c:strRef>
                </c:tx>
                <c:spPr>
                  <a:ln w="952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>
                      <c:ext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>
                      <c:ext uri="{02D57815-91ED-43cb-92C2-25804820EDAC}">
                        <c15:formulaRef>
                          <c15:sqref>'Dataset (1)'!$B$2:$B$263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1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0</c:v>
                      </c:pt>
                      <c:pt idx="17">
                        <c:v>1</c:v>
                      </c:pt>
                      <c:pt idx="18">
                        <c:v>0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0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1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1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0</c:v>
                      </c:pt>
                      <c:pt idx="48">
                        <c:v>1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1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1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2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1</c:v>
                      </c:pt>
                      <c:pt idx="85">
                        <c:v>3</c:v>
                      </c:pt>
                      <c:pt idx="86">
                        <c:v>3</c:v>
                      </c:pt>
                      <c:pt idx="87">
                        <c:v>6</c:v>
                      </c:pt>
                      <c:pt idx="88">
                        <c:v>1</c:v>
                      </c:pt>
                      <c:pt idx="89">
                        <c:v>1</c:v>
                      </c:pt>
                      <c:pt idx="90">
                        <c:v>1</c:v>
                      </c:pt>
                      <c:pt idx="91">
                        <c:v>2</c:v>
                      </c:pt>
                      <c:pt idx="92">
                        <c:v>1</c:v>
                      </c:pt>
                      <c:pt idx="93">
                        <c:v>5</c:v>
                      </c:pt>
                      <c:pt idx="94">
                        <c:v>5</c:v>
                      </c:pt>
                      <c:pt idx="95">
                        <c:v>5</c:v>
                      </c:pt>
                      <c:pt idx="96">
                        <c:v>1</c:v>
                      </c:pt>
                      <c:pt idx="97">
                        <c:v>2</c:v>
                      </c:pt>
                      <c:pt idx="98">
                        <c:v>4</c:v>
                      </c:pt>
                      <c:pt idx="99">
                        <c:v>3</c:v>
                      </c:pt>
                      <c:pt idx="100">
                        <c:v>0</c:v>
                      </c:pt>
                      <c:pt idx="101">
                        <c:v>2</c:v>
                      </c:pt>
                      <c:pt idx="102">
                        <c:v>0</c:v>
                      </c:pt>
                      <c:pt idx="103">
                        <c:v>1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1</c:v>
                      </c:pt>
                      <c:pt idx="109">
                        <c:v>2</c:v>
                      </c:pt>
                      <c:pt idx="110">
                        <c:v>2</c:v>
                      </c:pt>
                      <c:pt idx="111">
                        <c:v>5</c:v>
                      </c:pt>
                      <c:pt idx="112">
                        <c:v>2</c:v>
                      </c:pt>
                      <c:pt idx="113">
                        <c:v>2</c:v>
                      </c:pt>
                      <c:pt idx="114">
                        <c:v>2</c:v>
                      </c:pt>
                      <c:pt idx="115">
                        <c:v>2</c:v>
                      </c:pt>
                      <c:pt idx="116">
                        <c:v>2</c:v>
                      </c:pt>
                      <c:pt idx="117">
                        <c:v>4</c:v>
                      </c:pt>
                      <c:pt idx="118">
                        <c:v>0</c:v>
                      </c:pt>
                      <c:pt idx="119">
                        <c:v>1</c:v>
                      </c:pt>
                      <c:pt idx="120">
                        <c:v>0</c:v>
                      </c:pt>
                      <c:pt idx="121">
                        <c:v>1</c:v>
                      </c:pt>
                      <c:pt idx="122">
                        <c:v>2</c:v>
                      </c:pt>
                      <c:pt idx="123">
                        <c:v>1</c:v>
                      </c:pt>
                      <c:pt idx="124">
                        <c:v>1</c:v>
                      </c:pt>
                      <c:pt idx="125">
                        <c:v>1</c:v>
                      </c:pt>
                      <c:pt idx="126">
                        <c:v>1</c:v>
                      </c:pt>
                      <c:pt idx="127">
                        <c:v>4</c:v>
                      </c:pt>
                      <c:pt idx="128">
                        <c:v>1</c:v>
                      </c:pt>
                      <c:pt idx="129">
                        <c:v>1</c:v>
                      </c:pt>
                      <c:pt idx="130">
                        <c:v>1</c:v>
                      </c:pt>
                      <c:pt idx="131">
                        <c:v>2</c:v>
                      </c:pt>
                      <c:pt idx="132">
                        <c:v>4</c:v>
                      </c:pt>
                      <c:pt idx="133">
                        <c:v>1</c:v>
                      </c:pt>
                      <c:pt idx="134">
                        <c:v>1</c:v>
                      </c:pt>
                      <c:pt idx="135">
                        <c:v>0</c:v>
                      </c:pt>
                      <c:pt idx="136">
                        <c:v>1</c:v>
                      </c:pt>
                      <c:pt idx="137">
                        <c:v>1</c:v>
                      </c:pt>
                      <c:pt idx="138">
                        <c:v>1</c:v>
                      </c:pt>
                      <c:pt idx="139">
                        <c:v>1</c:v>
                      </c:pt>
                      <c:pt idx="140">
                        <c:v>1</c:v>
                      </c:pt>
                      <c:pt idx="141">
                        <c:v>1</c:v>
                      </c:pt>
                      <c:pt idx="142">
                        <c:v>1</c:v>
                      </c:pt>
                      <c:pt idx="143">
                        <c:v>1</c:v>
                      </c:pt>
                      <c:pt idx="144">
                        <c:v>1</c:v>
                      </c:pt>
                      <c:pt idx="145">
                        <c:v>1</c:v>
                      </c:pt>
                      <c:pt idx="146">
                        <c:v>1</c:v>
                      </c:pt>
                      <c:pt idx="147">
                        <c:v>1</c:v>
                      </c:pt>
                      <c:pt idx="148">
                        <c:v>1</c:v>
                      </c:pt>
                      <c:pt idx="149">
                        <c:v>1</c:v>
                      </c:pt>
                      <c:pt idx="150">
                        <c:v>1</c:v>
                      </c:pt>
                      <c:pt idx="151">
                        <c:v>1</c:v>
                      </c:pt>
                      <c:pt idx="152">
                        <c:v>1</c:v>
                      </c:pt>
                      <c:pt idx="153">
                        <c:v>1</c:v>
                      </c:pt>
                      <c:pt idx="154">
                        <c:v>1</c:v>
                      </c:pt>
                      <c:pt idx="155">
                        <c:v>2</c:v>
                      </c:pt>
                      <c:pt idx="156">
                        <c:v>2</c:v>
                      </c:pt>
                      <c:pt idx="157">
                        <c:v>1</c:v>
                      </c:pt>
                      <c:pt idx="158">
                        <c:v>3</c:v>
                      </c:pt>
                      <c:pt idx="159">
                        <c:v>1</c:v>
                      </c:pt>
                      <c:pt idx="160">
                        <c:v>1</c:v>
                      </c:pt>
                      <c:pt idx="161">
                        <c:v>4</c:v>
                      </c:pt>
                      <c:pt idx="162">
                        <c:v>4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2</c:v>
                      </c:pt>
                      <c:pt idx="166">
                        <c:v>2</c:v>
                      </c:pt>
                      <c:pt idx="167">
                        <c:v>2</c:v>
                      </c:pt>
                      <c:pt idx="168">
                        <c:v>2</c:v>
                      </c:pt>
                      <c:pt idx="169">
                        <c:v>2</c:v>
                      </c:pt>
                      <c:pt idx="170">
                        <c:v>2</c:v>
                      </c:pt>
                      <c:pt idx="171">
                        <c:v>2</c:v>
                      </c:pt>
                      <c:pt idx="172">
                        <c:v>4</c:v>
                      </c:pt>
                      <c:pt idx="173">
                        <c:v>2</c:v>
                      </c:pt>
                      <c:pt idx="174">
                        <c:v>6</c:v>
                      </c:pt>
                      <c:pt idx="175">
                        <c:v>4</c:v>
                      </c:pt>
                      <c:pt idx="176">
                        <c:v>1</c:v>
                      </c:pt>
                      <c:pt idx="177">
                        <c:v>7</c:v>
                      </c:pt>
                      <c:pt idx="178">
                        <c:v>7</c:v>
                      </c:pt>
                      <c:pt idx="179">
                        <c:v>1</c:v>
                      </c:pt>
                      <c:pt idx="180">
                        <c:v>1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2</c:v>
                      </c:pt>
                      <c:pt idx="184">
                        <c:v>0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2</c:v>
                      </c:pt>
                      <c:pt idx="190">
                        <c:v>0</c:v>
                      </c:pt>
                      <c:pt idx="191">
                        <c:v>2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2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3</c:v>
                      </c:pt>
                      <c:pt idx="204">
                        <c:v>8</c:v>
                      </c:pt>
                      <c:pt idx="205">
                        <c:v>10</c:v>
                      </c:pt>
                      <c:pt idx="206">
                        <c:v>1</c:v>
                      </c:pt>
                      <c:pt idx="207">
                        <c:v>16</c:v>
                      </c:pt>
                      <c:pt idx="208">
                        <c:v>0</c:v>
                      </c:pt>
                      <c:pt idx="209">
                        <c:v>3</c:v>
                      </c:pt>
                      <c:pt idx="210">
                        <c:v>3</c:v>
                      </c:pt>
                      <c:pt idx="211">
                        <c:v>3</c:v>
                      </c:pt>
                      <c:pt idx="212">
                        <c:v>3</c:v>
                      </c:pt>
                      <c:pt idx="213">
                        <c:v>4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1</c:v>
                      </c:pt>
                      <c:pt idx="217">
                        <c:v>1</c:v>
                      </c:pt>
                      <c:pt idx="218">
                        <c:v>0</c:v>
                      </c:pt>
                      <c:pt idx="219">
                        <c:v>1</c:v>
                      </c:pt>
                      <c:pt idx="220">
                        <c:v>1</c:v>
                      </c:pt>
                      <c:pt idx="221">
                        <c:v>68</c:v>
                      </c:pt>
                      <c:pt idx="222">
                        <c:v>81</c:v>
                      </c:pt>
                      <c:pt idx="223">
                        <c:v>69</c:v>
                      </c:pt>
                      <c:pt idx="224">
                        <c:v>2</c:v>
                      </c:pt>
                      <c:pt idx="225">
                        <c:v>37</c:v>
                      </c:pt>
                      <c:pt idx="226">
                        <c:v>1</c:v>
                      </c:pt>
                      <c:pt idx="227">
                        <c:v>1</c:v>
                      </c:pt>
                      <c:pt idx="228">
                        <c:v>3</c:v>
                      </c:pt>
                      <c:pt idx="229">
                        <c:v>1</c:v>
                      </c:pt>
                      <c:pt idx="230">
                        <c:v>0</c:v>
                      </c:pt>
                      <c:pt idx="231">
                        <c:v>4</c:v>
                      </c:pt>
                      <c:pt idx="232">
                        <c:v>5</c:v>
                      </c:pt>
                      <c:pt idx="233">
                        <c:v>2</c:v>
                      </c:pt>
                      <c:pt idx="234">
                        <c:v>0</c:v>
                      </c:pt>
                      <c:pt idx="235">
                        <c:v>4</c:v>
                      </c:pt>
                      <c:pt idx="236">
                        <c:v>5</c:v>
                      </c:pt>
                      <c:pt idx="237">
                        <c:v>2</c:v>
                      </c:pt>
                      <c:pt idx="238">
                        <c:v>1</c:v>
                      </c:pt>
                      <c:pt idx="239">
                        <c:v>1</c:v>
                      </c:pt>
                      <c:pt idx="240">
                        <c:v>1</c:v>
                      </c:pt>
                      <c:pt idx="241">
                        <c:v>11</c:v>
                      </c:pt>
                      <c:pt idx="242">
                        <c:v>5</c:v>
                      </c:pt>
                      <c:pt idx="243">
                        <c:v>1</c:v>
                      </c:pt>
                      <c:pt idx="244">
                        <c:v>7</c:v>
                      </c:pt>
                      <c:pt idx="245">
                        <c:v>5</c:v>
                      </c:pt>
                      <c:pt idx="246">
                        <c:v>1</c:v>
                      </c:pt>
                      <c:pt idx="247">
                        <c:v>5</c:v>
                      </c:pt>
                      <c:pt idx="248">
                        <c:v>1</c:v>
                      </c:pt>
                      <c:pt idx="249">
                        <c:v>43</c:v>
                      </c:pt>
                      <c:pt idx="250">
                        <c:v>35</c:v>
                      </c:pt>
                      <c:pt idx="251">
                        <c:v>43</c:v>
                      </c:pt>
                      <c:pt idx="252">
                        <c:v>1</c:v>
                      </c:pt>
                      <c:pt idx="253">
                        <c:v>1</c:v>
                      </c:pt>
                      <c:pt idx="254">
                        <c:v>1</c:v>
                      </c:pt>
                      <c:pt idx="255">
                        <c:v>3</c:v>
                      </c:pt>
                      <c:pt idx="256">
                        <c:v>3</c:v>
                      </c:pt>
                      <c:pt idx="257">
                        <c:v>3</c:v>
                      </c:pt>
                      <c:pt idx="258">
                        <c:v>28</c:v>
                      </c:pt>
                      <c:pt idx="259">
                        <c:v>2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6-BA37-4D42-997C-BB629CE5947A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(1)'!$C$1</c15:sqref>
                        </c15:formulaRef>
                      </c:ext>
                    </c:extLst>
                    <c:strCache>
                      <c:ptCount val="1"/>
                      <c:pt idx="0">
                        <c:v>urls</c:v>
                      </c:pt>
                    </c:strCache>
                  </c:strRef>
                </c:tx>
                <c:spPr>
                  <a:ln w="952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(1)'!$C$2:$C$263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371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371</c:v>
                      </c:pt>
                      <c:pt idx="16">
                        <c:v>0</c:v>
                      </c:pt>
                      <c:pt idx="17">
                        <c:v>371</c:v>
                      </c:pt>
                      <c:pt idx="18">
                        <c:v>0</c:v>
                      </c:pt>
                      <c:pt idx="19">
                        <c:v>121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371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371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371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8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760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371</c:v>
                      </c:pt>
                      <c:pt idx="85">
                        <c:v>9</c:v>
                      </c:pt>
                      <c:pt idx="86">
                        <c:v>9</c:v>
                      </c:pt>
                      <c:pt idx="87">
                        <c:v>15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371</c:v>
                      </c:pt>
                      <c:pt idx="92">
                        <c:v>371</c:v>
                      </c:pt>
                      <c:pt idx="93">
                        <c:v>1497</c:v>
                      </c:pt>
                      <c:pt idx="94">
                        <c:v>1497</c:v>
                      </c:pt>
                      <c:pt idx="95">
                        <c:v>1497</c:v>
                      </c:pt>
                      <c:pt idx="96">
                        <c:v>0</c:v>
                      </c:pt>
                      <c:pt idx="97">
                        <c:v>371</c:v>
                      </c:pt>
                      <c:pt idx="98">
                        <c:v>990</c:v>
                      </c:pt>
                      <c:pt idx="99">
                        <c:v>3</c:v>
                      </c:pt>
                      <c:pt idx="100">
                        <c:v>0</c:v>
                      </c:pt>
                      <c:pt idx="101">
                        <c:v>371</c:v>
                      </c:pt>
                      <c:pt idx="102">
                        <c:v>0</c:v>
                      </c:pt>
                      <c:pt idx="103">
                        <c:v>505</c:v>
                      </c:pt>
                      <c:pt idx="104">
                        <c:v>509</c:v>
                      </c:pt>
                      <c:pt idx="105">
                        <c:v>509</c:v>
                      </c:pt>
                      <c:pt idx="106">
                        <c:v>509</c:v>
                      </c:pt>
                      <c:pt idx="107">
                        <c:v>507</c:v>
                      </c:pt>
                      <c:pt idx="108">
                        <c:v>505</c:v>
                      </c:pt>
                      <c:pt idx="109">
                        <c:v>866</c:v>
                      </c:pt>
                      <c:pt idx="110">
                        <c:v>992</c:v>
                      </c:pt>
                      <c:pt idx="111">
                        <c:v>1137</c:v>
                      </c:pt>
                      <c:pt idx="112">
                        <c:v>372</c:v>
                      </c:pt>
                      <c:pt idx="113">
                        <c:v>371</c:v>
                      </c:pt>
                      <c:pt idx="114">
                        <c:v>371</c:v>
                      </c:pt>
                      <c:pt idx="115">
                        <c:v>371</c:v>
                      </c:pt>
                      <c:pt idx="116">
                        <c:v>0</c:v>
                      </c:pt>
                      <c:pt idx="117">
                        <c:v>371</c:v>
                      </c:pt>
                      <c:pt idx="118">
                        <c:v>0</c:v>
                      </c:pt>
                      <c:pt idx="119">
                        <c:v>371</c:v>
                      </c:pt>
                      <c:pt idx="120">
                        <c:v>0</c:v>
                      </c:pt>
                      <c:pt idx="121">
                        <c:v>121</c:v>
                      </c:pt>
                      <c:pt idx="122">
                        <c:v>742</c:v>
                      </c:pt>
                      <c:pt idx="123">
                        <c:v>124</c:v>
                      </c:pt>
                      <c:pt idx="124">
                        <c:v>371</c:v>
                      </c:pt>
                      <c:pt idx="125">
                        <c:v>492</c:v>
                      </c:pt>
                      <c:pt idx="126">
                        <c:v>0</c:v>
                      </c:pt>
                      <c:pt idx="127">
                        <c:v>1120</c:v>
                      </c:pt>
                      <c:pt idx="128">
                        <c:v>0</c:v>
                      </c:pt>
                      <c:pt idx="129">
                        <c:v>492</c:v>
                      </c:pt>
                      <c:pt idx="130">
                        <c:v>121</c:v>
                      </c:pt>
                      <c:pt idx="131">
                        <c:v>371</c:v>
                      </c:pt>
                      <c:pt idx="132">
                        <c:v>1745</c:v>
                      </c:pt>
                      <c:pt idx="133">
                        <c:v>126</c:v>
                      </c:pt>
                      <c:pt idx="134">
                        <c:v>126</c:v>
                      </c:pt>
                      <c:pt idx="135">
                        <c:v>0</c:v>
                      </c:pt>
                      <c:pt idx="136">
                        <c:v>126</c:v>
                      </c:pt>
                      <c:pt idx="137">
                        <c:v>126</c:v>
                      </c:pt>
                      <c:pt idx="138">
                        <c:v>126</c:v>
                      </c:pt>
                      <c:pt idx="139">
                        <c:v>126</c:v>
                      </c:pt>
                      <c:pt idx="140">
                        <c:v>126</c:v>
                      </c:pt>
                      <c:pt idx="141">
                        <c:v>126</c:v>
                      </c:pt>
                      <c:pt idx="142">
                        <c:v>126</c:v>
                      </c:pt>
                      <c:pt idx="143">
                        <c:v>126</c:v>
                      </c:pt>
                      <c:pt idx="144">
                        <c:v>127</c:v>
                      </c:pt>
                      <c:pt idx="145">
                        <c:v>126</c:v>
                      </c:pt>
                      <c:pt idx="146">
                        <c:v>126</c:v>
                      </c:pt>
                      <c:pt idx="147">
                        <c:v>126</c:v>
                      </c:pt>
                      <c:pt idx="148">
                        <c:v>126</c:v>
                      </c:pt>
                      <c:pt idx="149">
                        <c:v>126</c:v>
                      </c:pt>
                      <c:pt idx="150">
                        <c:v>126</c:v>
                      </c:pt>
                      <c:pt idx="151">
                        <c:v>126</c:v>
                      </c:pt>
                      <c:pt idx="152">
                        <c:v>126</c:v>
                      </c:pt>
                      <c:pt idx="153">
                        <c:v>126</c:v>
                      </c:pt>
                      <c:pt idx="154">
                        <c:v>124</c:v>
                      </c:pt>
                      <c:pt idx="155">
                        <c:v>371</c:v>
                      </c:pt>
                      <c:pt idx="156">
                        <c:v>371</c:v>
                      </c:pt>
                      <c:pt idx="157">
                        <c:v>129</c:v>
                      </c:pt>
                      <c:pt idx="158">
                        <c:v>1240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1241</c:v>
                      </c:pt>
                      <c:pt idx="162">
                        <c:v>1241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371</c:v>
                      </c:pt>
                      <c:pt idx="166">
                        <c:v>371</c:v>
                      </c:pt>
                      <c:pt idx="167">
                        <c:v>870</c:v>
                      </c:pt>
                      <c:pt idx="168">
                        <c:v>371</c:v>
                      </c:pt>
                      <c:pt idx="169">
                        <c:v>371</c:v>
                      </c:pt>
                      <c:pt idx="170">
                        <c:v>371</c:v>
                      </c:pt>
                      <c:pt idx="171">
                        <c:v>371</c:v>
                      </c:pt>
                      <c:pt idx="172">
                        <c:v>866</c:v>
                      </c:pt>
                      <c:pt idx="173">
                        <c:v>371</c:v>
                      </c:pt>
                      <c:pt idx="174">
                        <c:v>1239</c:v>
                      </c:pt>
                      <c:pt idx="175">
                        <c:v>748</c:v>
                      </c:pt>
                      <c:pt idx="176">
                        <c:v>371</c:v>
                      </c:pt>
                      <c:pt idx="177">
                        <c:v>2945</c:v>
                      </c:pt>
                      <c:pt idx="178">
                        <c:v>1912</c:v>
                      </c:pt>
                      <c:pt idx="179">
                        <c:v>508</c:v>
                      </c:pt>
                      <c:pt idx="180">
                        <c:v>496</c:v>
                      </c:pt>
                      <c:pt idx="181">
                        <c:v>371</c:v>
                      </c:pt>
                      <c:pt idx="182">
                        <c:v>371</c:v>
                      </c:pt>
                      <c:pt idx="183">
                        <c:v>371</c:v>
                      </c:pt>
                      <c:pt idx="184">
                        <c:v>0</c:v>
                      </c:pt>
                      <c:pt idx="185">
                        <c:v>371</c:v>
                      </c:pt>
                      <c:pt idx="186">
                        <c:v>371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371</c:v>
                      </c:pt>
                      <c:pt idx="190">
                        <c:v>0</c:v>
                      </c:pt>
                      <c:pt idx="191">
                        <c:v>371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371</c:v>
                      </c:pt>
                      <c:pt idx="195">
                        <c:v>995</c:v>
                      </c:pt>
                      <c:pt idx="196">
                        <c:v>996</c:v>
                      </c:pt>
                      <c:pt idx="197">
                        <c:v>995</c:v>
                      </c:pt>
                      <c:pt idx="198">
                        <c:v>996</c:v>
                      </c:pt>
                      <c:pt idx="199">
                        <c:v>996</c:v>
                      </c:pt>
                      <c:pt idx="200">
                        <c:v>995</c:v>
                      </c:pt>
                      <c:pt idx="201">
                        <c:v>995</c:v>
                      </c:pt>
                      <c:pt idx="202">
                        <c:v>996</c:v>
                      </c:pt>
                      <c:pt idx="203">
                        <c:v>124</c:v>
                      </c:pt>
                      <c:pt idx="204">
                        <c:v>8</c:v>
                      </c:pt>
                      <c:pt idx="205">
                        <c:v>10</c:v>
                      </c:pt>
                      <c:pt idx="206">
                        <c:v>1</c:v>
                      </c:pt>
                      <c:pt idx="207">
                        <c:v>16</c:v>
                      </c:pt>
                      <c:pt idx="208">
                        <c:v>0</c:v>
                      </c:pt>
                      <c:pt idx="209">
                        <c:v>3</c:v>
                      </c:pt>
                      <c:pt idx="210">
                        <c:v>3</c:v>
                      </c:pt>
                      <c:pt idx="211">
                        <c:v>3</c:v>
                      </c:pt>
                      <c:pt idx="212">
                        <c:v>3</c:v>
                      </c:pt>
                      <c:pt idx="213">
                        <c:v>4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1</c:v>
                      </c:pt>
                      <c:pt idx="217">
                        <c:v>1</c:v>
                      </c:pt>
                      <c:pt idx="218">
                        <c:v>0</c:v>
                      </c:pt>
                      <c:pt idx="219">
                        <c:v>1</c:v>
                      </c:pt>
                      <c:pt idx="220">
                        <c:v>1</c:v>
                      </c:pt>
                      <c:pt idx="221">
                        <c:v>68</c:v>
                      </c:pt>
                      <c:pt idx="222">
                        <c:v>81</c:v>
                      </c:pt>
                      <c:pt idx="223">
                        <c:v>69</c:v>
                      </c:pt>
                      <c:pt idx="224">
                        <c:v>2</c:v>
                      </c:pt>
                      <c:pt idx="225">
                        <c:v>37</c:v>
                      </c:pt>
                      <c:pt idx="226">
                        <c:v>1</c:v>
                      </c:pt>
                      <c:pt idx="227">
                        <c:v>1</c:v>
                      </c:pt>
                      <c:pt idx="228">
                        <c:v>3</c:v>
                      </c:pt>
                      <c:pt idx="229">
                        <c:v>1</c:v>
                      </c:pt>
                      <c:pt idx="230">
                        <c:v>0</c:v>
                      </c:pt>
                      <c:pt idx="231">
                        <c:v>4</c:v>
                      </c:pt>
                      <c:pt idx="232">
                        <c:v>5</c:v>
                      </c:pt>
                      <c:pt idx="233">
                        <c:v>2</c:v>
                      </c:pt>
                      <c:pt idx="234">
                        <c:v>0</c:v>
                      </c:pt>
                      <c:pt idx="235">
                        <c:v>4</c:v>
                      </c:pt>
                      <c:pt idx="236">
                        <c:v>5</c:v>
                      </c:pt>
                      <c:pt idx="237">
                        <c:v>2</c:v>
                      </c:pt>
                      <c:pt idx="238">
                        <c:v>1</c:v>
                      </c:pt>
                      <c:pt idx="239">
                        <c:v>1</c:v>
                      </c:pt>
                      <c:pt idx="240">
                        <c:v>1</c:v>
                      </c:pt>
                      <c:pt idx="241">
                        <c:v>11</c:v>
                      </c:pt>
                      <c:pt idx="242">
                        <c:v>5</c:v>
                      </c:pt>
                      <c:pt idx="243">
                        <c:v>1</c:v>
                      </c:pt>
                      <c:pt idx="244">
                        <c:v>7</c:v>
                      </c:pt>
                      <c:pt idx="245">
                        <c:v>5</c:v>
                      </c:pt>
                      <c:pt idx="246">
                        <c:v>1</c:v>
                      </c:pt>
                      <c:pt idx="247">
                        <c:v>5</c:v>
                      </c:pt>
                      <c:pt idx="248">
                        <c:v>1</c:v>
                      </c:pt>
                      <c:pt idx="249">
                        <c:v>43</c:v>
                      </c:pt>
                      <c:pt idx="250">
                        <c:v>35</c:v>
                      </c:pt>
                      <c:pt idx="251">
                        <c:v>43</c:v>
                      </c:pt>
                      <c:pt idx="252">
                        <c:v>1</c:v>
                      </c:pt>
                      <c:pt idx="253">
                        <c:v>1</c:v>
                      </c:pt>
                      <c:pt idx="254">
                        <c:v>1</c:v>
                      </c:pt>
                      <c:pt idx="255">
                        <c:v>3</c:v>
                      </c:pt>
                      <c:pt idx="256">
                        <c:v>3</c:v>
                      </c:pt>
                      <c:pt idx="257">
                        <c:v>3</c:v>
                      </c:pt>
                      <c:pt idx="258">
                        <c:v>28</c:v>
                      </c:pt>
                      <c:pt idx="259">
                        <c:v>2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BA37-4D42-997C-BB629CE5947A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(1)'!$D$1</c15:sqref>
                        </c15:formulaRef>
                      </c:ext>
                    </c:extLst>
                    <c:strCache>
                      <c:ptCount val="1"/>
                      <c:pt idx="0">
                        <c:v>file</c:v>
                      </c:pt>
                    </c:strCache>
                  </c:strRef>
                </c:tx>
                <c:spPr>
                  <a:ln w="952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(1)'!$D$2:$D$263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1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0</c:v>
                      </c:pt>
                      <c:pt idx="17">
                        <c:v>1</c:v>
                      </c:pt>
                      <c:pt idx="18">
                        <c:v>0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0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1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1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0</c:v>
                      </c:pt>
                      <c:pt idx="48">
                        <c:v>1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1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1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2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1</c:v>
                      </c:pt>
                      <c:pt idx="85">
                        <c:v>3</c:v>
                      </c:pt>
                      <c:pt idx="86">
                        <c:v>3</c:v>
                      </c:pt>
                      <c:pt idx="87">
                        <c:v>6</c:v>
                      </c:pt>
                      <c:pt idx="88">
                        <c:v>1</c:v>
                      </c:pt>
                      <c:pt idx="89">
                        <c:v>1</c:v>
                      </c:pt>
                      <c:pt idx="90">
                        <c:v>1</c:v>
                      </c:pt>
                      <c:pt idx="91">
                        <c:v>2</c:v>
                      </c:pt>
                      <c:pt idx="92">
                        <c:v>1</c:v>
                      </c:pt>
                      <c:pt idx="93">
                        <c:v>5</c:v>
                      </c:pt>
                      <c:pt idx="94">
                        <c:v>5</c:v>
                      </c:pt>
                      <c:pt idx="95">
                        <c:v>5</c:v>
                      </c:pt>
                      <c:pt idx="96">
                        <c:v>1</c:v>
                      </c:pt>
                      <c:pt idx="97">
                        <c:v>2</c:v>
                      </c:pt>
                      <c:pt idx="98">
                        <c:v>4</c:v>
                      </c:pt>
                      <c:pt idx="99">
                        <c:v>3</c:v>
                      </c:pt>
                      <c:pt idx="100">
                        <c:v>0</c:v>
                      </c:pt>
                      <c:pt idx="101">
                        <c:v>2</c:v>
                      </c:pt>
                      <c:pt idx="102">
                        <c:v>0</c:v>
                      </c:pt>
                      <c:pt idx="103">
                        <c:v>1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1</c:v>
                      </c:pt>
                      <c:pt idx="109">
                        <c:v>2</c:v>
                      </c:pt>
                      <c:pt idx="110">
                        <c:v>2</c:v>
                      </c:pt>
                      <c:pt idx="111">
                        <c:v>5</c:v>
                      </c:pt>
                      <c:pt idx="112">
                        <c:v>2</c:v>
                      </c:pt>
                      <c:pt idx="113">
                        <c:v>2</c:v>
                      </c:pt>
                      <c:pt idx="114">
                        <c:v>2</c:v>
                      </c:pt>
                      <c:pt idx="115">
                        <c:v>2</c:v>
                      </c:pt>
                      <c:pt idx="116">
                        <c:v>2</c:v>
                      </c:pt>
                      <c:pt idx="117">
                        <c:v>4</c:v>
                      </c:pt>
                      <c:pt idx="118">
                        <c:v>0</c:v>
                      </c:pt>
                      <c:pt idx="119">
                        <c:v>1</c:v>
                      </c:pt>
                      <c:pt idx="120">
                        <c:v>0</c:v>
                      </c:pt>
                      <c:pt idx="121">
                        <c:v>1</c:v>
                      </c:pt>
                      <c:pt idx="122">
                        <c:v>2</c:v>
                      </c:pt>
                      <c:pt idx="123">
                        <c:v>1</c:v>
                      </c:pt>
                      <c:pt idx="124">
                        <c:v>1</c:v>
                      </c:pt>
                      <c:pt idx="125">
                        <c:v>1</c:v>
                      </c:pt>
                      <c:pt idx="126">
                        <c:v>1</c:v>
                      </c:pt>
                      <c:pt idx="127">
                        <c:v>4</c:v>
                      </c:pt>
                      <c:pt idx="128">
                        <c:v>1</c:v>
                      </c:pt>
                      <c:pt idx="129">
                        <c:v>1</c:v>
                      </c:pt>
                      <c:pt idx="130">
                        <c:v>1</c:v>
                      </c:pt>
                      <c:pt idx="131">
                        <c:v>2</c:v>
                      </c:pt>
                      <c:pt idx="132">
                        <c:v>4</c:v>
                      </c:pt>
                      <c:pt idx="133">
                        <c:v>1</c:v>
                      </c:pt>
                      <c:pt idx="134">
                        <c:v>1</c:v>
                      </c:pt>
                      <c:pt idx="135">
                        <c:v>0</c:v>
                      </c:pt>
                      <c:pt idx="136">
                        <c:v>1</c:v>
                      </c:pt>
                      <c:pt idx="137">
                        <c:v>1</c:v>
                      </c:pt>
                      <c:pt idx="138">
                        <c:v>1</c:v>
                      </c:pt>
                      <c:pt idx="139">
                        <c:v>1</c:v>
                      </c:pt>
                      <c:pt idx="140">
                        <c:v>1</c:v>
                      </c:pt>
                      <c:pt idx="141">
                        <c:v>1</c:v>
                      </c:pt>
                      <c:pt idx="142">
                        <c:v>1</c:v>
                      </c:pt>
                      <c:pt idx="143">
                        <c:v>1</c:v>
                      </c:pt>
                      <c:pt idx="144">
                        <c:v>1</c:v>
                      </c:pt>
                      <c:pt idx="145">
                        <c:v>1</c:v>
                      </c:pt>
                      <c:pt idx="146">
                        <c:v>1</c:v>
                      </c:pt>
                      <c:pt idx="147">
                        <c:v>1</c:v>
                      </c:pt>
                      <c:pt idx="148">
                        <c:v>1</c:v>
                      </c:pt>
                      <c:pt idx="149">
                        <c:v>1</c:v>
                      </c:pt>
                      <c:pt idx="150">
                        <c:v>1</c:v>
                      </c:pt>
                      <c:pt idx="151">
                        <c:v>1</c:v>
                      </c:pt>
                      <c:pt idx="152">
                        <c:v>1</c:v>
                      </c:pt>
                      <c:pt idx="153">
                        <c:v>1</c:v>
                      </c:pt>
                      <c:pt idx="154">
                        <c:v>1</c:v>
                      </c:pt>
                      <c:pt idx="155">
                        <c:v>2</c:v>
                      </c:pt>
                      <c:pt idx="156">
                        <c:v>2</c:v>
                      </c:pt>
                      <c:pt idx="157">
                        <c:v>1</c:v>
                      </c:pt>
                      <c:pt idx="158">
                        <c:v>3</c:v>
                      </c:pt>
                      <c:pt idx="159">
                        <c:v>1</c:v>
                      </c:pt>
                      <c:pt idx="160">
                        <c:v>1</c:v>
                      </c:pt>
                      <c:pt idx="161">
                        <c:v>4</c:v>
                      </c:pt>
                      <c:pt idx="162">
                        <c:v>4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2</c:v>
                      </c:pt>
                      <c:pt idx="166">
                        <c:v>2</c:v>
                      </c:pt>
                      <c:pt idx="167">
                        <c:v>2</c:v>
                      </c:pt>
                      <c:pt idx="168">
                        <c:v>2</c:v>
                      </c:pt>
                      <c:pt idx="169">
                        <c:v>2</c:v>
                      </c:pt>
                      <c:pt idx="170">
                        <c:v>2</c:v>
                      </c:pt>
                      <c:pt idx="171">
                        <c:v>2</c:v>
                      </c:pt>
                      <c:pt idx="172">
                        <c:v>4</c:v>
                      </c:pt>
                      <c:pt idx="173">
                        <c:v>2</c:v>
                      </c:pt>
                      <c:pt idx="174">
                        <c:v>6</c:v>
                      </c:pt>
                      <c:pt idx="175">
                        <c:v>4</c:v>
                      </c:pt>
                      <c:pt idx="176">
                        <c:v>1</c:v>
                      </c:pt>
                      <c:pt idx="177">
                        <c:v>7</c:v>
                      </c:pt>
                      <c:pt idx="178">
                        <c:v>7</c:v>
                      </c:pt>
                      <c:pt idx="179">
                        <c:v>1</c:v>
                      </c:pt>
                      <c:pt idx="180">
                        <c:v>1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2</c:v>
                      </c:pt>
                      <c:pt idx="184">
                        <c:v>0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2</c:v>
                      </c:pt>
                      <c:pt idx="190">
                        <c:v>0</c:v>
                      </c:pt>
                      <c:pt idx="191">
                        <c:v>2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2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3</c:v>
                      </c:pt>
                      <c:pt idx="204">
                        <c:v>36</c:v>
                      </c:pt>
                      <c:pt idx="205">
                        <c:v>3032</c:v>
                      </c:pt>
                      <c:pt idx="206">
                        <c:v>7</c:v>
                      </c:pt>
                      <c:pt idx="207">
                        <c:v>5568</c:v>
                      </c:pt>
                      <c:pt idx="208">
                        <c:v>0</c:v>
                      </c:pt>
                      <c:pt idx="209">
                        <c:v>764</c:v>
                      </c:pt>
                      <c:pt idx="210">
                        <c:v>744</c:v>
                      </c:pt>
                      <c:pt idx="211">
                        <c:v>872</c:v>
                      </c:pt>
                      <c:pt idx="212">
                        <c:v>872</c:v>
                      </c:pt>
                      <c:pt idx="213">
                        <c:v>124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132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372</c:v>
                      </c:pt>
                      <c:pt idx="221">
                        <c:v>4098</c:v>
                      </c:pt>
                      <c:pt idx="222">
                        <c:v>374</c:v>
                      </c:pt>
                      <c:pt idx="223">
                        <c:v>4470</c:v>
                      </c:pt>
                      <c:pt idx="224">
                        <c:v>874</c:v>
                      </c:pt>
                      <c:pt idx="225">
                        <c:v>796</c:v>
                      </c:pt>
                      <c:pt idx="226">
                        <c:v>126</c:v>
                      </c:pt>
                      <c:pt idx="227">
                        <c:v>13</c:v>
                      </c:pt>
                      <c:pt idx="228">
                        <c:v>11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3</c:v>
                      </c:pt>
                      <c:pt idx="232">
                        <c:v>383</c:v>
                      </c:pt>
                      <c:pt idx="233">
                        <c:v>371</c:v>
                      </c:pt>
                      <c:pt idx="234">
                        <c:v>0</c:v>
                      </c:pt>
                      <c:pt idx="235">
                        <c:v>1119</c:v>
                      </c:pt>
                      <c:pt idx="236">
                        <c:v>997</c:v>
                      </c:pt>
                      <c:pt idx="237">
                        <c:v>371</c:v>
                      </c:pt>
                      <c:pt idx="238">
                        <c:v>0</c:v>
                      </c:pt>
                      <c:pt idx="239">
                        <c:v>8</c:v>
                      </c:pt>
                      <c:pt idx="240">
                        <c:v>492</c:v>
                      </c:pt>
                      <c:pt idx="241">
                        <c:v>2113</c:v>
                      </c:pt>
                      <c:pt idx="242">
                        <c:v>745</c:v>
                      </c:pt>
                      <c:pt idx="243">
                        <c:v>5</c:v>
                      </c:pt>
                      <c:pt idx="244">
                        <c:v>1857</c:v>
                      </c:pt>
                      <c:pt idx="245">
                        <c:v>1115</c:v>
                      </c:pt>
                      <c:pt idx="246">
                        <c:v>0</c:v>
                      </c:pt>
                      <c:pt idx="247">
                        <c:v>412</c:v>
                      </c:pt>
                      <c:pt idx="248">
                        <c:v>0</c:v>
                      </c:pt>
                      <c:pt idx="249">
                        <c:v>9950</c:v>
                      </c:pt>
                      <c:pt idx="250">
                        <c:v>9293</c:v>
                      </c:pt>
                      <c:pt idx="251">
                        <c:v>9949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503</c:v>
                      </c:pt>
                      <c:pt idx="256">
                        <c:v>501</c:v>
                      </c:pt>
                      <c:pt idx="257">
                        <c:v>502</c:v>
                      </c:pt>
                      <c:pt idx="258">
                        <c:v>3766</c:v>
                      </c:pt>
                      <c:pt idx="259">
                        <c:v>371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BA37-4D42-997C-BB629CE5947A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(1)'!$E$1</c15:sqref>
                        </c15:formulaRef>
                      </c:ext>
                    </c:extLst>
                    <c:strCache>
                      <c:ptCount val="1"/>
                      <c:pt idx="0">
                        <c:v>name</c:v>
                      </c:pt>
                    </c:strCache>
                  </c:strRef>
                </c:tx>
                <c:spPr>
                  <a:ln w="95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(1)'!$E$2:$E$263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1</c:v>
                      </c:pt>
                      <c:pt idx="18">
                        <c:v>0</c:v>
                      </c:pt>
                      <c:pt idx="19">
                        <c:v>1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1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1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1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1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1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1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1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1</c:v>
                      </c:pt>
                      <c:pt idx="85">
                        <c:v>3</c:v>
                      </c:pt>
                      <c:pt idx="86">
                        <c:v>3</c:v>
                      </c:pt>
                      <c:pt idx="87">
                        <c:v>6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2</c:v>
                      </c:pt>
                      <c:pt idx="92">
                        <c:v>1</c:v>
                      </c:pt>
                      <c:pt idx="93">
                        <c:v>5</c:v>
                      </c:pt>
                      <c:pt idx="94">
                        <c:v>5</c:v>
                      </c:pt>
                      <c:pt idx="95">
                        <c:v>5</c:v>
                      </c:pt>
                      <c:pt idx="96">
                        <c:v>0</c:v>
                      </c:pt>
                      <c:pt idx="97">
                        <c:v>2</c:v>
                      </c:pt>
                      <c:pt idx="98">
                        <c:v>3</c:v>
                      </c:pt>
                      <c:pt idx="99">
                        <c:v>2</c:v>
                      </c:pt>
                      <c:pt idx="100">
                        <c:v>0</c:v>
                      </c:pt>
                      <c:pt idx="101">
                        <c:v>2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0</c:v>
                      </c:pt>
                      <c:pt idx="107">
                        <c:v>1</c:v>
                      </c:pt>
                      <c:pt idx="108">
                        <c:v>1</c:v>
                      </c:pt>
                      <c:pt idx="109">
                        <c:v>1</c:v>
                      </c:pt>
                      <c:pt idx="110">
                        <c:v>1</c:v>
                      </c:pt>
                      <c:pt idx="111">
                        <c:v>1</c:v>
                      </c:pt>
                      <c:pt idx="112">
                        <c:v>2</c:v>
                      </c:pt>
                      <c:pt idx="113">
                        <c:v>2</c:v>
                      </c:pt>
                      <c:pt idx="114">
                        <c:v>2</c:v>
                      </c:pt>
                      <c:pt idx="115">
                        <c:v>2</c:v>
                      </c:pt>
                      <c:pt idx="116">
                        <c:v>0</c:v>
                      </c:pt>
                      <c:pt idx="117">
                        <c:v>1</c:v>
                      </c:pt>
                      <c:pt idx="118">
                        <c:v>0</c:v>
                      </c:pt>
                      <c:pt idx="119">
                        <c:v>1</c:v>
                      </c:pt>
                      <c:pt idx="120">
                        <c:v>0</c:v>
                      </c:pt>
                      <c:pt idx="121">
                        <c:v>1</c:v>
                      </c:pt>
                      <c:pt idx="122">
                        <c:v>2</c:v>
                      </c:pt>
                      <c:pt idx="123">
                        <c:v>1</c:v>
                      </c:pt>
                      <c:pt idx="124">
                        <c:v>1</c:v>
                      </c:pt>
                      <c:pt idx="125">
                        <c:v>1</c:v>
                      </c:pt>
                      <c:pt idx="126">
                        <c:v>1</c:v>
                      </c:pt>
                      <c:pt idx="127">
                        <c:v>4</c:v>
                      </c:pt>
                      <c:pt idx="128">
                        <c:v>0</c:v>
                      </c:pt>
                      <c:pt idx="129">
                        <c:v>1</c:v>
                      </c:pt>
                      <c:pt idx="130">
                        <c:v>1</c:v>
                      </c:pt>
                      <c:pt idx="131">
                        <c:v>1</c:v>
                      </c:pt>
                      <c:pt idx="132">
                        <c:v>5</c:v>
                      </c:pt>
                      <c:pt idx="133">
                        <c:v>1</c:v>
                      </c:pt>
                      <c:pt idx="134">
                        <c:v>1</c:v>
                      </c:pt>
                      <c:pt idx="135">
                        <c:v>0</c:v>
                      </c:pt>
                      <c:pt idx="136">
                        <c:v>1</c:v>
                      </c:pt>
                      <c:pt idx="137">
                        <c:v>1</c:v>
                      </c:pt>
                      <c:pt idx="138">
                        <c:v>1</c:v>
                      </c:pt>
                      <c:pt idx="139">
                        <c:v>1</c:v>
                      </c:pt>
                      <c:pt idx="140">
                        <c:v>1</c:v>
                      </c:pt>
                      <c:pt idx="141">
                        <c:v>1</c:v>
                      </c:pt>
                      <c:pt idx="142">
                        <c:v>1</c:v>
                      </c:pt>
                      <c:pt idx="143">
                        <c:v>1</c:v>
                      </c:pt>
                      <c:pt idx="144">
                        <c:v>1</c:v>
                      </c:pt>
                      <c:pt idx="145">
                        <c:v>1</c:v>
                      </c:pt>
                      <c:pt idx="146">
                        <c:v>1</c:v>
                      </c:pt>
                      <c:pt idx="147">
                        <c:v>1</c:v>
                      </c:pt>
                      <c:pt idx="148">
                        <c:v>1</c:v>
                      </c:pt>
                      <c:pt idx="149">
                        <c:v>1</c:v>
                      </c:pt>
                      <c:pt idx="150">
                        <c:v>1</c:v>
                      </c:pt>
                      <c:pt idx="151">
                        <c:v>1</c:v>
                      </c:pt>
                      <c:pt idx="152">
                        <c:v>1</c:v>
                      </c:pt>
                      <c:pt idx="153">
                        <c:v>1</c:v>
                      </c:pt>
                      <c:pt idx="154">
                        <c:v>1</c:v>
                      </c:pt>
                      <c:pt idx="155">
                        <c:v>2</c:v>
                      </c:pt>
                      <c:pt idx="156">
                        <c:v>2</c:v>
                      </c:pt>
                      <c:pt idx="157">
                        <c:v>0</c:v>
                      </c:pt>
                      <c:pt idx="158">
                        <c:v>1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7</c:v>
                      </c:pt>
                      <c:pt idx="162">
                        <c:v>7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2</c:v>
                      </c:pt>
                      <c:pt idx="166">
                        <c:v>2</c:v>
                      </c:pt>
                      <c:pt idx="167">
                        <c:v>1</c:v>
                      </c:pt>
                      <c:pt idx="168">
                        <c:v>2</c:v>
                      </c:pt>
                      <c:pt idx="169">
                        <c:v>2</c:v>
                      </c:pt>
                      <c:pt idx="170">
                        <c:v>2</c:v>
                      </c:pt>
                      <c:pt idx="171">
                        <c:v>1</c:v>
                      </c:pt>
                      <c:pt idx="172">
                        <c:v>6</c:v>
                      </c:pt>
                      <c:pt idx="173">
                        <c:v>2</c:v>
                      </c:pt>
                      <c:pt idx="174">
                        <c:v>7</c:v>
                      </c:pt>
                      <c:pt idx="175">
                        <c:v>6</c:v>
                      </c:pt>
                      <c:pt idx="176">
                        <c:v>0</c:v>
                      </c:pt>
                      <c:pt idx="177">
                        <c:v>6</c:v>
                      </c:pt>
                      <c:pt idx="178">
                        <c:v>11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1</c:v>
                      </c:pt>
                      <c:pt idx="184">
                        <c:v>0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2</c:v>
                      </c:pt>
                      <c:pt idx="190">
                        <c:v>0</c:v>
                      </c:pt>
                      <c:pt idx="191">
                        <c:v>2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2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1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30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1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13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5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9</c:v>
                      </c:pt>
                      <c:pt idx="256">
                        <c:v>2</c:v>
                      </c:pt>
                      <c:pt idx="257">
                        <c:v>9</c:v>
                      </c:pt>
                      <c:pt idx="258">
                        <c:v>9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BA37-4D42-997C-BB629CE5947A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(1)'!$F$1</c15:sqref>
                        </c15:formulaRef>
                      </c:ext>
                    </c:extLst>
                    <c:strCache>
                      <c:ptCount val="1"/>
                      <c:pt idx="0">
                        <c:v>type</c:v>
                      </c:pt>
                    </c:strCache>
                  </c:strRef>
                </c:tx>
                <c:spPr>
                  <a:ln w="952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(1)'!$F$2:$F$263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1</c:v>
                      </c:pt>
                      <c:pt idx="18">
                        <c:v>0</c:v>
                      </c:pt>
                      <c:pt idx="19">
                        <c:v>1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1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1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1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1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1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1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1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1</c:v>
                      </c:pt>
                      <c:pt idx="85">
                        <c:v>3</c:v>
                      </c:pt>
                      <c:pt idx="86">
                        <c:v>3</c:v>
                      </c:pt>
                      <c:pt idx="87">
                        <c:v>6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2</c:v>
                      </c:pt>
                      <c:pt idx="92">
                        <c:v>1</c:v>
                      </c:pt>
                      <c:pt idx="93">
                        <c:v>5</c:v>
                      </c:pt>
                      <c:pt idx="94">
                        <c:v>5</c:v>
                      </c:pt>
                      <c:pt idx="95">
                        <c:v>5</c:v>
                      </c:pt>
                      <c:pt idx="96">
                        <c:v>0</c:v>
                      </c:pt>
                      <c:pt idx="97">
                        <c:v>2</c:v>
                      </c:pt>
                      <c:pt idx="98">
                        <c:v>3</c:v>
                      </c:pt>
                      <c:pt idx="99">
                        <c:v>2</c:v>
                      </c:pt>
                      <c:pt idx="100">
                        <c:v>0</c:v>
                      </c:pt>
                      <c:pt idx="101">
                        <c:v>2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0</c:v>
                      </c:pt>
                      <c:pt idx="107">
                        <c:v>1</c:v>
                      </c:pt>
                      <c:pt idx="108">
                        <c:v>1</c:v>
                      </c:pt>
                      <c:pt idx="109">
                        <c:v>1</c:v>
                      </c:pt>
                      <c:pt idx="110">
                        <c:v>1</c:v>
                      </c:pt>
                      <c:pt idx="111">
                        <c:v>1</c:v>
                      </c:pt>
                      <c:pt idx="112">
                        <c:v>2</c:v>
                      </c:pt>
                      <c:pt idx="113">
                        <c:v>2</c:v>
                      </c:pt>
                      <c:pt idx="114">
                        <c:v>2</c:v>
                      </c:pt>
                      <c:pt idx="115">
                        <c:v>2</c:v>
                      </c:pt>
                      <c:pt idx="116">
                        <c:v>0</c:v>
                      </c:pt>
                      <c:pt idx="117">
                        <c:v>1</c:v>
                      </c:pt>
                      <c:pt idx="118">
                        <c:v>0</c:v>
                      </c:pt>
                      <c:pt idx="119">
                        <c:v>1</c:v>
                      </c:pt>
                      <c:pt idx="120">
                        <c:v>0</c:v>
                      </c:pt>
                      <c:pt idx="121">
                        <c:v>1</c:v>
                      </c:pt>
                      <c:pt idx="122">
                        <c:v>2</c:v>
                      </c:pt>
                      <c:pt idx="123">
                        <c:v>1</c:v>
                      </c:pt>
                      <c:pt idx="124">
                        <c:v>1</c:v>
                      </c:pt>
                      <c:pt idx="125">
                        <c:v>1</c:v>
                      </c:pt>
                      <c:pt idx="126">
                        <c:v>1</c:v>
                      </c:pt>
                      <c:pt idx="127">
                        <c:v>4</c:v>
                      </c:pt>
                      <c:pt idx="128">
                        <c:v>0</c:v>
                      </c:pt>
                      <c:pt idx="129">
                        <c:v>1</c:v>
                      </c:pt>
                      <c:pt idx="130">
                        <c:v>1</c:v>
                      </c:pt>
                      <c:pt idx="131">
                        <c:v>1</c:v>
                      </c:pt>
                      <c:pt idx="132">
                        <c:v>5</c:v>
                      </c:pt>
                      <c:pt idx="133">
                        <c:v>1</c:v>
                      </c:pt>
                      <c:pt idx="134">
                        <c:v>1</c:v>
                      </c:pt>
                      <c:pt idx="135">
                        <c:v>0</c:v>
                      </c:pt>
                      <c:pt idx="136">
                        <c:v>1</c:v>
                      </c:pt>
                      <c:pt idx="137">
                        <c:v>1</c:v>
                      </c:pt>
                      <c:pt idx="138">
                        <c:v>1</c:v>
                      </c:pt>
                      <c:pt idx="139">
                        <c:v>1</c:v>
                      </c:pt>
                      <c:pt idx="140">
                        <c:v>1</c:v>
                      </c:pt>
                      <c:pt idx="141">
                        <c:v>1</c:v>
                      </c:pt>
                      <c:pt idx="142">
                        <c:v>1</c:v>
                      </c:pt>
                      <c:pt idx="143">
                        <c:v>1</c:v>
                      </c:pt>
                      <c:pt idx="144">
                        <c:v>1</c:v>
                      </c:pt>
                      <c:pt idx="145">
                        <c:v>1</c:v>
                      </c:pt>
                      <c:pt idx="146">
                        <c:v>1</c:v>
                      </c:pt>
                      <c:pt idx="147">
                        <c:v>1</c:v>
                      </c:pt>
                      <c:pt idx="148">
                        <c:v>1</c:v>
                      </c:pt>
                      <c:pt idx="149">
                        <c:v>1</c:v>
                      </c:pt>
                      <c:pt idx="150">
                        <c:v>1</c:v>
                      </c:pt>
                      <c:pt idx="151">
                        <c:v>1</c:v>
                      </c:pt>
                      <c:pt idx="152">
                        <c:v>1</c:v>
                      </c:pt>
                      <c:pt idx="153">
                        <c:v>1</c:v>
                      </c:pt>
                      <c:pt idx="154">
                        <c:v>1</c:v>
                      </c:pt>
                      <c:pt idx="155">
                        <c:v>2</c:v>
                      </c:pt>
                      <c:pt idx="156">
                        <c:v>2</c:v>
                      </c:pt>
                      <c:pt idx="157">
                        <c:v>0</c:v>
                      </c:pt>
                      <c:pt idx="158">
                        <c:v>1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7</c:v>
                      </c:pt>
                      <c:pt idx="162">
                        <c:v>7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2</c:v>
                      </c:pt>
                      <c:pt idx="166">
                        <c:v>2</c:v>
                      </c:pt>
                      <c:pt idx="167">
                        <c:v>1</c:v>
                      </c:pt>
                      <c:pt idx="168">
                        <c:v>2</c:v>
                      </c:pt>
                      <c:pt idx="169">
                        <c:v>2</c:v>
                      </c:pt>
                      <c:pt idx="170">
                        <c:v>2</c:v>
                      </c:pt>
                      <c:pt idx="171">
                        <c:v>1</c:v>
                      </c:pt>
                      <c:pt idx="172">
                        <c:v>6</c:v>
                      </c:pt>
                      <c:pt idx="173">
                        <c:v>2</c:v>
                      </c:pt>
                      <c:pt idx="174">
                        <c:v>7</c:v>
                      </c:pt>
                      <c:pt idx="175">
                        <c:v>6</c:v>
                      </c:pt>
                      <c:pt idx="176">
                        <c:v>0</c:v>
                      </c:pt>
                      <c:pt idx="177">
                        <c:v>6</c:v>
                      </c:pt>
                      <c:pt idx="178">
                        <c:v>11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1</c:v>
                      </c:pt>
                      <c:pt idx="184">
                        <c:v>0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2</c:v>
                      </c:pt>
                      <c:pt idx="190">
                        <c:v>0</c:v>
                      </c:pt>
                      <c:pt idx="191">
                        <c:v>2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2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1</c:v>
                      </c:pt>
                      <c:pt idx="204">
                        <c:v>8</c:v>
                      </c:pt>
                      <c:pt idx="205">
                        <c:v>11</c:v>
                      </c:pt>
                      <c:pt idx="206">
                        <c:v>1</c:v>
                      </c:pt>
                      <c:pt idx="207">
                        <c:v>14</c:v>
                      </c:pt>
                      <c:pt idx="208">
                        <c:v>0</c:v>
                      </c:pt>
                      <c:pt idx="209">
                        <c:v>3</c:v>
                      </c:pt>
                      <c:pt idx="210">
                        <c:v>3</c:v>
                      </c:pt>
                      <c:pt idx="211">
                        <c:v>3</c:v>
                      </c:pt>
                      <c:pt idx="212">
                        <c:v>3</c:v>
                      </c:pt>
                      <c:pt idx="213">
                        <c:v>5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1</c:v>
                      </c:pt>
                      <c:pt idx="220">
                        <c:v>1</c:v>
                      </c:pt>
                      <c:pt idx="221">
                        <c:v>68</c:v>
                      </c:pt>
                      <c:pt idx="222">
                        <c:v>81</c:v>
                      </c:pt>
                      <c:pt idx="223">
                        <c:v>69</c:v>
                      </c:pt>
                      <c:pt idx="224">
                        <c:v>4</c:v>
                      </c:pt>
                      <c:pt idx="225">
                        <c:v>35</c:v>
                      </c:pt>
                      <c:pt idx="226">
                        <c:v>1</c:v>
                      </c:pt>
                      <c:pt idx="227">
                        <c:v>1</c:v>
                      </c:pt>
                      <c:pt idx="228">
                        <c:v>1</c:v>
                      </c:pt>
                      <c:pt idx="229">
                        <c:v>1</c:v>
                      </c:pt>
                      <c:pt idx="230">
                        <c:v>0</c:v>
                      </c:pt>
                      <c:pt idx="231">
                        <c:v>4</c:v>
                      </c:pt>
                      <c:pt idx="232">
                        <c:v>1</c:v>
                      </c:pt>
                      <c:pt idx="233">
                        <c:v>2</c:v>
                      </c:pt>
                      <c:pt idx="234">
                        <c:v>0</c:v>
                      </c:pt>
                      <c:pt idx="235">
                        <c:v>4</c:v>
                      </c:pt>
                      <c:pt idx="236">
                        <c:v>5</c:v>
                      </c:pt>
                      <c:pt idx="237">
                        <c:v>0</c:v>
                      </c:pt>
                      <c:pt idx="238">
                        <c:v>1</c:v>
                      </c:pt>
                      <c:pt idx="239">
                        <c:v>1</c:v>
                      </c:pt>
                      <c:pt idx="240">
                        <c:v>1</c:v>
                      </c:pt>
                      <c:pt idx="241">
                        <c:v>10</c:v>
                      </c:pt>
                      <c:pt idx="242">
                        <c:v>5</c:v>
                      </c:pt>
                      <c:pt idx="243">
                        <c:v>1</c:v>
                      </c:pt>
                      <c:pt idx="244">
                        <c:v>8</c:v>
                      </c:pt>
                      <c:pt idx="245">
                        <c:v>5</c:v>
                      </c:pt>
                      <c:pt idx="246">
                        <c:v>1</c:v>
                      </c:pt>
                      <c:pt idx="247">
                        <c:v>4</c:v>
                      </c:pt>
                      <c:pt idx="248">
                        <c:v>1</c:v>
                      </c:pt>
                      <c:pt idx="249">
                        <c:v>36</c:v>
                      </c:pt>
                      <c:pt idx="250">
                        <c:v>29</c:v>
                      </c:pt>
                      <c:pt idx="251">
                        <c:v>37</c:v>
                      </c:pt>
                      <c:pt idx="252">
                        <c:v>1</c:v>
                      </c:pt>
                      <c:pt idx="253">
                        <c:v>1</c:v>
                      </c:pt>
                      <c:pt idx="254">
                        <c:v>1</c:v>
                      </c:pt>
                      <c:pt idx="255">
                        <c:v>3</c:v>
                      </c:pt>
                      <c:pt idx="256">
                        <c:v>3</c:v>
                      </c:pt>
                      <c:pt idx="257">
                        <c:v>3</c:v>
                      </c:pt>
                      <c:pt idx="258">
                        <c:v>10</c:v>
                      </c:pt>
                      <c:pt idx="259">
                        <c:v>2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BA37-4D42-997C-BB629CE5947A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(1)'!$G$1</c15:sqref>
                        </c15:formulaRef>
                      </c:ext>
                    </c:extLst>
                    <c:strCache>
                      <c:ptCount val="1"/>
                      <c:pt idx="0">
                        <c:v>path</c:v>
                      </c:pt>
                    </c:strCache>
                  </c:strRef>
                </c:tx>
                <c:spPr>
                  <a:ln w="952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(1)'!$G$2:$G$263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1</c:v>
                      </c:pt>
                      <c:pt idx="18">
                        <c:v>0</c:v>
                      </c:pt>
                      <c:pt idx="19">
                        <c:v>1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1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1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1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1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1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1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1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9</c:v>
                      </c:pt>
                      <c:pt idx="105">
                        <c:v>9</c:v>
                      </c:pt>
                      <c:pt idx="106">
                        <c:v>0</c:v>
                      </c:pt>
                      <c:pt idx="107">
                        <c:v>9</c:v>
                      </c:pt>
                      <c:pt idx="108">
                        <c:v>9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6</c:v>
                      </c:pt>
                      <c:pt idx="162">
                        <c:v>6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64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8</c:v>
                      </c:pt>
                      <c:pt idx="205">
                        <c:v>11</c:v>
                      </c:pt>
                      <c:pt idx="206">
                        <c:v>1</c:v>
                      </c:pt>
                      <c:pt idx="207">
                        <c:v>14</c:v>
                      </c:pt>
                      <c:pt idx="208">
                        <c:v>0</c:v>
                      </c:pt>
                      <c:pt idx="209">
                        <c:v>3</c:v>
                      </c:pt>
                      <c:pt idx="210">
                        <c:v>3</c:v>
                      </c:pt>
                      <c:pt idx="211">
                        <c:v>3</c:v>
                      </c:pt>
                      <c:pt idx="212">
                        <c:v>3</c:v>
                      </c:pt>
                      <c:pt idx="213">
                        <c:v>5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1</c:v>
                      </c:pt>
                      <c:pt idx="220">
                        <c:v>1</c:v>
                      </c:pt>
                      <c:pt idx="221">
                        <c:v>68</c:v>
                      </c:pt>
                      <c:pt idx="222">
                        <c:v>81</c:v>
                      </c:pt>
                      <c:pt idx="223">
                        <c:v>69</c:v>
                      </c:pt>
                      <c:pt idx="224">
                        <c:v>4</c:v>
                      </c:pt>
                      <c:pt idx="225">
                        <c:v>35</c:v>
                      </c:pt>
                      <c:pt idx="226">
                        <c:v>1</c:v>
                      </c:pt>
                      <c:pt idx="227">
                        <c:v>1</c:v>
                      </c:pt>
                      <c:pt idx="228">
                        <c:v>1</c:v>
                      </c:pt>
                      <c:pt idx="229">
                        <c:v>1</c:v>
                      </c:pt>
                      <c:pt idx="230">
                        <c:v>0</c:v>
                      </c:pt>
                      <c:pt idx="231">
                        <c:v>4</c:v>
                      </c:pt>
                      <c:pt idx="232">
                        <c:v>1</c:v>
                      </c:pt>
                      <c:pt idx="233">
                        <c:v>2</c:v>
                      </c:pt>
                      <c:pt idx="234">
                        <c:v>0</c:v>
                      </c:pt>
                      <c:pt idx="235">
                        <c:v>4</c:v>
                      </c:pt>
                      <c:pt idx="236">
                        <c:v>5</c:v>
                      </c:pt>
                      <c:pt idx="237">
                        <c:v>0</c:v>
                      </c:pt>
                      <c:pt idx="238">
                        <c:v>1</c:v>
                      </c:pt>
                      <c:pt idx="239">
                        <c:v>1</c:v>
                      </c:pt>
                      <c:pt idx="240">
                        <c:v>1</c:v>
                      </c:pt>
                      <c:pt idx="241">
                        <c:v>10</c:v>
                      </c:pt>
                      <c:pt idx="242">
                        <c:v>5</c:v>
                      </c:pt>
                      <c:pt idx="243">
                        <c:v>1</c:v>
                      </c:pt>
                      <c:pt idx="244">
                        <c:v>8</c:v>
                      </c:pt>
                      <c:pt idx="245">
                        <c:v>5</c:v>
                      </c:pt>
                      <c:pt idx="246">
                        <c:v>1</c:v>
                      </c:pt>
                      <c:pt idx="247">
                        <c:v>4</c:v>
                      </c:pt>
                      <c:pt idx="248">
                        <c:v>1</c:v>
                      </c:pt>
                      <c:pt idx="249">
                        <c:v>36</c:v>
                      </c:pt>
                      <c:pt idx="250">
                        <c:v>29</c:v>
                      </c:pt>
                      <c:pt idx="251">
                        <c:v>37</c:v>
                      </c:pt>
                      <c:pt idx="252">
                        <c:v>1</c:v>
                      </c:pt>
                      <c:pt idx="253">
                        <c:v>1</c:v>
                      </c:pt>
                      <c:pt idx="254">
                        <c:v>1</c:v>
                      </c:pt>
                      <c:pt idx="255">
                        <c:v>3</c:v>
                      </c:pt>
                      <c:pt idx="256">
                        <c:v>3</c:v>
                      </c:pt>
                      <c:pt idx="257">
                        <c:v>3</c:v>
                      </c:pt>
                      <c:pt idx="258">
                        <c:v>10</c:v>
                      </c:pt>
                      <c:pt idx="259">
                        <c:v>2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BA37-4D42-997C-BB629CE5947A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(1)'!$H$1</c15:sqref>
                        </c15:formulaRef>
                      </c:ext>
                    </c:extLst>
                    <c:strCache>
                      <c:ptCount val="1"/>
                      <c:pt idx="0">
                        <c:v>ext_urls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(1)'!$H$2:$H$263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1</c:v>
                      </c:pt>
                      <c:pt idx="85">
                        <c:v>3</c:v>
                      </c:pt>
                      <c:pt idx="86">
                        <c:v>3</c:v>
                      </c:pt>
                      <c:pt idx="87">
                        <c:v>6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2</c:v>
                      </c:pt>
                      <c:pt idx="92">
                        <c:v>1</c:v>
                      </c:pt>
                      <c:pt idx="93">
                        <c:v>5</c:v>
                      </c:pt>
                      <c:pt idx="94">
                        <c:v>5</c:v>
                      </c:pt>
                      <c:pt idx="95">
                        <c:v>5</c:v>
                      </c:pt>
                      <c:pt idx="96">
                        <c:v>0</c:v>
                      </c:pt>
                      <c:pt idx="97">
                        <c:v>2</c:v>
                      </c:pt>
                      <c:pt idx="98">
                        <c:v>3</c:v>
                      </c:pt>
                      <c:pt idx="99">
                        <c:v>2</c:v>
                      </c:pt>
                      <c:pt idx="100">
                        <c:v>0</c:v>
                      </c:pt>
                      <c:pt idx="101">
                        <c:v>2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0</c:v>
                      </c:pt>
                      <c:pt idx="107">
                        <c:v>1</c:v>
                      </c:pt>
                      <c:pt idx="108">
                        <c:v>1</c:v>
                      </c:pt>
                      <c:pt idx="109">
                        <c:v>1</c:v>
                      </c:pt>
                      <c:pt idx="110">
                        <c:v>1</c:v>
                      </c:pt>
                      <c:pt idx="111">
                        <c:v>1</c:v>
                      </c:pt>
                      <c:pt idx="112">
                        <c:v>2</c:v>
                      </c:pt>
                      <c:pt idx="113">
                        <c:v>2</c:v>
                      </c:pt>
                      <c:pt idx="114">
                        <c:v>2</c:v>
                      </c:pt>
                      <c:pt idx="115">
                        <c:v>2</c:v>
                      </c:pt>
                      <c:pt idx="116">
                        <c:v>0</c:v>
                      </c:pt>
                      <c:pt idx="117">
                        <c:v>1</c:v>
                      </c:pt>
                      <c:pt idx="118">
                        <c:v>0</c:v>
                      </c:pt>
                      <c:pt idx="119">
                        <c:v>1</c:v>
                      </c:pt>
                      <c:pt idx="120">
                        <c:v>0</c:v>
                      </c:pt>
                      <c:pt idx="121">
                        <c:v>1</c:v>
                      </c:pt>
                      <c:pt idx="122">
                        <c:v>2</c:v>
                      </c:pt>
                      <c:pt idx="123">
                        <c:v>1</c:v>
                      </c:pt>
                      <c:pt idx="124">
                        <c:v>1</c:v>
                      </c:pt>
                      <c:pt idx="125">
                        <c:v>1</c:v>
                      </c:pt>
                      <c:pt idx="126">
                        <c:v>1</c:v>
                      </c:pt>
                      <c:pt idx="127">
                        <c:v>4</c:v>
                      </c:pt>
                      <c:pt idx="128">
                        <c:v>0</c:v>
                      </c:pt>
                      <c:pt idx="129">
                        <c:v>1</c:v>
                      </c:pt>
                      <c:pt idx="130">
                        <c:v>1</c:v>
                      </c:pt>
                      <c:pt idx="131">
                        <c:v>1</c:v>
                      </c:pt>
                      <c:pt idx="132">
                        <c:v>5</c:v>
                      </c:pt>
                      <c:pt idx="133">
                        <c:v>1</c:v>
                      </c:pt>
                      <c:pt idx="134">
                        <c:v>1</c:v>
                      </c:pt>
                      <c:pt idx="135">
                        <c:v>0</c:v>
                      </c:pt>
                      <c:pt idx="136">
                        <c:v>1</c:v>
                      </c:pt>
                      <c:pt idx="137">
                        <c:v>1</c:v>
                      </c:pt>
                      <c:pt idx="138">
                        <c:v>1</c:v>
                      </c:pt>
                      <c:pt idx="139">
                        <c:v>1</c:v>
                      </c:pt>
                      <c:pt idx="140">
                        <c:v>1</c:v>
                      </c:pt>
                      <c:pt idx="141">
                        <c:v>1</c:v>
                      </c:pt>
                      <c:pt idx="142">
                        <c:v>1</c:v>
                      </c:pt>
                      <c:pt idx="143">
                        <c:v>1</c:v>
                      </c:pt>
                      <c:pt idx="144">
                        <c:v>1</c:v>
                      </c:pt>
                      <c:pt idx="145">
                        <c:v>1</c:v>
                      </c:pt>
                      <c:pt idx="146">
                        <c:v>1</c:v>
                      </c:pt>
                      <c:pt idx="147">
                        <c:v>1</c:v>
                      </c:pt>
                      <c:pt idx="148">
                        <c:v>1</c:v>
                      </c:pt>
                      <c:pt idx="149">
                        <c:v>1</c:v>
                      </c:pt>
                      <c:pt idx="150">
                        <c:v>1</c:v>
                      </c:pt>
                      <c:pt idx="151">
                        <c:v>1</c:v>
                      </c:pt>
                      <c:pt idx="152">
                        <c:v>1</c:v>
                      </c:pt>
                      <c:pt idx="153">
                        <c:v>1</c:v>
                      </c:pt>
                      <c:pt idx="154">
                        <c:v>1</c:v>
                      </c:pt>
                      <c:pt idx="155">
                        <c:v>2</c:v>
                      </c:pt>
                      <c:pt idx="156">
                        <c:v>2</c:v>
                      </c:pt>
                      <c:pt idx="157">
                        <c:v>0</c:v>
                      </c:pt>
                      <c:pt idx="158">
                        <c:v>1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7</c:v>
                      </c:pt>
                      <c:pt idx="162">
                        <c:v>7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2</c:v>
                      </c:pt>
                      <c:pt idx="166">
                        <c:v>2</c:v>
                      </c:pt>
                      <c:pt idx="167">
                        <c:v>1</c:v>
                      </c:pt>
                      <c:pt idx="168">
                        <c:v>2</c:v>
                      </c:pt>
                      <c:pt idx="169">
                        <c:v>2</c:v>
                      </c:pt>
                      <c:pt idx="170">
                        <c:v>2</c:v>
                      </c:pt>
                      <c:pt idx="171">
                        <c:v>1</c:v>
                      </c:pt>
                      <c:pt idx="172">
                        <c:v>6</c:v>
                      </c:pt>
                      <c:pt idx="173">
                        <c:v>2</c:v>
                      </c:pt>
                      <c:pt idx="174">
                        <c:v>7</c:v>
                      </c:pt>
                      <c:pt idx="175">
                        <c:v>6</c:v>
                      </c:pt>
                      <c:pt idx="176">
                        <c:v>0</c:v>
                      </c:pt>
                      <c:pt idx="177">
                        <c:v>6</c:v>
                      </c:pt>
                      <c:pt idx="178">
                        <c:v>11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1</c:v>
                      </c:pt>
                      <c:pt idx="184">
                        <c:v>0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2</c:v>
                      </c:pt>
                      <c:pt idx="190">
                        <c:v>0</c:v>
                      </c:pt>
                      <c:pt idx="191">
                        <c:v>2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2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1</c:v>
                      </c:pt>
                      <c:pt idx="204">
                        <c:v>8</c:v>
                      </c:pt>
                      <c:pt idx="205">
                        <c:v>11</c:v>
                      </c:pt>
                      <c:pt idx="206">
                        <c:v>1</c:v>
                      </c:pt>
                      <c:pt idx="207">
                        <c:v>14</c:v>
                      </c:pt>
                      <c:pt idx="208">
                        <c:v>0</c:v>
                      </c:pt>
                      <c:pt idx="209">
                        <c:v>3</c:v>
                      </c:pt>
                      <c:pt idx="210">
                        <c:v>3</c:v>
                      </c:pt>
                      <c:pt idx="211">
                        <c:v>3</c:v>
                      </c:pt>
                      <c:pt idx="212">
                        <c:v>3</c:v>
                      </c:pt>
                      <c:pt idx="213">
                        <c:v>5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1</c:v>
                      </c:pt>
                      <c:pt idx="220">
                        <c:v>1</c:v>
                      </c:pt>
                      <c:pt idx="221">
                        <c:v>68</c:v>
                      </c:pt>
                      <c:pt idx="222">
                        <c:v>81</c:v>
                      </c:pt>
                      <c:pt idx="223">
                        <c:v>69</c:v>
                      </c:pt>
                      <c:pt idx="224">
                        <c:v>4</c:v>
                      </c:pt>
                      <c:pt idx="225">
                        <c:v>35</c:v>
                      </c:pt>
                      <c:pt idx="226">
                        <c:v>1</c:v>
                      </c:pt>
                      <c:pt idx="227">
                        <c:v>1</c:v>
                      </c:pt>
                      <c:pt idx="228">
                        <c:v>1</c:v>
                      </c:pt>
                      <c:pt idx="229">
                        <c:v>1</c:v>
                      </c:pt>
                      <c:pt idx="230">
                        <c:v>0</c:v>
                      </c:pt>
                      <c:pt idx="231">
                        <c:v>4</c:v>
                      </c:pt>
                      <c:pt idx="232">
                        <c:v>1</c:v>
                      </c:pt>
                      <c:pt idx="233">
                        <c:v>2</c:v>
                      </c:pt>
                      <c:pt idx="234">
                        <c:v>0</c:v>
                      </c:pt>
                      <c:pt idx="235">
                        <c:v>4</c:v>
                      </c:pt>
                      <c:pt idx="236">
                        <c:v>5</c:v>
                      </c:pt>
                      <c:pt idx="237">
                        <c:v>0</c:v>
                      </c:pt>
                      <c:pt idx="238">
                        <c:v>1</c:v>
                      </c:pt>
                      <c:pt idx="239">
                        <c:v>1</c:v>
                      </c:pt>
                      <c:pt idx="240">
                        <c:v>1</c:v>
                      </c:pt>
                      <c:pt idx="241">
                        <c:v>10</c:v>
                      </c:pt>
                      <c:pt idx="242">
                        <c:v>5</c:v>
                      </c:pt>
                      <c:pt idx="243">
                        <c:v>1</c:v>
                      </c:pt>
                      <c:pt idx="244">
                        <c:v>8</c:v>
                      </c:pt>
                      <c:pt idx="245">
                        <c:v>5</c:v>
                      </c:pt>
                      <c:pt idx="246">
                        <c:v>1</c:v>
                      </c:pt>
                      <c:pt idx="247">
                        <c:v>4</c:v>
                      </c:pt>
                      <c:pt idx="248">
                        <c:v>1</c:v>
                      </c:pt>
                      <c:pt idx="249">
                        <c:v>36</c:v>
                      </c:pt>
                      <c:pt idx="250">
                        <c:v>29</c:v>
                      </c:pt>
                      <c:pt idx="251">
                        <c:v>37</c:v>
                      </c:pt>
                      <c:pt idx="252">
                        <c:v>1</c:v>
                      </c:pt>
                      <c:pt idx="253">
                        <c:v>1</c:v>
                      </c:pt>
                      <c:pt idx="254">
                        <c:v>1</c:v>
                      </c:pt>
                      <c:pt idx="255">
                        <c:v>3</c:v>
                      </c:pt>
                      <c:pt idx="256">
                        <c:v>3</c:v>
                      </c:pt>
                      <c:pt idx="257">
                        <c:v>3</c:v>
                      </c:pt>
                      <c:pt idx="258">
                        <c:v>10</c:v>
                      </c:pt>
                      <c:pt idx="259">
                        <c:v>2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BA37-4D42-997C-BB629CE5947A}"/>
                  </c:ext>
                </c:extLst>
              </c15:ser>
            </c15:filteredScatterSeries>
            <c15:filteredScatte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(1)'!$J$1</c15:sqref>
                        </c15:formulaRef>
                      </c:ext>
                    </c:extLst>
                    <c:strCache>
                      <c:ptCount val="1"/>
                      <c:pt idx="0">
                        <c:v>program</c:v>
                      </c:pt>
                    </c:strCache>
                  </c:strRef>
                </c:tx>
                <c:spPr>
                  <a:ln w="95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(1)'!$J$2:$J$263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2</c:v>
                      </c:pt>
                      <c:pt idx="86">
                        <c:v>2</c:v>
                      </c:pt>
                      <c:pt idx="87">
                        <c:v>2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1</c:v>
                      </c:pt>
                      <c:pt idx="94">
                        <c:v>1</c:v>
                      </c:pt>
                      <c:pt idx="95">
                        <c:v>1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1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1</c:v>
                      </c:pt>
                      <c:pt idx="111">
                        <c:v>1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1</c:v>
                      </c:pt>
                      <c:pt idx="196">
                        <c:v>1</c:v>
                      </c:pt>
                      <c:pt idx="197">
                        <c:v>1</c:v>
                      </c:pt>
                      <c:pt idx="198">
                        <c:v>1</c:v>
                      </c:pt>
                      <c:pt idx="199">
                        <c:v>1</c:v>
                      </c:pt>
                      <c:pt idx="200">
                        <c:v>1</c:v>
                      </c:pt>
                      <c:pt idx="201">
                        <c:v>1</c:v>
                      </c:pt>
                      <c:pt idx="202">
                        <c:v>1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1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5</c:v>
                      </c:pt>
                      <c:pt idx="222">
                        <c:v>2</c:v>
                      </c:pt>
                      <c:pt idx="223">
                        <c:v>5</c:v>
                      </c:pt>
                      <c:pt idx="224">
                        <c:v>0</c:v>
                      </c:pt>
                      <c:pt idx="225">
                        <c:v>17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4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1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2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2</c:v>
                      </c:pt>
                      <c:pt idx="248">
                        <c:v>0</c:v>
                      </c:pt>
                      <c:pt idx="249">
                        <c:v>1</c:v>
                      </c:pt>
                      <c:pt idx="250">
                        <c:v>1</c:v>
                      </c:pt>
                      <c:pt idx="251">
                        <c:v>1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4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BA37-4D42-997C-BB629CE5947A}"/>
                  </c:ext>
                </c:extLst>
              </c15:ser>
            </c15:filteredScatterSeries>
            <c15:filteredScatte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(1)'!$K$1</c15:sqref>
                        </c15:formulaRef>
                      </c:ext>
                    </c:extLst>
                    <c:strCache>
                      <c:ptCount val="1"/>
                      <c:pt idx="0">
                        <c:v>positives</c:v>
                      </c:pt>
                    </c:strCache>
                  </c:strRef>
                </c:tx>
                <c:spPr>
                  <a:ln w="952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(1)'!$K$2:$K$263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BA37-4D42-997C-BB629CE5947A}"/>
                  </c:ext>
                </c:extLst>
              </c15:ser>
            </c15:filteredScatterSeries>
            <c15:filteredScatter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(1)'!$L$1</c15:sqref>
                        </c15:formulaRef>
                      </c:ext>
                    </c:extLst>
                    <c:strCache>
                      <c:ptCount val="1"/>
                      <c:pt idx="0">
                        <c:v>sign_name</c:v>
                      </c:pt>
                    </c:strCache>
                  </c:strRef>
                </c:tx>
                <c:spPr>
                  <a:ln w="952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(1)'!$L$2:$L$263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0</c:v>
                      </c:pt>
                      <c:pt idx="9">
                        <c:v>3</c:v>
                      </c:pt>
                      <c:pt idx="10">
                        <c:v>0</c:v>
                      </c:pt>
                      <c:pt idx="11">
                        <c:v>2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5</c:v>
                      </c:pt>
                      <c:pt idx="16">
                        <c:v>0</c:v>
                      </c:pt>
                      <c:pt idx="17">
                        <c:v>3</c:v>
                      </c:pt>
                      <c:pt idx="18">
                        <c:v>2</c:v>
                      </c:pt>
                      <c:pt idx="19">
                        <c:v>2</c:v>
                      </c:pt>
                      <c:pt idx="20">
                        <c:v>2</c:v>
                      </c:pt>
                      <c:pt idx="21">
                        <c:v>1</c:v>
                      </c:pt>
                      <c:pt idx="22">
                        <c:v>4</c:v>
                      </c:pt>
                      <c:pt idx="23">
                        <c:v>1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2</c:v>
                      </c:pt>
                      <c:pt idx="27">
                        <c:v>2</c:v>
                      </c:pt>
                      <c:pt idx="28">
                        <c:v>0</c:v>
                      </c:pt>
                      <c:pt idx="29">
                        <c:v>1</c:v>
                      </c:pt>
                      <c:pt idx="30">
                        <c:v>0</c:v>
                      </c:pt>
                      <c:pt idx="31">
                        <c:v>3</c:v>
                      </c:pt>
                      <c:pt idx="32">
                        <c:v>0</c:v>
                      </c:pt>
                      <c:pt idx="33">
                        <c:v>1</c:v>
                      </c:pt>
                      <c:pt idx="34">
                        <c:v>0</c:v>
                      </c:pt>
                      <c:pt idx="35">
                        <c:v>2</c:v>
                      </c:pt>
                      <c:pt idx="36">
                        <c:v>2</c:v>
                      </c:pt>
                      <c:pt idx="37">
                        <c:v>3</c:v>
                      </c:pt>
                      <c:pt idx="38">
                        <c:v>2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2</c:v>
                      </c:pt>
                      <c:pt idx="44">
                        <c:v>1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2</c:v>
                      </c:pt>
                      <c:pt idx="49">
                        <c:v>0</c:v>
                      </c:pt>
                      <c:pt idx="50">
                        <c:v>1</c:v>
                      </c:pt>
                      <c:pt idx="51">
                        <c:v>0</c:v>
                      </c:pt>
                      <c:pt idx="52">
                        <c:v>1</c:v>
                      </c:pt>
                      <c:pt idx="53">
                        <c:v>2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0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2</c:v>
                      </c:pt>
                      <c:pt idx="69">
                        <c:v>0</c:v>
                      </c:pt>
                      <c:pt idx="70">
                        <c:v>1</c:v>
                      </c:pt>
                      <c:pt idx="71">
                        <c:v>2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2</c:v>
                      </c:pt>
                      <c:pt idx="76">
                        <c:v>0</c:v>
                      </c:pt>
                      <c:pt idx="77">
                        <c:v>10</c:v>
                      </c:pt>
                      <c:pt idx="78">
                        <c:v>3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9</c:v>
                      </c:pt>
                      <c:pt idx="85">
                        <c:v>2</c:v>
                      </c:pt>
                      <c:pt idx="86">
                        <c:v>2</c:v>
                      </c:pt>
                      <c:pt idx="87">
                        <c:v>3</c:v>
                      </c:pt>
                      <c:pt idx="88">
                        <c:v>3</c:v>
                      </c:pt>
                      <c:pt idx="89">
                        <c:v>1</c:v>
                      </c:pt>
                      <c:pt idx="90">
                        <c:v>3</c:v>
                      </c:pt>
                      <c:pt idx="91">
                        <c:v>2</c:v>
                      </c:pt>
                      <c:pt idx="92">
                        <c:v>2</c:v>
                      </c:pt>
                      <c:pt idx="93">
                        <c:v>16</c:v>
                      </c:pt>
                      <c:pt idx="94">
                        <c:v>16</c:v>
                      </c:pt>
                      <c:pt idx="95">
                        <c:v>16</c:v>
                      </c:pt>
                      <c:pt idx="96">
                        <c:v>7</c:v>
                      </c:pt>
                      <c:pt idx="97">
                        <c:v>8</c:v>
                      </c:pt>
                      <c:pt idx="98">
                        <c:v>9</c:v>
                      </c:pt>
                      <c:pt idx="99">
                        <c:v>11</c:v>
                      </c:pt>
                      <c:pt idx="100">
                        <c:v>3</c:v>
                      </c:pt>
                      <c:pt idx="101">
                        <c:v>2</c:v>
                      </c:pt>
                      <c:pt idx="102">
                        <c:v>0</c:v>
                      </c:pt>
                      <c:pt idx="103">
                        <c:v>1</c:v>
                      </c:pt>
                      <c:pt idx="104">
                        <c:v>2</c:v>
                      </c:pt>
                      <c:pt idx="105">
                        <c:v>2</c:v>
                      </c:pt>
                      <c:pt idx="106">
                        <c:v>1</c:v>
                      </c:pt>
                      <c:pt idx="107">
                        <c:v>2</c:v>
                      </c:pt>
                      <c:pt idx="108">
                        <c:v>16</c:v>
                      </c:pt>
                      <c:pt idx="109">
                        <c:v>9</c:v>
                      </c:pt>
                      <c:pt idx="110">
                        <c:v>6</c:v>
                      </c:pt>
                      <c:pt idx="111">
                        <c:v>11</c:v>
                      </c:pt>
                      <c:pt idx="112">
                        <c:v>5</c:v>
                      </c:pt>
                      <c:pt idx="113">
                        <c:v>2</c:v>
                      </c:pt>
                      <c:pt idx="114">
                        <c:v>3</c:v>
                      </c:pt>
                      <c:pt idx="115">
                        <c:v>3</c:v>
                      </c:pt>
                      <c:pt idx="116">
                        <c:v>8</c:v>
                      </c:pt>
                      <c:pt idx="117">
                        <c:v>10</c:v>
                      </c:pt>
                      <c:pt idx="118">
                        <c:v>1</c:v>
                      </c:pt>
                      <c:pt idx="119">
                        <c:v>1</c:v>
                      </c:pt>
                      <c:pt idx="120">
                        <c:v>0</c:v>
                      </c:pt>
                      <c:pt idx="121">
                        <c:v>6</c:v>
                      </c:pt>
                      <c:pt idx="122">
                        <c:v>10</c:v>
                      </c:pt>
                      <c:pt idx="123">
                        <c:v>6</c:v>
                      </c:pt>
                      <c:pt idx="124">
                        <c:v>5</c:v>
                      </c:pt>
                      <c:pt idx="125">
                        <c:v>6</c:v>
                      </c:pt>
                      <c:pt idx="126">
                        <c:v>5</c:v>
                      </c:pt>
                      <c:pt idx="127">
                        <c:v>22</c:v>
                      </c:pt>
                      <c:pt idx="128">
                        <c:v>7</c:v>
                      </c:pt>
                      <c:pt idx="129">
                        <c:v>6</c:v>
                      </c:pt>
                      <c:pt idx="130">
                        <c:v>6</c:v>
                      </c:pt>
                      <c:pt idx="131">
                        <c:v>5</c:v>
                      </c:pt>
                      <c:pt idx="132">
                        <c:v>24</c:v>
                      </c:pt>
                      <c:pt idx="133">
                        <c:v>5</c:v>
                      </c:pt>
                      <c:pt idx="134">
                        <c:v>5</c:v>
                      </c:pt>
                      <c:pt idx="135">
                        <c:v>1</c:v>
                      </c:pt>
                      <c:pt idx="136">
                        <c:v>5</c:v>
                      </c:pt>
                      <c:pt idx="137">
                        <c:v>5</c:v>
                      </c:pt>
                      <c:pt idx="138">
                        <c:v>5</c:v>
                      </c:pt>
                      <c:pt idx="139">
                        <c:v>5</c:v>
                      </c:pt>
                      <c:pt idx="140">
                        <c:v>5</c:v>
                      </c:pt>
                      <c:pt idx="141">
                        <c:v>5</c:v>
                      </c:pt>
                      <c:pt idx="142">
                        <c:v>5</c:v>
                      </c:pt>
                      <c:pt idx="143">
                        <c:v>5</c:v>
                      </c:pt>
                      <c:pt idx="144">
                        <c:v>5</c:v>
                      </c:pt>
                      <c:pt idx="145">
                        <c:v>5</c:v>
                      </c:pt>
                      <c:pt idx="146">
                        <c:v>5</c:v>
                      </c:pt>
                      <c:pt idx="147">
                        <c:v>5</c:v>
                      </c:pt>
                      <c:pt idx="148">
                        <c:v>5</c:v>
                      </c:pt>
                      <c:pt idx="149">
                        <c:v>5</c:v>
                      </c:pt>
                      <c:pt idx="150">
                        <c:v>5</c:v>
                      </c:pt>
                      <c:pt idx="151">
                        <c:v>5</c:v>
                      </c:pt>
                      <c:pt idx="152">
                        <c:v>5</c:v>
                      </c:pt>
                      <c:pt idx="153">
                        <c:v>5</c:v>
                      </c:pt>
                      <c:pt idx="154">
                        <c:v>2</c:v>
                      </c:pt>
                      <c:pt idx="155">
                        <c:v>3</c:v>
                      </c:pt>
                      <c:pt idx="156">
                        <c:v>3</c:v>
                      </c:pt>
                      <c:pt idx="157">
                        <c:v>5</c:v>
                      </c:pt>
                      <c:pt idx="158">
                        <c:v>15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17</c:v>
                      </c:pt>
                      <c:pt idx="162">
                        <c:v>17</c:v>
                      </c:pt>
                      <c:pt idx="163">
                        <c:v>2</c:v>
                      </c:pt>
                      <c:pt idx="164">
                        <c:v>2</c:v>
                      </c:pt>
                      <c:pt idx="165">
                        <c:v>3</c:v>
                      </c:pt>
                      <c:pt idx="166">
                        <c:v>2</c:v>
                      </c:pt>
                      <c:pt idx="167">
                        <c:v>10</c:v>
                      </c:pt>
                      <c:pt idx="168">
                        <c:v>5</c:v>
                      </c:pt>
                      <c:pt idx="169">
                        <c:v>2</c:v>
                      </c:pt>
                      <c:pt idx="170">
                        <c:v>2</c:v>
                      </c:pt>
                      <c:pt idx="171">
                        <c:v>12</c:v>
                      </c:pt>
                      <c:pt idx="172">
                        <c:v>22</c:v>
                      </c:pt>
                      <c:pt idx="173">
                        <c:v>3</c:v>
                      </c:pt>
                      <c:pt idx="174">
                        <c:v>21</c:v>
                      </c:pt>
                      <c:pt idx="175">
                        <c:v>14</c:v>
                      </c:pt>
                      <c:pt idx="176">
                        <c:v>2</c:v>
                      </c:pt>
                      <c:pt idx="177">
                        <c:v>19</c:v>
                      </c:pt>
                      <c:pt idx="178">
                        <c:v>37</c:v>
                      </c:pt>
                      <c:pt idx="179">
                        <c:v>4</c:v>
                      </c:pt>
                      <c:pt idx="180">
                        <c:v>5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2</c:v>
                      </c:pt>
                      <c:pt idx="184">
                        <c:v>2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2</c:v>
                      </c:pt>
                      <c:pt idx="188">
                        <c:v>2</c:v>
                      </c:pt>
                      <c:pt idx="189">
                        <c:v>2</c:v>
                      </c:pt>
                      <c:pt idx="190">
                        <c:v>2</c:v>
                      </c:pt>
                      <c:pt idx="191">
                        <c:v>2</c:v>
                      </c:pt>
                      <c:pt idx="192">
                        <c:v>2</c:v>
                      </c:pt>
                      <c:pt idx="193">
                        <c:v>2</c:v>
                      </c:pt>
                      <c:pt idx="194">
                        <c:v>2</c:v>
                      </c:pt>
                      <c:pt idx="195">
                        <c:v>15</c:v>
                      </c:pt>
                      <c:pt idx="196">
                        <c:v>15</c:v>
                      </c:pt>
                      <c:pt idx="197">
                        <c:v>15</c:v>
                      </c:pt>
                      <c:pt idx="198">
                        <c:v>15</c:v>
                      </c:pt>
                      <c:pt idx="199">
                        <c:v>15</c:v>
                      </c:pt>
                      <c:pt idx="200">
                        <c:v>14</c:v>
                      </c:pt>
                      <c:pt idx="201">
                        <c:v>15</c:v>
                      </c:pt>
                      <c:pt idx="202">
                        <c:v>15</c:v>
                      </c:pt>
                      <c:pt idx="203">
                        <c:v>15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1</c:v>
                      </c:pt>
                      <c:pt idx="210">
                        <c:v>1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1</c:v>
                      </c:pt>
                      <c:pt idx="219">
                        <c:v>0</c:v>
                      </c:pt>
                      <c:pt idx="220">
                        <c:v>1</c:v>
                      </c:pt>
                      <c:pt idx="221">
                        <c:v>2</c:v>
                      </c:pt>
                      <c:pt idx="222">
                        <c:v>0</c:v>
                      </c:pt>
                      <c:pt idx="223">
                        <c:v>2</c:v>
                      </c:pt>
                      <c:pt idx="224">
                        <c:v>1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1</c:v>
                      </c:pt>
                      <c:pt idx="231">
                        <c:v>1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1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1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1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BA37-4D42-997C-BB629CE5947A}"/>
                  </c:ext>
                </c:extLst>
              </c15:ser>
            </c15:filteredScatterSeries>
            <c15:filteredScatte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(1)'!$M$1</c15:sqref>
                        </c15:formulaRef>
                      </c:ext>
                    </c:extLst>
                    <c:strCache>
                      <c:ptCount val="1"/>
                      <c:pt idx="0">
                        <c:v>families</c:v>
                      </c:pt>
                    </c:strCache>
                  </c:strRef>
                </c:tx>
                <c:spPr>
                  <a:ln w="952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(1)'!$M$2:$M$263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1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2</c:v>
                      </c:pt>
                      <c:pt idx="94">
                        <c:v>2</c:v>
                      </c:pt>
                      <c:pt idx="95">
                        <c:v>2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1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1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1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26</c:v>
                      </c:pt>
                      <c:pt idx="205">
                        <c:v>29</c:v>
                      </c:pt>
                      <c:pt idx="206">
                        <c:v>11</c:v>
                      </c:pt>
                      <c:pt idx="207">
                        <c:v>7</c:v>
                      </c:pt>
                      <c:pt idx="208">
                        <c:v>22</c:v>
                      </c:pt>
                      <c:pt idx="209">
                        <c:v>8</c:v>
                      </c:pt>
                      <c:pt idx="210">
                        <c:v>11</c:v>
                      </c:pt>
                      <c:pt idx="211">
                        <c:v>17</c:v>
                      </c:pt>
                      <c:pt idx="212">
                        <c:v>17</c:v>
                      </c:pt>
                      <c:pt idx="213">
                        <c:v>14</c:v>
                      </c:pt>
                      <c:pt idx="214">
                        <c:v>4</c:v>
                      </c:pt>
                      <c:pt idx="215">
                        <c:v>23</c:v>
                      </c:pt>
                      <c:pt idx="216">
                        <c:v>4</c:v>
                      </c:pt>
                      <c:pt idx="217">
                        <c:v>8</c:v>
                      </c:pt>
                      <c:pt idx="218">
                        <c:v>23</c:v>
                      </c:pt>
                      <c:pt idx="219">
                        <c:v>1</c:v>
                      </c:pt>
                      <c:pt idx="220">
                        <c:v>5</c:v>
                      </c:pt>
                      <c:pt idx="221">
                        <c:v>29</c:v>
                      </c:pt>
                      <c:pt idx="222">
                        <c:v>8</c:v>
                      </c:pt>
                      <c:pt idx="223">
                        <c:v>29</c:v>
                      </c:pt>
                      <c:pt idx="224">
                        <c:v>13</c:v>
                      </c:pt>
                      <c:pt idx="225">
                        <c:v>24</c:v>
                      </c:pt>
                      <c:pt idx="226">
                        <c:v>5</c:v>
                      </c:pt>
                      <c:pt idx="227">
                        <c:v>2</c:v>
                      </c:pt>
                      <c:pt idx="228">
                        <c:v>12</c:v>
                      </c:pt>
                      <c:pt idx="229">
                        <c:v>3</c:v>
                      </c:pt>
                      <c:pt idx="230">
                        <c:v>2</c:v>
                      </c:pt>
                      <c:pt idx="231">
                        <c:v>24</c:v>
                      </c:pt>
                      <c:pt idx="232">
                        <c:v>5</c:v>
                      </c:pt>
                      <c:pt idx="233">
                        <c:v>3</c:v>
                      </c:pt>
                      <c:pt idx="234">
                        <c:v>4</c:v>
                      </c:pt>
                      <c:pt idx="235">
                        <c:v>15</c:v>
                      </c:pt>
                      <c:pt idx="236">
                        <c:v>12</c:v>
                      </c:pt>
                      <c:pt idx="237">
                        <c:v>13</c:v>
                      </c:pt>
                      <c:pt idx="238">
                        <c:v>1</c:v>
                      </c:pt>
                      <c:pt idx="239">
                        <c:v>7</c:v>
                      </c:pt>
                      <c:pt idx="240">
                        <c:v>3</c:v>
                      </c:pt>
                      <c:pt idx="241">
                        <c:v>12</c:v>
                      </c:pt>
                      <c:pt idx="242">
                        <c:v>29</c:v>
                      </c:pt>
                      <c:pt idx="243">
                        <c:v>6</c:v>
                      </c:pt>
                      <c:pt idx="244">
                        <c:v>24</c:v>
                      </c:pt>
                      <c:pt idx="245">
                        <c:v>20</c:v>
                      </c:pt>
                      <c:pt idx="246">
                        <c:v>4</c:v>
                      </c:pt>
                      <c:pt idx="247">
                        <c:v>13</c:v>
                      </c:pt>
                      <c:pt idx="248">
                        <c:v>4</c:v>
                      </c:pt>
                      <c:pt idx="249">
                        <c:v>44</c:v>
                      </c:pt>
                      <c:pt idx="250">
                        <c:v>36</c:v>
                      </c:pt>
                      <c:pt idx="251">
                        <c:v>43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1</c:v>
                      </c:pt>
                      <c:pt idx="255">
                        <c:v>7</c:v>
                      </c:pt>
                      <c:pt idx="256">
                        <c:v>7</c:v>
                      </c:pt>
                      <c:pt idx="257">
                        <c:v>7</c:v>
                      </c:pt>
                      <c:pt idx="258">
                        <c:v>40</c:v>
                      </c:pt>
                      <c:pt idx="259">
                        <c:v>4</c:v>
                      </c:pt>
                      <c:pt idx="260">
                        <c:v>23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BA37-4D42-997C-BB629CE5947A}"/>
                  </c:ext>
                </c:extLst>
              </c15:ser>
            </c15:filteredScatterSeries>
            <c15:filteredScatter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(1)'!$N$1</c15:sqref>
                        </c15:formulaRef>
                      </c:ext>
                    </c:extLst>
                    <c:strCache>
                      <c:ptCount val="1"/>
                      <c:pt idx="0">
                        <c:v>description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(1)'!$N$2:$N$263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0</c:v>
                      </c:pt>
                      <c:pt idx="9">
                        <c:v>3</c:v>
                      </c:pt>
                      <c:pt idx="10">
                        <c:v>0</c:v>
                      </c:pt>
                      <c:pt idx="11">
                        <c:v>2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5</c:v>
                      </c:pt>
                      <c:pt idx="16">
                        <c:v>0</c:v>
                      </c:pt>
                      <c:pt idx="17">
                        <c:v>3</c:v>
                      </c:pt>
                      <c:pt idx="18">
                        <c:v>2</c:v>
                      </c:pt>
                      <c:pt idx="19">
                        <c:v>2</c:v>
                      </c:pt>
                      <c:pt idx="20">
                        <c:v>2</c:v>
                      </c:pt>
                      <c:pt idx="21">
                        <c:v>1</c:v>
                      </c:pt>
                      <c:pt idx="22">
                        <c:v>4</c:v>
                      </c:pt>
                      <c:pt idx="23">
                        <c:v>1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2</c:v>
                      </c:pt>
                      <c:pt idx="27">
                        <c:v>2</c:v>
                      </c:pt>
                      <c:pt idx="28">
                        <c:v>0</c:v>
                      </c:pt>
                      <c:pt idx="29">
                        <c:v>1</c:v>
                      </c:pt>
                      <c:pt idx="30">
                        <c:v>0</c:v>
                      </c:pt>
                      <c:pt idx="31">
                        <c:v>3</c:v>
                      </c:pt>
                      <c:pt idx="32">
                        <c:v>0</c:v>
                      </c:pt>
                      <c:pt idx="33">
                        <c:v>1</c:v>
                      </c:pt>
                      <c:pt idx="34">
                        <c:v>0</c:v>
                      </c:pt>
                      <c:pt idx="35">
                        <c:v>2</c:v>
                      </c:pt>
                      <c:pt idx="36">
                        <c:v>2</c:v>
                      </c:pt>
                      <c:pt idx="37">
                        <c:v>3</c:v>
                      </c:pt>
                      <c:pt idx="38">
                        <c:v>2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2</c:v>
                      </c:pt>
                      <c:pt idx="44">
                        <c:v>1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2</c:v>
                      </c:pt>
                      <c:pt idx="49">
                        <c:v>0</c:v>
                      </c:pt>
                      <c:pt idx="50">
                        <c:v>1</c:v>
                      </c:pt>
                      <c:pt idx="51">
                        <c:v>0</c:v>
                      </c:pt>
                      <c:pt idx="52">
                        <c:v>1</c:v>
                      </c:pt>
                      <c:pt idx="53">
                        <c:v>2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0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2</c:v>
                      </c:pt>
                      <c:pt idx="69">
                        <c:v>0</c:v>
                      </c:pt>
                      <c:pt idx="70">
                        <c:v>1</c:v>
                      </c:pt>
                      <c:pt idx="71">
                        <c:v>2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2</c:v>
                      </c:pt>
                      <c:pt idx="76">
                        <c:v>0</c:v>
                      </c:pt>
                      <c:pt idx="77">
                        <c:v>10</c:v>
                      </c:pt>
                      <c:pt idx="78">
                        <c:v>3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9</c:v>
                      </c:pt>
                      <c:pt idx="85">
                        <c:v>2</c:v>
                      </c:pt>
                      <c:pt idx="86">
                        <c:v>2</c:v>
                      </c:pt>
                      <c:pt idx="87">
                        <c:v>3</c:v>
                      </c:pt>
                      <c:pt idx="88">
                        <c:v>3</c:v>
                      </c:pt>
                      <c:pt idx="89">
                        <c:v>1</c:v>
                      </c:pt>
                      <c:pt idx="90">
                        <c:v>3</c:v>
                      </c:pt>
                      <c:pt idx="91">
                        <c:v>2</c:v>
                      </c:pt>
                      <c:pt idx="92">
                        <c:v>2</c:v>
                      </c:pt>
                      <c:pt idx="93">
                        <c:v>16</c:v>
                      </c:pt>
                      <c:pt idx="94">
                        <c:v>16</c:v>
                      </c:pt>
                      <c:pt idx="95">
                        <c:v>16</c:v>
                      </c:pt>
                      <c:pt idx="96">
                        <c:v>7</c:v>
                      </c:pt>
                      <c:pt idx="97">
                        <c:v>8</c:v>
                      </c:pt>
                      <c:pt idx="98">
                        <c:v>9</c:v>
                      </c:pt>
                      <c:pt idx="99">
                        <c:v>11</c:v>
                      </c:pt>
                      <c:pt idx="100">
                        <c:v>3</c:v>
                      </c:pt>
                      <c:pt idx="101">
                        <c:v>2</c:v>
                      </c:pt>
                      <c:pt idx="102">
                        <c:v>0</c:v>
                      </c:pt>
                      <c:pt idx="103">
                        <c:v>1</c:v>
                      </c:pt>
                      <c:pt idx="104">
                        <c:v>2</c:v>
                      </c:pt>
                      <c:pt idx="105">
                        <c:v>2</c:v>
                      </c:pt>
                      <c:pt idx="106">
                        <c:v>1</c:v>
                      </c:pt>
                      <c:pt idx="107">
                        <c:v>2</c:v>
                      </c:pt>
                      <c:pt idx="108">
                        <c:v>16</c:v>
                      </c:pt>
                      <c:pt idx="109">
                        <c:v>9</c:v>
                      </c:pt>
                      <c:pt idx="110">
                        <c:v>6</c:v>
                      </c:pt>
                      <c:pt idx="111">
                        <c:v>11</c:v>
                      </c:pt>
                      <c:pt idx="112">
                        <c:v>5</c:v>
                      </c:pt>
                      <c:pt idx="113">
                        <c:v>2</c:v>
                      </c:pt>
                      <c:pt idx="114">
                        <c:v>3</c:v>
                      </c:pt>
                      <c:pt idx="115">
                        <c:v>3</c:v>
                      </c:pt>
                      <c:pt idx="116">
                        <c:v>8</c:v>
                      </c:pt>
                      <c:pt idx="117">
                        <c:v>10</c:v>
                      </c:pt>
                      <c:pt idx="118">
                        <c:v>1</c:v>
                      </c:pt>
                      <c:pt idx="119">
                        <c:v>1</c:v>
                      </c:pt>
                      <c:pt idx="120">
                        <c:v>0</c:v>
                      </c:pt>
                      <c:pt idx="121">
                        <c:v>6</c:v>
                      </c:pt>
                      <c:pt idx="122">
                        <c:v>10</c:v>
                      </c:pt>
                      <c:pt idx="123">
                        <c:v>6</c:v>
                      </c:pt>
                      <c:pt idx="124">
                        <c:v>5</c:v>
                      </c:pt>
                      <c:pt idx="125">
                        <c:v>6</c:v>
                      </c:pt>
                      <c:pt idx="126">
                        <c:v>5</c:v>
                      </c:pt>
                      <c:pt idx="127">
                        <c:v>22</c:v>
                      </c:pt>
                      <c:pt idx="128">
                        <c:v>7</c:v>
                      </c:pt>
                      <c:pt idx="129">
                        <c:v>6</c:v>
                      </c:pt>
                      <c:pt idx="130">
                        <c:v>6</c:v>
                      </c:pt>
                      <c:pt idx="131">
                        <c:v>5</c:v>
                      </c:pt>
                      <c:pt idx="132">
                        <c:v>24</c:v>
                      </c:pt>
                      <c:pt idx="133">
                        <c:v>5</c:v>
                      </c:pt>
                      <c:pt idx="134">
                        <c:v>5</c:v>
                      </c:pt>
                      <c:pt idx="135">
                        <c:v>1</c:v>
                      </c:pt>
                      <c:pt idx="136">
                        <c:v>5</c:v>
                      </c:pt>
                      <c:pt idx="137">
                        <c:v>5</c:v>
                      </c:pt>
                      <c:pt idx="138">
                        <c:v>5</c:v>
                      </c:pt>
                      <c:pt idx="139">
                        <c:v>5</c:v>
                      </c:pt>
                      <c:pt idx="140">
                        <c:v>5</c:v>
                      </c:pt>
                      <c:pt idx="141">
                        <c:v>5</c:v>
                      </c:pt>
                      <c:pt idx="142">
                        <c:v>5</c:v>
                      </c:pt>
                      <c:pt idx="143">
                        <c:v>5</c:v>
                      </c:pt>
                      <c:pt idx="144">
                        <c:v>5</c:v>
                      </c:pt>
                      <c:pt idx="145">
                        <c:v>5</c:v>
                      </c:pt>
                      <c:pt idx="146">
                        <c:v>5</c:v>
                      </c:pt>
                      <c:pt idx="147">
                        <c:v>5</c:v>
                      </c:pt>
                      <c:pt idx="148">
                        <c:v>5</c:v>
                      </c:pt>
                      <c:pt idx="149">
                        <c:v>5</c:v>
                      </c:pt>
                      <c:pt idx="150">
                        <c:v>5</c:v>
                      </c:pt>
                      <c:pt idx="151">
                        <c:v>5</c:v>
                      </c:pt>
                      <c:pt idx="152">
                        <c:v>5</c:v>
                      </c:pt>
                      <c:pt idx="153">
                        <c:v>5</c:v>
                      </c:pt>
                      <c:pt idx="154">
                        <c:v>2</c:v>
                      </c:pt>
                      <c:pt idx="155">
                        <c:v>3</c:v>
                      </c:pt>
                      <c:pt idx="156">
                        <c:v>3</c:v>
                      </c:pt>
                      <c:pt idx="157">
                        <c:v>5</c:v>
                      </c:pt>
                      <c:pt idx="158">
                        <c:v>15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17</c:v>
                      </c:pt>
                      <c:pt idx="162">
                        <c:v>17</c:v>
                      </c:pt>
                      <c:pt idx="163">
                        <c:v>2</c:v>
                      </c:pt>
                      <c:pt idx="164">
                        <c:v>2</c:v>
                      </c:pt>
                      <c:pt idx="165">
                        <c:v>3</c:v>
                      </c:pt>
                      <c:pt idx="166">
                        <c:v>2</c:v>
                      </c:pt>
                      <c:pt idx="167">
                        <c:v>10</c:v>
                      </c:pt>
                      <c:pt idx="168">
                        <c:v>5</c:v>
                      </c:pt>
                      <c:pt idx="169">
                        <c:v>2</c:v>
                      </c:pt>
                      <c:pt idx="170">
                        <c:v>2</c:v>
                      </c:pt>
                      <c:pt idx="171">
                        <c:v>12</c:v>
                      </c:pt>
                      <c:pt idx="172">
                        <c:v>22</c:v>
                      </c:pt>
                      <c:pt idx="173">
                        <c:v>3</c:v>
                      </c:pt>
                      <c:pt idx="174">
                        <c:v>21</c:v>
                      </c:pt>
                      <c:pt idx="175">
                        <c:v>14</c:v>
                      </c:pt>
                      <c:pt idx="176">
                        <c:v>2</c:v>
                      </c:pt>
                      <c:pt idx="177">
                        <c:v>19</c:v>
                      </c:pt>
                      <c:pt idx="178">
                        <c:v>37</c:v>
                      </c:pt>
                      <c:pt idx="179">
                        <c:v>4</c:v>
                      </c:pt>
                      <c:pt idx="180">
                        <c:v>5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2</c:v>
                      </c:pt>
                      <c:pt idx="184">
                        <c:v>2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2</c:v>
                      </c:pt>
                      <c:pt idx="188">
                        <c:v>2</c:v>
                      </c:pt>
                      <c:pt idx="189">
                        <c:v>2</c:v>
                      </c:pt>
                      <c:pt idx="190">
                        <c:v>2</c:v>
                      </c:pt>
                      <c:pt idx="191">
                        <c:v>2</c:v>
                      </c:pt>
                      <c:pt idx="192">
                        <c:v>2</c:v>
                      </c:pt>
                      <c:pt idx="193">
                        <c:v>2</c:v>
                      </c:pt>
                      <c:pt idx="194">
                        <c:v>2</c:v>
                      </c:pt>
                      <c:pt idx="195">
                        <c:v>15</c:v>
                      </c:pt>
                      <c:pt idx="196">
                        <c:v>15</c:v>
                      </c:pt>
                      <c:pt idx="197">
                        <c:v>15</c:v>
                      </c:pt>
                      <c:pt idx="198">
                        <c:v>15</c:v>
                      </c:pt>
                      <c:pt idx="199">
                        <c:v>15</c:v>
                      </c:pt>
                      <c:pt idx="200">
                        <c:v>14</c:v>
                      </c:pt>
                      <c:pt idx="201">
                        <c:v>15</c:v>
                      </c:pt>
                      <c:pt idx="202">
                        <c:v>15</c:v>
                      </c:pt>
                      <c:pt idx="203">
                        <c:v>15</c:v>
                      </c:pt>
                      <c:pt idx="204">
                        <c:v>26</c:v>
                      </c:pt>
                      <c:pt idx="205">
                        <c:v>29</c:v>
                      </c:pt>
                      <c:pt idx="206">
                        <c:v>11</c:v>
                      </c:pt>
                      <c:pt idx="207">
                        <c:v>7</c:v>
                      </c:pt>
                      <c:pt idx="208">
                        <c:v>22</c:v>
                      </c:pt>
                      <c:pt idx="209">
                        <c:v>8</c:v>
                      </c:pt>
                      <c:pt idx="210">
                        <c:v>11</c:v>
                      </c:pt>
                      <c:pt idx="211">
                        <c:v>17</c:v>
                      </c:pt>
                      <c:pt idx="212">
                        <c:v>17</c:v>
                      </c:pt>
                      <c:pt idx="213">
                        <c:v>14</c:v>
                      </c:pt>
                      <c:pt idx="214">
                        <c:v>4</c:v>
                      </c:pt>
                      <c:pt idx="215">
                        <c:v>23</c:v>
                      </c:pt>
                      <c:pt idx="216">
                        <c:v>4</c:v>
                      </c:pt>
                      <c:pt idx="217">
                        <c:v>8</c:v>
                      </c:pt>
                      <c:pt idx="218">
                        <c:v>23</c:v>
                      </c:pt>
                      <c:pt idx="219">
                        <c:v>1</c:v>
                      </c:pt>
                      <c:pt idx="220">
                        <c:v>5</c:v>
                      </c:pt>
                      <c:pt idx="221">
                        <c:v>29</c:v>
                      </c:pt>
                      <c:pt idx="222">
                        <c:v>8</c:v>
                      </c:pt>
                      <c:pt idx="223">
                        <c:v>29</c:v>
                      </c:pt>
                      <c:pt idx="224">
                        <c:v>13</c:v>
                      </c:pt>
                      <c:pt idx="225">
                        <c:v>24</c:v>
                      </c:pt>
                      <c:pt idx="226">
                        <c:v>5</c:v>
                      </c:pt>
                      <c:pt idx="227">
                        <c:v>2</c:v>
                      </c:pt>
                      <c:pt idx="228">
                        <c:v>12</c:v>
                      </c:pt>
                      <c:pt idx="229">
                        <c:v>3</c:v>
                      </c:pt>
                      <c:pt idx="230">
                        <c:v>2</c:v>
                      </c:pt>
                      <c:pt idx="231">
                        <c:v>24</c:v>
                      </c:pt>
                      <c:pt idx="232">
                        <c:v>5</c:v>
                      </c:pt>
                      <c:pt idx="233">
                        <c:v>3</c:v>
                      </c:pt>
                      <c:pt idx="234">
                        <c:v>4</c:v>
                      </c:pt>
                      <c:pt idx="235">
                        <c:v>15</c:v>
                      </c:pt>
                      <c:pt idx="236">
                        <c:v>12</c:v>
                      </c:pt>
                      <c:pt idx="237">
                        <c:v>13</c:v>
                      </c:pt>
                      <c:pt idx="238">
                        <c:v>1</c:v>
                      </c:pt>
                      <c:pt idx="239">
                        <c:v>7</c:v>
                      </c:pt>
                      <c:pt idx="240">
                        <c:v>3</c:v>
                      </c:pt>
                      <c:pt idx="241">
                        <c:v>12</c:v>
                      </c:pt>
                      <c:pt idx="242">
                        <c:v>29</c:v>
                      </c:pt>
                      <c:pt idx="243">
                        <c:v>6</c:v>
                      </c:pt>
                      <c:pt idx="244">
                        <c:v>24</c:v>
                      </c:pt>
                      <c:pt idx="245">
                        <c:v>20</c:v>
                      </c:pt>
                      <c:pt idx="246">
                        <c:v>4</c:v>
                      </c:pt>
                      <c:pt idx="247">
                        <c:v>13</c:v>
                      </c:pt>
                      <c:pt idx="248">
                        <c:v>4</c:v>
                      </c:pt>
                      <c:pt idx="249">
                        <c:v>44</c:v>
                      </c:pt>
                      <c:pt idx="250">
                        <c:v>36</c:v>
                      </c:pt>
                      <c:pt idx="251">
                        <c:v>43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1</c:v>
                      </c:pt>
                      <c:pt idx="255">
                        <c:v>7</c:v>
                      </c:pt>
                      <c:pt idx="256">
                        <c:v>7</c:v>
                      </c:pt>
                      <c:pt idx="257">
                        <c:v>7</c:v>
                      </c:pt>
                      <c:pt idx="258">
                        <c:v>40</c:v>
                      </c:pt>
                      <c:pt idx="259">
                        <c:v>4</c:v>
                      </c:pt>
                      <c:pt idx="260">
                        <c:v>23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BA37-4D42-997C-BB629CE5947A}"/>
                  </c:ext>
                </c:extLst>
              </c15:ser>
            </c15:filteredScatterSeries>
            <c15:filteredScatter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(1)'!$O$1</c15:sqref>
                        </c15:formulaRef>
                      </c:ext>
                    </c:extLst>
                    <c:strCache>
                      <c:ptCount val="1"/>
                      <c:pt idx="0">
                        <c:v>sign_stacktrace</c:v>
                      </c:pt>
                    </c:strCache>
                  </c:strRef>
                </c:tx>
                <c:spPr>
                  <a:ln w="952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(1)'!$O$2:$O$263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44</c:v>
                      </c:pt>
                      <c:pt idx="85">
                        <c:v>2</c:v>
                      </c:pt>
                      <c:pt idx="86">
                        <c:v>1</c:v>
                      </c:pt>
                      <c:pt idx="87">
                        <c:v>2</c:v>
                      </c:pt>
                      <c:pt idx="88">
                        <c:v>1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2</c:v>
                      </c:pt>
                      <c:pt idx="92">
                        <c:v>0</c:v>
                      </c:pt>
                      <c:pt idx="93">
                        <c:v>81</c:v>
                      </c:pt>
                      <c:pt idx="94">
                        <c:v>81</c:v>
                      </c:pt>
                      <c:pt idx="95">
                        <c:v>81</c:v>
                      </c:pt>
                      <c:pt idx="96">
                        <c:v>3</c:v>
                      </c:pt>
                      <c:pt idx="97">
                        <c:v>4</c:v>
                      </c:pt>
                      <c:pt idx="98">
                        <c:v>42</c:v>
                      </c:pt>
                      <c:pt idx="99">
                        <c:v>13</c:v>
                      </c:pt>
                      <c:pt idx="100">
                        <c:v>0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89</c:v>
                      </c:pt>
                      <c:pt idx="109">
                        <c:v>53</c:v>
                      </c:pt>
                      <c:pt idx="110">
                        <c:v>2</c:v>
                      </c:pt>
                      <c:pt idx="111">
                        <c:v>13</c:v>
                      </c:pt>
                      <c:pt idx="112">
                        <c:v>2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5</c:v>
                      </c:pt>
                      <c:pt idx="116">
                        <c:v>59</c:v>
                      </c:pt>
                      <c:pt idx="117">
                        <c:v>6</c:v>
                      </c:pt>
                      <c:pt idx="118">
                        <c:v>1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9</c:v>
                      </c:pt>
                      <c:pt idx="122">
                        <c:v>4</c:v>
                      </c:pt>
                      <c:pt idx="123">
                        <c:v>9</c:v>
                      </c:pt>
                      <c:pt idx="124">
                        <c:v>1</c:v>
                      </c:pt>
                      <c:pt idx="125">
                        <c:v>9</c:v>
                      </c:pt>
                      <c:pt idx="126">
                        <c:v>9</c:v>
                      </c:pt>
                      <c:pt idx="127">
                        <c:v>124</c:v>
                      </c:pt>
                      <c:pt idx="128">
                        <c:v>1</c:v>
                      </c:pt>
                      <c:pt idx="129">
                        <c:v>9</c:v>
                      </c:pt>
                      <c:pt idx="130">
                        <c:v>9</c:v>
                      </c:pt>
                      <c:pt idx="131">
                        <c:v>9</c:v>
                      </c:pt>
                      <c:pt idx="132">
                        <c:v>95</c:v>
                      </c:pt>
                      <c:pt idx="133">
                        <c:v>6</c:v>
                      </c:pt>
                      <c:pt idx="134">
                        <c:v>6</c:v>
                      </c:pt>
                      <c:pt idx="135">
                        <c:v>0</c:v>
                      </c:pt>
                      <c:pt idx="136">
                        <c:v>6</c:v>
                      </c:pt>
                      <c:pt idx="137">
                        <c:v>6</c:v>
                      </c:pt>
                      <c:pt idx="138">
                        <c:v>6</c:v>
                      </c:pt>
                      <c:pt idx="139">
                        <c:v>6</c:v>
                      </c:pt>
                      <c:pt idx="140">
                        <c:v>6</c:v>
                      </c:pt>
                      <c:pt idx="141">
                        <c:v>6</c:v>
                      </c:pt>
                      <c:pt idx="142">
                        <c:v>6</c:v>
                      </c:pt>
                      <c:pt idx="143">
                        <c:v>6</c:v>
                      </c:pt>
                      <c:pt idx="144">
                        <c:v>6</c:v>
                      </c:pt>
                      <c:pt idx="145">
                        <c:v>6</c:v>
                      </c:pt>
                      <c:pt idx="146">
                        <c:v>6</c:v>
                      </c:pt>
                      <c:pt idx="147">
                        <c:v>6</c:v>
                      </c:pt>
                      <c:pt idx="148">
                        <c:v>6</c:v>
                      </c:pt>
                      <c:pt idx="149">
                        <c:v>6</c:v>
                      </c:pt>
                      <c:pt idx="150">
                        <c:v>6</c:v>
                      </c:pt>
                      <c:pt idx="151">
                        <c:v>6</c:v>
                      </c:pt>
                      <c:pt idx="152">
                        <c:v>6</c:v>
                      </c:pt>
                      <c:pt idx="153">
                        <c:v>6</c:v>
                      </c:pt>
                      <c:pt idx="154">
                        <c:v>1</c:v>
                      </c:pt>
                      <c:pt idx="155">
                        <c:v>0</c:v>
                      </c:pt>
                      <c:pt idx="156">
                        <c:v>1</c:v>
                      </c:pt>
                      <c:pt idx="157">
                        <c:v>6</c:v>
                      </c:pt>
                      <c:pt idx="158">
                        <c:v>13</c:v>
                      </c:pt>
                      <c:pt idx="159">
                        <c:v>1</c:v>
                      </c:pt>
                      <c:pt idx="160">
                        <c:v>1</c:v>
                      </c:pt>
                      <c:pt idx="161">
                        <c:v>25</c:v>
                      </c:pt>
                      <c:pt idx="162">
                        <c:v>25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2</c:v>
                      </c:pt>
                      <c:pt idx="166">
                        <c:v>1</c:v>
                      </c:pt>
                      <c:pt idx="167">
                        <c:v>9</c:v>
                      </c:pt>
                      <c:pt idx="168">
                        <c:v>7</c:v>
                      </c:pt>
                      <c:pt idx="169">
                        <c:v>1</c:v>
                      </c:pt>
                      <c:pt idx="170">
                        <c:v>0</c:v>
                      </c:pt>
                      <c:pt idx="171">
                        <c:v>11</c:v>
                      </c:pt>
                      <c:pt idx="172">
                        <c:v>28</c:v>
                      </c:pt>
                      <c:pt idx="173">
                        <c:v>6</c:v>
                      </c:pt>
                      <c:pt idx="174">
                        <c:v>35</c:v>
                      </c:pt>
                      <c:pt idx="175">
                        <c:v>37</c:v>
                      </c:pt>
                      <c:pt idx="176">
                        <c:v>0</c:v>
                      </c:pt>
                      <c:pt idx="177">
                        <c:v>71</c:v>
                      </c:pt>
                      <c:pt idx="178">
                        <c:v>195</c:v>
                      </c:pt>
                      <c:pt idx="179">
                        <c:v>6</c:v>
                      </c:pt>
                      <c:pt idx="180">
                        <c:v>3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5</c:v>
                      </c:pt>
                      <c:pt idx="195">
                        <c:v>133</c:v>
                      </c:pt>
                      <c:pt idx="196">
                        <c:v>127</c:v>
                      </c:pt>
                      <c:pt idx="197">
                        <c:v>128</c:v>
                      </c:pt>
                      <c:pt idx="198">
                        <c:v>127</c:v>
                      </c:pt>
                      <c:pt idx="199">
                        <c:v>122</c:v>
                      </c:pt>
                      <c:pt idx="200">
                        <c:v>121</c:v>
                      </c:pt>
                      <c:pt idx="201">
                        <c:v>131</c:v>
                      </c:pt>
                      <c:pt idx="202">
                        <c:v>128</c:v>
                      </c:pt>
                      <c:pt idx="203">
                        <c:v>39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BA37-4D42-997C-BB629CE5947A}"/>
                  </c:ext>
                </c:extLst>
              </c15:ser>
            </c15:filteredScatterSeries>
            <c15:filteredScatter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(1)'!$P$1</c15:sqref>
                        </c15:formulaRef>
                      </c:ext>
                    </c:extLst>
                    <c:strCache>
                      <c:ptCount val="1"/>
                      <c:pt idx="0">
                        <c:v>arguments</c:v>
                      </c:pt>
                    </c:strCache>
                  </c:strRef>
                </c:tx>
                <c:spPr>
                  <a:ln w="952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(1)'!$P$2:$P$263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6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1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2</c:v>
                      </c:pt>
                      <c:pt idx="21">
                        <c:v>0</c:v>
                      </c:pt>
                      <c:pt idx="22">
                        <c:v>2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59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121</c:v>
                      </c:pt>
                      <c:pt idx="205">
                        <c:v>43</c:v>
                      </c:pt>
                      <c:pt idx="206">
                        <c:v>23</c:v>
                      </c:pt>
                      <c:pt idx="207">
                        <c:v>84</c:v>
                      </c:pt>
                      <c:pt idx="208">
                        <c:v>200</c:v>
                      </c:pt>
                      <c:pt idx="209">
                        <c:v>7</c:v>
                      </c:pt>
                      <c:pt idx="210">
                        <c:v>24</c:v>
                      </c:pt>
                      <c:pt idx="211">
                        <c:v>66</c:v>
                      </c:pt>
                      <c:pt idx="212">
                        <c:v>66</c:v>
                      </c:pt>
                      <c:pt idx="213">
                        <c:v>81</c:v>
                      </c:pt>
                      <c:pt idx="214">
                        <c:v>1</c:v>
                      </c:pt>
                      <c:pt idx="215">
                        <c:v>178</c:v>
                      </c:pt>
                      <c:pt idx="216">
                        <c:v>33</c:v>
                      </c:pt>
                      <c:pt idx="217">
                        <c:v>14</c:v>
                      </c:pt>
                      <c:pt idx="218">
                        <c:v>226</c:v>
                      </c:pt>
                      <c:pt idx="219">
                        <c:v>0</c:v>
                      </c:pt>
                      <c:pt idx="220">
                        <c:v>2</c:v>
                      </c:pt>
                      <c:pt idx="221">
                        <c:v>253</c:v>
                      </c:pt>
                      <c:pt idx="222">
                        <c:v>3</c:v>
                      </c:pt>
                      <c:pt idx="223">
                        <c:v>200</c:v>
                      </c:pt>
                      <c:pt idx="224">
                        <c:v>53</c:v>
                      </c:pt>
                      <c:pt idx="225">
                        <c:v>116</c:v>
                      </c:pt>
                      <c:pt idx="226">
                        <c:v>1</c:v>
                      </c:pt>
                      <c:pt idx="227">
                        <c:v>0</c:v>
                      </c:pt>
                      <c:pt idx="228">
                        <c:v>23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198</c:v>
                      </c:pt>
                      <c:pt idx="232">
                        <c:v>3</c:v>
                      </c:pt>
                      <c:pt idx="233">
                        <c:v>12</c:v>
                      </c:pt>
                      <c:pt idx="234">
                        <c:v>53</c:v>
                      </c:pt>
                      <c:pt idx="235">
                        <c:v>7</c:v>
                      </c:pt>
                      <c:pt idx="236">
                        <c:v>8</c:v>
                      </c:pt>
                      <c:pt idx="237">
                        <c:v>102</c:v>
                      </c:pt>
                      <c:pt idx="238">
                        <c:v>0</c:v>
                      </c:pt>
                      <c:pt idx="239">
                        <c:v>53</c:v>
                      </c:pt>
                      <c:pt idx="240">
                        <c:v>1</c:v>
                      </c:pt>
                      <c:pt idx="241">
                        <c:v>21</c:v>
                      </c:pt>
                      <c:pt idx="242">
                        <c:v>123</c:v>
                      </c:pt>
                      <c:pt idx="243">
                        <c:v>41</c:v>
                      </c:pt>
                      <c:pt idx="244">
                        <c:v>45</c:v>
                      </c:pt>
                      <c:pt idx="245">
                        <c:v>23</c:v>
                      </c:pt>
                      <c:pt idx="246">
                        <c:v>4</c:v>
                      </c:pt>
                      <c:pt idx="247">
                        <c:v>2</c:v>
                      </c:pt>
                      <c:pt idx="248">
                        <c:v>9</c:v>
                      </c:pt>
                      <c:pt idx="249">
                        <c:v>296</c:v>
                      </c:pt>
                      <c:pt idx="250">
                        <c:v>196</c:v>
                      </c:pt>
                      <c:pt idx="251">
                        <c:v>297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18</c:v>
                      </c:pt>
                      <c:pt idx="256">
                        <c:v>18</c:v>
                      </c:pt>
                      <c:pt idx="257">
                        <c:v>18</c:v>
                      </c:pt>
                      <c:pt idx="258">
                        <c:v>268</c:v>
                      </c:pt>
                      <c:pt idx="259">
                        <c:v>1</c:v>
                      </c:pt>
                      <c:pt idx="260">
                        <c:v>176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BA37-4D42-997C-BB629CE5947A}"/>
                  </c:ext>
                </c:extLst>
              </c15:ser>
            </c15:filteredScatterSeries>
            <c15:filteredScatter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(1)'!$Q$1</c15:sqref>
                        </c15:formulaRef>
                      </c:ext>
                    </c:extLst>
                    <c:strCache>
                      <c:ptCount val="1"/>
                      <c:pt idx="0">
                        <c:v>api</c:v>
                      </c:pt>
                    </c:strCache>
                  </c:strRef>
                </c:tx>
                <c:spPr>
                  <a:ln w="952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(1)'!$Q$2:$Q$263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6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1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2</c:v>
                      </c:pt>
                      <c:pt idx="21">
                        <c:v>0</c:v>
                      </c:pt>
                      <c:pt idx="22">
                        <c:v>2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59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44</c:v>
                      </c:pt>
                      <c:pt idx="85">
                        <c:v>2</c:v>
                      </c:pt>
                      <c:pt idx="86">
                        <c:v>1</c:v>
                      </c:pt>
                      <c:pt idx="87">
                        <c:v>2</c:v>
                      </c:pt>
                      <c:pt idx="88">
                        <c:v>1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2</c:v>
                      </c:pt>
                      <c:pt idx="92">
                        <c:v>0</c:v>
                      </c:pt>
                      <c:pt idx="93">
                        <c:v>81</c:v>
                      </c:pt>
                      <c:pt idx="94">
                        <c:v>81</c:v>
                      </c:pt>
                      <c:pt idx="95">
                        <c:v>81</c:v>
                      </c:pt>
                      <c:pt idx="96">
                        <c:v>3</c:v>
                      </c:pt>
                      <c:pt idx="97">
                        <c:v>4</c:v>
                      </c:pt>
                      <c:pt idx="98">
                        <c:v>42</c:v>
                      </c:pt>
                      <c:pt idx="99">
                        <c:v>13</c:v>
                      </c:pt>
                      <c:pt idx="100">
                        <c:v>0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89</c:v>
                      </c:pt>
                      <c:pt idx="109">
                        <c:v>53</c:v>
                      </c:pt>
                      <c:pt idx="110">
                        <c:v>2</c:v>
                      </c:pt>
                      <c:pt idx="111">
                        <c:v>13</c:v>
                      </c:pt>
                      <c:pt idx="112">
                        <c:v>2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5</c:v>
                      </c:pt>
                      <c:pt idx="116">
                        <c:v>59</c:v>
                      </c:pt>
                      <c:pt idx="117">
                        <c:v>6</c:v>
                      </c:pt>
                      <c:pt idx="118">
                        <c:v>1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9</c:v>
                      </c:pt>
                      <c:pt idx="122">
                        <c:v>4</c:v>
                      </c:pt>
                      <c:pt idx="123">
                        <c:v>9</c:v>
                      </c:pt>
                      <c:pt idx="124">
                        <c:v>1</c:v>
                      </c:pt>
                      <c:pt idx="125">
                        <c:v>9</c:v>
                      </c:pt>
                      <c:pt idx="126">
                        <c:v>9</c:v>
                      </c:pt>
                      <c:pt idx="127">
                        <c:v>124</c:v>
                      </c:pt>
                      <c:pt idx="128">
                        <c:v>1</c:v>
                      </c:pt>
                      <c:pt idx="129">
                        <c:v>9</c:v>
                      </c:pt>
                      <c:pt idx="130">
                        <c:v>9</c:v>
                      </c:pt>
                      <c:pt idx="131">
                        <c:v>9</c:v>
                      </c:pt>
                      <c:pt idx="132">
                        <c:v>95</c:v>
                      </c:pt>
                      <c:pt idx="133">
                        <c:v>6</c:v>
                      </c:pt>
                      <c:pt idx="134">
                        <c:v>6</c:v>
                      </c:pt>
                      <c:pt idx="135">
                        <c:v>0</c:v>
                      </c:pt>
                      <c:pt idx="136">
                        <c:v>6</c:v>
                      </c:pt>
                      <c:pt idx="137">
                        <c:v>6</c:v>
                      </c:pt>
                      <c:pt idx="138">
                        <c:v>6</c:v>
                      </c:pt>
                      <c:pt idx="139">
                        <c:v>6</c:v>
                      </c:pt>
                      <c:pt idx="140">
                        <c:v>6</c:v>
                      </c:pt>
                      <c:pt idx="141">
                        <c:v>6</c:v>
                      </c:pt>
                      <c:pt idx="142">
                        <c:v>6</c:v>
                      </c:pt>
                      <c:pt idx="143">
                        <c:v>6</c:v>
                      </c:pt>
                      <c:pt idx="144">
                        <c:v>6</c:v>
                      </c:pt>
                      <c:pt idx="145">
                        <c:v>6</c:v>
                      </c:pt>
                      <c:pt idx="146">
                        <c:v>6</c:v>
                      </c:pt>
                      <c:pt idx="147">
                        <c:v>6</c:v>
                      </c:pt>
                      <c:pt idx="148">
                        <c:v>6</c:v>
                      </c:pt>
                      <c:pt idx="149">
                        <c:v>6</c:v>
                      </c:pt>
                      <c:pt idx="150">
                        <c:v>6</c:v>
                      </c:pt>
                      <c:pt idx="151">
                        <c:v>6</c:v>
                      </c:pt>
                      <c:pt idx="152">
                        <c:v>6</c:v>
                      </c:pt>
                      <c:pt idx="153">
                        <c:v>6</c:v>
                      </c:pt>
                      <c:pt idx="154">
                        <c:v>1</c:v>
                      </c:pt>
                      <c:pt idx="155">
                        <c:v>0</c:v>
                      </c:pt>
                      <c:pt idx="156">
                        <c:v>1</c:v>
                      </c:pt>
                      <c:pt idx="157">
                        <c:v>6</c:v>
                      </c:pt>
                      <c:pt idx="158">
                        <c:v>13</c:v>
                      </c:pt>
                      <c:pt idx="159">
                        <c:v>1</c:v>
                      </c:pt>
                      <c:pt idx="160">
                        <c:v>1</c:v>
                      </c:pt>
                      <c:pt idx="161">
                        <c:v>25</c:v>
                      </c:pt>
                      <c:pt idx="162">
                        <c:v>25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2</c:v>
                      </c:pt>
                      <c:pt idx="166">
                        <c:v>1</c:v>
                      </c:pt>
                      <c:pt idx="167">
                        <c:v>9</c:v>
                      </c:pt>
                      <c:pt idx="168">
                        <c:v>7</c:v>
                      </c:pt>
                      <c:pt idx="169">
                        <c:v>1</c:v>
                      </c:pt>
                      <c:pt idx="170">
                        <c:v>0</c:v>
                      </c:pt>
                      <c:pt idx="171">
                        <c:v>11</c:v>
                      </c:pt>
                      <c:pt idx="172">
                        <c:v>28</c:v>
                      </c:pt>
                      <c:pt idx="173">
                        <c:v>6</c:v>
                      </c:pt>
                      <c:pt idx="174">
                        <c:v>35</c:v>
                      </c:pt>
                      <c:pt idx="175">
                        <c:v>37</c:v>
                      </c:pt>
                      <c:pt idx="176">
                        <c:v>0</c:v>
                      </c:pt>
                      <c:pt idx="177">
                        <c:v>71</c:v>
                      </c:pt>
                      <c:pt idx="178">
                        <c:v>195</c:v>
                      </c:pt>
                      <c:pt idx="179">
                        <c:v>6</c:v>
                      </c:pt>
                      <c:pt idx="180">
                        <c:v>3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5</c:v>
                      </c:pt>
                      <c:pt idx="195">
                        <c:v>133</c:v>
                      </c:pt>
                      <c:pt idx="196">
                        <c:v>127</c:v>
                      </c:pt>
                      <c:pt idx="197">
                        <c:v>128</c:v>
                      </c:pt>
                      <c:pt idx="198">
                        <c:v>127</c:v>
                      </c:pt>
                      <c:pt idx="199">
                        <c:v>122</c:v>
                      </c:pt>
                      <c:pt idx="200">
                        <c:v>121</c:v>
                      </c:pt>
                      <c:pt idx="201">
                        <c:v>131</c:v>
                      </c:pt>
                      <c:pt idx="202">
                        <c:v>128</c:v>
                      </c:pt>
                      <c:pt idx="203">
                        <c:v>39</c:v>
                      </c:pt>
                      <c:pt idx="204">
                        <c:v>121</c:v>
                      </c:pt>
                      <c:pt idx="205">
                        <c:v>43</c:v>
                      </c:pt>
                      <c:pt idx="206">
                        <c:v>23</c:v>
                      </c:pt>
                      <c:pt idx="207">
                        <c:v>84</c:v>
                      </c:pt>
                      <c:pt idx="208">
                        <c:v>200</c:v>
                      </c:pt>
                      <c:pt idx="209">
                        <c:v>7</c:v>
                      </c:pt>
                      <c:pt idx="210">
                        <c:v>24</c:v>
                      </c:pt>
                      <c:pt idx="211">
                        <c:v>66</c:v>
                      </c:pt>
                      <c:pt idx="212">
                        <c:v>66</c:v>
                      </c:pt>
                      <c:pt idx="213">
                        <c:v>81</c:v>
                      </c:pt>
                      <c:pt idx="214">
                        <c:v>1</c:v>
                      </c:pt>
                      <c:pt idx="215">
                        <c:v>178</c:v>
                      </c:pt>
                      <c:pt idx="216">
                        <c:v>33</c:v>
                      </c:pt>
                      <c:pt idx="217">
                        <c:v>14</c:v>
                      </c:pt>
                      <c:pt idx="218">
                        <c:v>226</c:v>
                      </c:pt>
                      <c:pt idx="219">
                        <c:v>0</c:v>
                      </c:pt>
                      <c:pt idx="220">
                        <c:v>2</c:v>
                      </c:pt>
                      <c:pt idx="221">
                        <c:v>253</c:v>
                      </c:pt>
                      <c:pt idx="222">
                        <c:v>3</c:v>
                      </c:pt>
                      <c:pt idx="223">
                        <c:v>200</c:v>
                      </c:pt>
                      <c:pt idx="224">
                        <c:v>53</c:v>
                      </c:pt>
                      <c:pt idx="225">
                        <c:v>116</c:v>
                      </c:pt>
                      <c:pt idx="226">
                        <c:v>1</c:v>
                      </c:pt>
                      <c:pt idx="227">
                        <c:v>0</c:v>
                      </c:pt>
                      <c:pt idx="228">
                        <c:v>23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198</c:v>
                      </c:pt>
                      <c:pt idx="232">
                        <c:v>3</c:v>
                      </c:pt>
                      <c:pt idx="233">
                        <c:v>12</c:v>
                      </c:pt>
                      <c:pt idx="234">
                        <c:v>53</c:v>
                      </c:pt>
                      <c:pt idx="235">
                        <c:v>7</c:v>
                      </c:pt>
                      <c:pt idx="236">
                        <c:v>8</c:v>
                      </c:pt>
                      <c:pt idx="237">
                        <c:v>102</c:v>
                      </c:pt>
                      <c:pt idx="238">
                        <c:v>0</c:v>
                      </c:pt>
                      <c:pt idx="239">
                        <c:v>53</c:v>
                      </c:pt>
                      <c:pt idx="240">
                        <c:v>1</c:v>
                      </c:pt>
                      <c:pt idx="241">
                        <c:v>21</c:v>
                      </c:pt>
                      <c:pt idx="242">
                        <c:v>123</c:v>
                      </c:pt>
                      <c:pt idx="243">
                        <c:v>41</c:v>
                      </c:pt>
                      <c:pt idx="244">
                        <c:v>45</c:v>
                      </c:pt>
                      <c:pt idx="245">
                        <c:v>23</c:v>
                      </c:pt>
                      <c:pt idx="246">
                        <c:v>4</c:v>
                      </c:pt>
                      <c:pt idx="247">
                        <c:v>2</c:v>
                      </c:pt>
                      <c:pt idx="248">
                        <c:v>9</c:v>
                      </c:pt>
                      <c:pt idx="249">
                        <c:v>296</c:v>
                      </c:pt>
                      <c:pt idx="250">
                        <c:v>196</c:v>
                      </c:pt>
                      <c:pt idx="251">
                        <c:v>297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18</c:v>
                      </c:pt>
                      <c:pt idx="256">
                        <c:v>18</c:v>
                      </c:pt>
                      <c:pt idx="257">
                        <c:v>18</c:v>
                      </c:pt>
                      <c:pt idx="258">
                        <c:v>268</c:v>
                      </c:pt>
                      <c:pt idx="259">
                        <c:v>1</c:v>
                      </c:pt>
                      <c:pt idx="260">
                        <c:v>176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BA37-4D42-997C-BB629CE5947A}"/>
                  </c:ext>
                </c:extLst>
              </c15:ser>
            </c15:filteredScatterSeries>
            <c15:filteredScatter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(1)'!$R$1</c15:sqref>
                        </c15:formulaRef>
                      </c:ext>
                    </c:extLst>
                    <c:strCache>
                      <c:ptCount val="1"/>
                      <c:pt idx="0">
                        <c:v>category</c:v>
                      </c:pt>
                    </c:strCache>
                  </c:strRef>
                </c:tx>
                <c:spPr>
                  <a:ln w="952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(1)'!$R$2:$R$263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6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1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2</c:v>
                      </c:pt>
                      <c:pt idx="21">
                        <c:v>0</c:v>
                      </c:pt>
                      <c:pt idx="22">
                        <c:v>2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59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44</c:v>
                      </c:pt>
                      <c:pt idx="85">
                        <c:v>2</c:v>
                      </c:pt>
                      <c:pt idx="86">
                        <c:v>1</c:v>
                      </c:pt>
                      <c:pt idx="87">
                        <c:v>2</c:v>
                      </c:pt>
                      <c:pt idx="88">
                        <c:v>1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2</c:v>
                      </c:pt>
                      <c:pt idx="92">
                        <c:v>0</c:v>
                      </c:pt>
                      <c:pt idx="93">
                        <c:v>81</c:v>
                      </c:pt>
                      <c:pt idx="94">
                        <c:v>81</c:v>
                      </c:pt>
                      <c:pt idx="95">
                        <c:v>81</c:v>
                      </c:pt>
                      <c:pt idx="96">
                        <c:v>3</c:v>
                      </c:pt>
                      <c:pt idx="97">
                        <c:v>4</c:v>
                      </c:pt>
                      <c:pt idx="98">
                        <c:v>42</c:v>
                      </c:pt>
                      <c:pt idx="99">
                        <c:v>13</c:v>
                      </c:pt>
                      <c:pt idx="100">
                        <c:v>0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89</c:v>
                      </c:pt>
                      <c:pt idx="109">
                        <c:v>53</c:v>
                      </c:pt>
                      <c:pt idx="110">
                        <c:v>2</c:v>
                      </c:pt>
                      <c:pt idx="111">
                        <c:v>13</c:v>
                      </c:pt>
                      <c:pt idx="112">
                        <c:v>2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5</c:v>
                      </c:pt>
                      <c:pt idx="116">
                        <c:v>59</c:v>
                      </c:pt>
                      <c:pt idx="117">
                        <c:v>6</c:v>
                      </c:pt>
                      <c:pt idx="118">
                        <c:v>1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9</c:v>
                      </c:pt>
                      <c:pt idx="122">
                        <c:v>4</c:v>
                      </c:pt>
                      <c:pt idx="123">
                        <c:v>9</c:v>
                      </c:pt>
                      <c:pt idx="124">
                        <c:v>1</c:v>
                      </c:pt>
                      <c:pt idx="125">
                        <c:v>9</c:v>
                      </c:pt>
                      <c:pt idx="126">
                        <c:v>9</c:v>
                      </c:pt>
                      <c:pt idx="127">
                        <c:v>124</c:v>
                      </c:pt>
                      <c:pt idx="128">
                        <c:v>1</c:v>
                      </c:pt>
                      <c:pt idx="129">
                        <c:v>9</c:v>
                      </c:pt>
                      <c:pt idx="130">
                        <c:v>9</c:v>
                      </c:pt>
                      <c:pt idx="131">
                        <c:v>9</c:v>
                      </c:pt>
                      <c:pt idx="132">
                        <c:v>95</c:v>
                      </c:pt>
                      <c:pt idx="133">
                        <c:v>6</c:v>
                      </c:pt>
                      <c:pt idx="134">
                        <c:v>6</c:v>
                      </c:pt>
                      <c:pt idx="135">
                        <c:v>0</c:v>
                      </c:pt>
                      <c:pt idx="136">
                        <c:v>6</c:v>
                      </c:pt>
                      <c:pt idx="137">
                        <c:v>6</c:v>
                      </c:pt>
                      <c:pt idx="138">
                        <c:v>6</c:v>
                      </c:pt>
                      <c:pt idx="139">
                        <c:v>6</c:v>
                      </c:pt>
                      <c:pt idx="140">
                        <c:v>6</c:v>
                      </c:pt>
                      <c:pt idx="141">
                        <c:v>6</c:v>
                      </c:pt>
                      <c:pt idx="142">
                        <c:v>6</c:v>
                      </c:pt>
                      <c:pt idx="143">
                        <c:v>6</c:v>
                      </c:pt>
                      <c:pt idx="144">
                        <c:v>6</c:v>
                      </c:pt>
                      <c:pt idx="145">
                        <c:v>6</c:v>
                      </c:pt>
                      <c:pt idx="146">
                        <c:v>6</c:v>
                      </c:pt>
                      <c:pt idx="147">
                        <c:v>6</c:v>
                      </c:pt>
                      <c:pt idx="148">
                        <c:v>6</c:v>
                      </c:pt>
                      <c:pt idx="149">
                        <c:v>6</c:v>
                      </c:pt>
                      <c:pt idx="150">
                        <c:v>6</c:v>
                      </c:pt>
                      <c:pt idx="151">
                        <c:v>6</c:v>
                      </c:pt>
                      <c:pt idx="152">
                        <c:v>6</c:v>
                      </c:pt>
                      <c:pt idx="153">
                        <c:v>6</c:v>
                      </c:pt>
                      <c:pt idx="154">
                        <c:v>1</c:v>
                      </c:pt>
                      <c:pt idx="155">
                        <c:v>0</c:v>
                      </c:pt>
                      <c:pt idx="156">
                        <c:v>1</c:v>
                      </c:pt>
                      <c:pt idx="157">
                        <c:v>6</c:v>
                      </c:pt>
                      <c:pt idx="158">
                        <c:v>13</c:v>
                      </c:pt>
                      <c:pt idx="159">
                        <c:v>1</c:v>
                      </c:pt>
                      <c:pt idx="160">
                        <c:v>1</c:v>
                      </c:pt>
                      <c:pt idx="161">
                        <c:v>25</c:v>
                      </c:pt>
                      <c:pt idx="162">
                        <c:v>25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2</c:v>
                      </c:pt>
                      <c:pt idx="166">
                        <c:v>1</c:v>
                      </c:pt>
                      <c:pt idx="167">
                        <c:v>9</c:v>
                      </c:pt>
                      <c:pt idx="168">
                        <c:v>7</c:v>
                      </c:pt>
                      <c:pt idx="169">
                        <c:v>1</c:v>
                      </c:pt>
                      <c:pt idx="170">
                        <c:v>0</c:v>
                      </c:pt>
                      <c:pt idx="171">
                        <c:v>11</c:v>
                      </c:pt>
                      <c:pt idx="172">
                        <c:v>28</c:v>
                      </c:pt>
                      <c:pt idx="173">
                        <c:v>6</c:v>
                      </c:pt>
                      <c:pt idx="174">
                        <c:v>35</c:v>
                      </c:pt>
                      <c:pt idx="175">
                        <c:v>37</c:v>
                      </c:pt>
                      <c:pt idx="176">
                        <c:v>0</c:v>
                      </c:pt>
                      <c:pt idx="177">
                        <c:v>71</c:v>
                      </c:pt>
                      <c:pt idx="178">
                        <c:v>195</c:v>
                      </c:pt>
                      <c:pt idx="179">
                        <c:v>6</c:v>
                      </c:pt>
                      <c:pt idx="180">
                        <c:v>3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5</c:v>
                      </c:pt>
                      <c:pt idx="195">
                        <c:v>133</c:v>
                      </c:pt>
                      <c:pt idx="196">
                        <c:v>127</c:v>
                      </c:pt>
                      <c:pt idx="197">
                        <c:v>128</c:v>
                      </c:pt>
                      <c:pt idx="198">
                        <c:v>127</c:v>
                      </c:pt>
                      <c:pt idx="199">
                        <c:v>122</c:v>
                      </c:pt>
                      <c:pt idx="200">
                        <c:v>121</c:v>
                      </c:pt>
                      <c:pt idx="201">
                        <c:v>131</c:v>
                      </c:pt>
                      <c:pt idx="202">
                        <c:v>128</c:v>
                      </c:pt>
                      <c:pt idx="203">
                        <c:v>39</c:v>
                      </c:pt>
                      <c:pt idx="204">
                        <c:v>121</c:v>
                      </c:pt>
                      <c:pt idx="205">
                        <c:v>43</c:v>
                      </c:pt>
                      <c:pt idx="206">
                        <c:v>23</c:v>
                      </c:pt>
                      <c:pt idx="207">
                        <c:v>84</c:v>
                      </c:pt>
                      <c:pt idx="208">
                        <c:v>200</c:v>
                      </c:pt>
                      <c:pt idx="209">
                        <c:v>7</c:v>
                      </c:pt>
                      <c:pt idx="210">
                        <c:v>24</c:v>
                      </c:pt>
                      <c:pt idx="211">
                        <c:v>66</c:v>
                      </c:pt>
                      <c:pt idx="212">
                        <c:v>66</c:v>
                      </c:pt>
                      <c:pt idx="213">
                        <c:v>81</c:v>
                      </c:pt>
                      <c:pt idx="214">
                        <c:v>1</c:v>
                      </c:pt>
                      <c:pt idx="215">
                        <c:v>178</c:v>
                      </c:pt>
                      <c:pt idx="216">
                        <c:v>33</c:v>
                      </c:pt>
                      <c:pt idx="217">
                        <c:v>14</c:v>
                      </c:pt>
                      <c:pt idx="218">
                        <c:v>226</c:v>
                      </c:pt>
                      <c:pt idx="219">
                        <c:v>0</c:v>
                      </c:pt>
                      <c:pt idx="220">
                        <c:v>2</c:v>
                      </c:pt>
                      <c:pt idx="221">
                        <c:v>253</c:v>
                      </c:pt>
                      <c:pt idx="222">
                        <c:v>3</c:v>
                      </c:pt>
                      <c:pt idx="223">
                        <c:v>200</c:v>
                      </c:pt>
                      <c:pt idx="224">
                        <c:v>53</c:v>
                      </c:pt>
                      <c:pt idx="225">
                        <c:v>116</c:v>
                      </c:pt>
                      <c:pt idx="226">
                        <c:v>1</c:v>
                      </c:pt>
                      <c:pt idx="227">
                        <c:v>0</c:v>
                      </c:pt>
                      <c:pt idx="228">
                        <c:v>23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198</c:v>
                      </c:pt>
                      <c:pt idx="232">
                        <c:v>3</c:v>
                      </c:pt>
                      <c:pt idx="233">
                        <c:v>12</c:v>
                      </c:pt>
                      <c:pt idx="234">
                        <c:v>53</c:v>
                      </c:pt>
                      <c:pt idx="235">
                        <c:v>7</c:v>
                      </c:pt>
                      <c:pt idx="236">
                        <c:v>8</c:v>
                      </c:pt>
                      <c:pt idx="237">
                        <c:v>102</c:v>
                      </c:pt>
                      <c:pt idx="238">
                        <c:v>0</c:v>
                      </c:pt>
                      <c:pt idx="239">
                        <c:v>53</c:v>
                      </c:pt>
                      <c:pt idx="240">
                        <c:v>1</c:v>
                      </c:pt>
                      <c:pt idx="241">
                        <c:v>21</c:v>
                      </c:pt>
                      <c:pt idx="242">
                        <c:v>123</c:v>
                      </c:pt>
                      <c:pt idx="243">
                        <c:v>41</c:v>
                      </c:pt>
                      <c:pt idx="244">
                        <c:v>45</c:v>
                      </c:pt>
                      <c:pt idx="245">
                        <c:v>23</c:v>
                      </c:pt>
                      <c:pt idx="246">
                        <c:v>4</c:v>
                      </c:pt>
                      <c:pt idx="247">
                        <c:v>2</c:v>
                      </c:pt>
                      <c:pt idx="248">
                        <c:v>9</c:v>
                      </c:pt>
                      <c:pt idx="249">
                        <c:v>296</c:v>
                      </c:pt>
                      <c:pt idx="250">
                        <c:v>196</c:v>
                      </c:pt>
                      <c:pt idx="251">
                        <c:v>297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18</c:v>
                      </c:pt>
                      <c:pt idx="256">
                        <c:v>18</c:v>
                      </c:pt>
                      <c:pt idx="257">
                        <c:v>18</c:v>
                      </c:pt>
                      <c:pt idx="258">
                        <c:v>268</c:v>
                      </c:pt>
                      <c:pt idx="259">
                        <c:v>1</c:v>
                      </c:pt>
                      <c:pt idx="260">
                        <c:v>176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BA37-4D42-997C-BB629CE5947A}"/>
                  </c:ext>
                </c:extLst>
              </c15:ser>
            </c15:filteredScatterSeries>
            <c15:filteredScatter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(1)'!$S$1</c15:sqref>
                        </c15:formulaRef>
                      </c:ext>
                    </c:extLst>
                    <c:strCache>
                      <c:ptCount val="1"/>
                      <c:pt idx="0">
                        <c:v>imported_dll_count</c:v>
                      </c:pt>
                    </c:strCache>
                  </c:strRef>
                </c:tx>
                <c:spPr>
                  <a:ln w="952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(1)'!$S$2:$S$263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1</c:v>
                      </c:pt>
                      <c:pt idx="1">
                        <c:v>1</c:v>
                      </c:pt>
                      <c:pt idx="2">
                        <c:v>0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0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0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0</c:v>
                      </c:pt>
                      <c:pt idx="48">
                        <c:v>1</c:v>
                      </c:pt>
                      <c:pt idx="49">
                        <c:v>0</c:v>
                      </c:pt>
                      <c:pt idx="50">
                        <c:v>1</c:v>
                      </c:pt>
                      <c:pt idx="51">
                        <c:v>0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0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0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0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0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1</c:v>
                      </c:pt>
                      <c:pt idx="89">
                        <c:v>1</c:v>
                      </c:pt>
                      <c:pt idx="90">
                        <c:v>1</c:v>
                      </c:pt>
                      <c:pt idx="91">
                        <c:v>1</c:v>
                      </c:pt>
                      <c:pt idx="92">
                        <c:v>1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1</c:v>
                      </c:pt>
                      <c:pt idx="97">
                        <c:v>1</c:v>
                      </c:pt>
                      <c:pt idx="98">
                        <c:v>1</c:v>
                      </c:pt>
                      <c:pt idx="99">
                        <c:v>1</c:v>
                      </c:pt>
                      <c:pt idx="100">
                        <c:v>1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1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1</c:v>
                      </c:pt>
                      <c:pt idx="109">
                        <c:v>1</c:v>
                      </c:pt>
                      <c:pt idx="110">
                        <c:v>1</c:v>
                      </c:pt>
                      <c:pt idx="111">
                        <c:v>1</c:v>
                      </c:pt>
                      <c:pt idx="112">
                        <c:v>1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1</c:v>
                      </c:pt>
                      <c:pt idx="116">
                        <c:v>1</c:v>
                      </c:pt>
                      <c:pt idx="117">
                        <c:v>1</c:v>
                      </c:pt>
                      <c:pt idx="118">
                        <c:v>1</c:v>
                      </c:pt>
                      <c:pt idx="119">
                        <c:v>1</c:v>
                      </c:pt>
                      <c:pt idx="120">
                        <c:v>0</c:v>
                      </c:pt>
                      <c:pt idx="121">
                        <c:v>1</c:v>
                      </c:pt>
                      <c:pt idx="122">
                        <c:v>1</c:v>
                      </c:pt>
                      <c:pt idx="123">
                        <c:v>1</c:v>
                      </c:pt>
                      <c:pt idx="124">
                        <c:v>1</c:v>
                      </c:pt>
                      <c:pt idx="125">
                        <c:v>1</c:v>
                      </c:pt>
                      <c:pt idx="126">
                        <c:v>1</c:v>
                      </c:pt>
                      <c:pt idx="127">
                        <c:v>1</c:v>
                      </c:pt>
                      <c:pt idx="128">
                        <c:v>1</c:v>
                      </c:pt>
                      <c:pt idx="129">
                        <c:v>1</c:v>
                      </c:pt>
                      <c:pt idx="130">
                        <c:v>1</c:v>
                      </c:pt>
                      <c:pt idx="131">
                        <c:v>1</c:v>
                      </c:pt>
                      <c:pt idx="132">
                        <c:v>1</c:v>
                      </c:pt>
                      <c:pt idx="133">
                        <c:v>1</c:v>
                      </c:pt>
                      <c:pt idx="134">
                        <c:v>1</c:v>
                      </c:pt>
                      <c:pt idx="135">
                        <c:v>1</c:v>
                      </c:pt>
                      <c:pt idx="136">
                        <c:v>1</c:v>
                      </c:pt>
                      <c:pt idx="137">
                        <c:v>1</c:v>
                      </c:pt>
                      <c:pt idx="138">
                        <c:v>1</c:v>
                      </c:pt>
                      <c:pt idx="139">
                        <c:v>1</c:v>
                      </c:pt>
                      <c:pt idx="140">
                        <c:v>1</c:v>
                      </c:pt>
                      <c:pt idx="141">
                        <c:v>1</c:v>
                      </c:pt>
                      <c:pt idx="142">
                        <c:v>1</c:v>
                      </c:pt>
                      <c:pt idx="143">
                        <c:v>1</c:v>
                      </c:pt>
                      <c:pt idx="144">
                        <c:v>1</c:v>
                      </c:pt>
                      <c:pt idx="145">
                        <c:v>1</c:v>
                      </c:pt>
                      <c:pt idx="146">
                        <c:v>1</c:v>
                      </c:pt>
                      <c:pt idx="147">
                        <c:v>1</c:v>
                      </c:pt>
                      <c:pt idx="148">
                        <c:v>1</c:v>
                      </c:pt>
                      <c:pt idx="149">
                        <c:v>1</c:v>
                      </c:pt>
                      <c:pt idx="150">
                        <c:v>1</c:v>
                      </c:pt>
                      <c:pt idx="151">
                        <c:v>1</c:v>
                      </c:pt>
                      <c:pt idx="152">
                        <c:v>1</c:v>
                      </c:pt>
                      <c:pt idx="153">
                        <c:v>1</c:v>
                      </c:pt>
                      <c:pt idx="154">
                        <c:v>1</c:v>
                      </c:pt>
                      <c:pt idx="155">
                        <c:v>1</c:v>
                      </c:pt>
                      <c:pt idx="156">
                        <c:v>1</c:v>
                      </c:pt>
                      <c:pt idx="157">
                        <c:v>1</c:v>
                      </c:pt>
                      <c:pt idx="158">
                        <c:v>1</c:v>
                      </c:pt>
                      <c:pt idx="159">
                        <c:v>1</c:v>
                      </c:pt>
                      <c:pt idx="160">
                        <c:v>1</c:v>
                      </c:pt>
                      <c:pt idx="161">
                        <c:v>1</c:v>
                      </c:pt>
                      <c:pt idx="162">
                        <c:v>1</c:v>
                      </c:pt>
                      <c:pt idx="163">
                        <c:v>1</c:v>
                      </c:pt>
                      <c:pt idx="164">
                        <c:v>1</c:v>
                      </c:pt>
                      <c:pt idx="165">
                        <c:v>1</c:v>
                      </c:pt>
                      <c:pt idx="166">
                        <c:v>1</c:v>
                      </c:pt>
                      <c:pt idx="167">
                        <c:v>1</c:v>
                      </c:pt>
                      <c:pt idx="168">
                        <c:v>1</c:v>
                      </c:pt>
                      <c:pt idx="169">
                        <c:v>1</c:v>
                      </c:pt>
                      <c:pt idx="170">
                        <c:v>1</c:v>
                      </c:pt>
                      <c:pt idx="171">
                        <c:v>1</c:v>
                      </c:pt>
                      <c:pt idx="172">
                        <c:v>1</c:v>
                      </c:pt>
                      <c:pt idx="173">
                        <c:v>1</c:v>
                      </c:pt>
                      <c:pt idx="174">
                        <c:v>1</c:v>
                      </c:pt>
                      <c:pt idx="175">
                        <c:v>1</c:v>
                      </c:pt>
                      <c:pt idx="176">
                        <c:v>1</c:v>
                      </c:pt>
                      <c:pt idx="177">
                        <c:v>1</c:v>
                      </c:pt>
                      <c:pt idx="178">
                        <c:v>1</c:v>
                      </c:pt>
                      <c:pt idx="179">
                        <c:v>1</c:v>
                      </c:pt>
                      <c:pt idx="180">
                        <c:v>1</c:v>
                      </c:pt>
                      <c:pt idx="181">
                        <c:v>1</c:v>
                      </c:pt>
                      <c:pt idx="182">
                        <c:v>1</c:v>
                      </c:pt>
                      <c:pt idx="183">
                        <c:v>1</c:v>
                      </c:pt>
                      <c:pt idx="184">
                        <c:v>1</c:v>
                      </c:pt>
                      <c:pt idx="185">
                        <c:v>1</c:v>
                      </c:pt>
                      <c:pt idx="186">
                        <c:v>1</c:v>
                      </c:pt>
                      <c:pt idx="187">
                        <c:v>1</c:v>
                      </c:pt>
                      <c:pt idx="188">
                        <c:v>1</c:v>
                      </c:pt>
                      <c:pt idx="189">
                        <c:v>1</c:v>
                      </c:pt>
                      <c:pt idx="190">
                        <c:v>1</c:v>
                      </c:pt>
                      <c:pt idx="191">
                        <c:v>1</c:v>
                      </c:pt>
                      <c:pt idx="192">
                        <c:v>1</c:v>
                      </c:pt>
                      <c:pt idx="193">
                        <c:v>1</c:v>
                      </c:pt>
                      <c:pt idx="194">
                        <c:v>1</c:v>
                      </c:pt>
                      <c:pt idx="195">
                        <c:v>1</c:v>
                      </c:pt>
                      <c:pt idx="196">
                        <c:v>1</c:v>
                      </c:pt>
                      <c:pt idx="197">
                        <c:v>1</c:v>
                      </c:pt>
                      <c:pt idx="198">
                        <c:v>1</c:v>
                      </c:pt>
                      <c:pt idx="199">
                        <c:v>1</c:v>
                      </c:pt>
                      <c:pt idx="200">
                        <c:v>1</c:v>
                      </c:pt>
                      <c:pt idx="201">
                        <c:v>1</c:v>
                      </c:pt>
                      <c:pt idx="202">
                        <c:v>1</c:v>
                      </c:pt>
                      <c:pt idx="203">
                        <c:v>1</c:v>
                      </c:pt>
                      <c:pt idx="204">
                        <c:v>1</c:v>
                      </c:pt>
                      <c:pt idx="205">
                        <c:v>1</c:v>
                      </c:pt>
                      <c:pt idx="206">
                        <c:v>1</c:v>
                      </c:pt>
                      <c:pt idx="207">
                        <c:v>1</c:v>
                      </c:pt>
                      <c:pt idx="208">
                        <c:v>1</c:v>
                      </c:pt>
                      <c:pt idx="209">
                        <c:v>1</c:v>
                      </c:pt>
                      <c:pt idx="210">
                        <c:v>1</c:v>
                      </c:pt>
                      <c:pt idx="211">
                        <c:v>1</c:v>
                      </c:pt>
                      <c:pt idx="212">
                        <c:v>1</c:v>
                      </c:pt>
                      <c:pt idx="213">
                        <c:v>1</c:v>
                      </c:pt>
                      <c:pt idx="214">
                        <c:v>1</c:v>
                      </c:pt>
                      <c:pt idx="215">
                        <c:v>1</c:v>
                      </c:pt>
                      <c:pt idx="216">
                        <c:v>1</c:v>
                      </c:pt>
                      <c:pt idx="217">
                        <c:v>1</c:v>
                      </c:pt>
                      <c:pt idx="218">
                        <c:v>1</c:v>
                      </c:pt>
                      <c:pt idx="219">
                        <c:v>1</c:v>
                      </c:pt>
                      <c:pt idx="220">
                        <c:v>1</c:v>
                      </c:pt>
                      <c:pt idx="221">
                        <c:v>1</c:v>
                      </c:pt>
                      <c:pt idx="222">
                        <c:v>1</c:v>
                      </c:pt>
                      <c:pt idx="223">
                        <c:v>1</c:v>
                      </c:pt>
                      <c:pt idx="224">
                        <c:v>1</c:v>
                      </c:pt>
                      <c:pt idx="225">
                        <c:v>1</c:v>
                      </c:pt>
                      <c:pt idx="226">
                        <c:v>1</c:v>
                      </c:pt>
                      <c:pt idx="227">
                        <c:v>1</c:v>
                      </c:pt>
                      <c:pt idx="228">
                        <c:v>1</c:v>
                      </c:pt>
                      <c:pt idx="229">
                        <c:v>1</c:v>
                      </c:pt>
                      <c:pt idx="230">
                        <c:v>1</c:v>
                      </c:pt>
                      <c:pt idx="231">
                        <c:v>1</c:v>
                      </c:pt>
                      <c:pt idx="232">
                        <c:v>1</c:v>
                      </c:pt>
                      <c:pt idx="233">
                        <c:v>1</c:v>
                      </c:pt>
                      <c:pt idx="234">
                        <c:v>1</c:v>
                      </c:pt>
                      <c:pt idx="235">
                        <c:v>1</c:v>
                      </c:pt>
                      <c:pt idx="236">
                        <c:v>1</c:v>
                      </c:pt>
                      <c:pt idx="237">
                        <c:v>1</c:v>
                      </c:pt>
                      <c:pt idx="238">
                        <c:v>1</c:v>
                      </c:pt>
                      <c:pt idx="239">
                        <c:v>1</c:v>
                      </c:pt>
                      <c:pt idx="240">
                        <c:v>0</c:v>
                      </c:pt>
                      <c:pt idx="241">
                        <c:v>1</c:v>
                      </c:pt>
                      <c:pt idx="242">
                        <c:v>1</c:v>
                      </c:pt>
                      <c:pt idx="243">
                        <c:v>1</c:v>
                      </c:pt>
                      <c:pt idx="244">
                        <c:v>1</c:v>
                      </c:pt>
                      <c:pt idx="245">
                        <c:v>1</c:v>
                      </c:pt>
                      <c:pt idx="246">
                        <c:v>1</c:v>
                      </c:pt>
                      <c:pt idx="247">
                        <c:v>1</c:v>
                      </c:pt>
                      <c:pt idx="248">
                        <c:v>1</c:v>
                      </c:pt>
                      <c:pt idx="249">
                        <c:v>1</c:v>
                      </c:pt>
                      <c:pt idx="250">
                        <c:v>1</c:v>
                      </c:pt>
                      <c:pt idx="251">
                        <c:v>1</c:v>
                      </c:pt>
                      <c:pt idx="252">
                        <c:v>1</c:v>
                      </c:pt>
                      <c:pt idx="253">
                        <c:v>1</c:v>
                      </c:pt>
                      <c:pt idx="254">
                        <c:v>1</c:v>
                      </c:pt>
                      <c:pt idx="255">
                        <c:v>1</c:v>
                      </c:pt>
                      <c:pt idx="256">
                        <c:v>1</c:v>
                      </c:pt>
                      <c:pt idx="257">
                        <c:v>1</c:v>
                      </c:pt>
                      <c:pt idx="258">
                        <c:v>1</c:v>
                      </c:pt>
                      <c:pt idx="259">
                        <c:v>1</c:v>
                      </c:pt>
                      <c:pt idx="260">
                        <c:v>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BA37-4D42-997C-BB629CE5947A}"/>
                  </c:ext>
                </c:extLst>
              </c15:ser>
            </c15:filteredScatterSeries>
            <c15:filteredScatter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(1)'!$T$1</c15:sqref>
                        </c15:formulaRef>
                      </c:ext>
                    </c:extLst>
                    <c:strCache>
                      <c:ptCount val="1"/>
                      <c:pt idx="0">
                        <c:v>pe_res_name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(1)'!$T$2:$T$263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5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5</c:v>
                      </c:pt>
                      <c:pt idx="4">
                        <c:v>9</c:v>
                      </c:pt>
                      <c:pt idx="5">
                        <c:v>5</c:v>
                      </c:pt>
                      <c:pt idx="6">
                        <c:v>5</c:v>
                      </c:pt>
                      <c:pt idx="7">
                        <c:v>5</c:v>
                      </c:pt>
                      <c:pt idx="8">
                        <c:v>0</c:v>
                      </c:pt>
                      <c:pt idx="9">
                        <c:v>168</c:v>
                      </c:pt>
                      <c:pt idx="10">
                        <c:v>5</c:v>
                      </c:pt>
                      <c:pt idx="11">
                        <c:v>329</c:v>
                      </c:pt>
                      <c:pt idx="12">
                        <c:v>0</c:v>
                      </c:pt>
                      <c:pt idx="13">
                        <c:v>18</c:v>
                      </c:pt>
                      <c:pt idx="14">
                        <c:v>0</c:v>
                      </c:pt>
                      <c:pt idx="15">
                        <c:v>160</c:v>
                      </c:pt>
                      <c:pt idx="16">
                        <c:v>5</c:v>
                      </c:pt>
                      <c:pt idx="17">
                        <c:v>6</c:v>
                      </c:pt>
                      <c:pt idx="18">
                        <c:v>2</c:v>
                      </c:pt>
                      <c:pt idx="19">
                        <c:v>4</c:v>
                      </c:pt>
                      <c:pt idx="20">
                        <c:v>0</c:v>
                      </c:pt>
                      <c:pt idx="21">
                        <c:v>2</c:v>
                      </c:pt>
                      <c:pt idx="22">
                        <c:v>52</c:v>
                      </c:pt>
                      <c:pt idx="23">
                        <c:v>11</c:v>
                      </c:pt>
                      <c:pt idx="24">
                        <c:v>0</c:v>
                      </c:pt>
                      <c:pt idx="25">
                        <c:v>5</c:v>
                      </c:pt>
                      <c:pt idx="26">
                        <c:v>6</c:v>
                      </c:pt>
                      <c:pt idx="27">
                        <c:v>2</c:v>
                      </c:pt>
                      <c:pt idx="28">
                        <c:v>5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15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6</c:v>
                      </c:pt>
                      <c:pt idx="36">
                        <c:v>2</c:v>
                      </c:pt>
                      <c:pt idx="37">
                        <c:v>9</c:v>
                      </c:pt>
                      <c:pt idx="38">
                        <c:v>1</c:v>
                      </c:pt>
                      <c:pt idx="39">
                        <c:v>5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8</c:v>
                      </c:pt>
                      <c:pt idx="44">
                        <c:v>2</c:v>
                      </c:pt>
                      <c:pt idx="45">
                        <c:v>1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2</c:v>
                      </c:pt>
                      <c:pt idx="49">
                        <c:v>0</c:v>
                      </c:pt>
                      <c:pt idx="50">
                        <c:v>11</c:v>
                      </c:pt>
                      <c:pt idx="51">
                        <c:v>0</c:v>
                      </c:pt>
                      <c:pt idx="52">
                        <c:v>2</c:v>
                      </c:pt>
                      <c:pt idx="53">
                        <c:v>24</c:v>
                      </c:pt>
                      <c:pt idx="54">
                        <c:v>0</c:v>
                      </c:pt>
                      <c:pt idx="55">
                        <c:v>2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2</c:v>
                      </c:pt>
                      <c:pt idx="59">
                        <c:v>5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5</c:v>
                      </c:pt>
                      <c:pt idx="63">
                        <c:v>5</c:v>
                      </c:pt>
                      <c:pt idx="64">
                        <c:v>9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5</c:v>
                      </c:pt>
                      <c:pt idx="68">
                        <c:v>4</c:v>
                      </c:pt>
                      <c:pt idx="69">
                        <c:v>0</c:v>
                      </c:pt>
                      <c:pt idx="70">
                        <c:v>8</c:v>
                      </c:pt>
                      <c:pt idx="71">
                        <c:v>1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5</c:v>
                      </c:pt>
                      <c:pt idx="75">
                        <c:v>3</c:v>
                      </c:pt>
                      <c:pt idx="76">
                        <c:v>5</c:v>
                      </c:pt>
                      <c:pt idx="77">
                        <c:v>2</c:v>
                      </c:pt>
                      <c:pt idx="78">
                        <c:v>11</c:v>
                      </c:pt>
                      <c:pt idx="79">
                        <c:v>0</c:v>
                      </c:pt>
                      <c:pt idx="80">
                        <c:v>5</c:v>
                      </c:pt>
                      <c:pt idx="81">
                        <c:v>5</c:v>
                      </c:pt>
                      <c:pt idx="82">
                        <c:v>5</c:v>
                      </c:pt>
                      <c:pt idx="83">
                        <c:v>4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4</c:v>
                      </c:pt>
                      <c:pt idx="89">
                        <c:v>2</c:v>
                      </c:pt>
                      <c:pt idx="90">
                        <c:v>5</c:v>
                      </c:pt>
                      <c:pt idx="91">
                        <c:v>4</c:v>
                      </c:pt>
                      <c:pt idx="92">
                        <c:v>5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4</c:v>
                      </c:pt>
                      <c:pt idx="97">
                        <c:v>6</c:v>
                      </c:pt>
                      <c:pt idx="98">
                        <c:v>5</c:v>
                      </c:pt>
                      <c:pt idx="99">
                        <c:v>5</c:v>
                      </c:pt>
                      <c:pt idx="100">
                        <c:v>10</c:v>
                      </c:pt>
                      <c:pt idx="101">
                        <c:v>5</c:v>
                      </c:pt>
                      <c:pt idx="102">
                        <c:v>0</c:v>
                      </c:pt>
                      <c:pt idx="103">
                        <c:v>5</c:v>
                      </c:pt>
                      <c:pt idx="104">
                        <c:v>4</c:v>
                      </c:pt>
                      <c:pt idx="105">
                        <c:v>4</c:v>
                      </c:pt>
                      <c:pt idx="106">
                        <c:v>5</c:v>
                      </c:pt>
                      <c:pt idx="107">
                        <c:v>4</c:v>
                      </c:pt>
                      <c:pt idx="108">
                        <c:v>4</c:v>
                      </c:pt>
                      <c:pt idx="109">
                        <c:v>4</c:v>
                      </c:pt>
                      <c:pt idx="110">
                        <c:v>4</c:v>
                      </c:pt>
                      <c:pt idx="111">
                        <c:v>5</c:v>
                      </c:pt>
                      <c:pt idx="112">
                        <c:v>6</c:v>
                      </c:pt>
                      <c:pt idx="113">
                        <c:v>6</c:v>
                      </c:pt>
                      <c:pt idx="114">
                        <c:v>3</c:v>
                      </c:pt>
                      <c:pt idx="115">
                        <c:v>6</c:v>
                      </c:pt>
                      <c:pt idx="116">
                        <c:v>4</c:v>
                      </c:pt>
                      <c:pt idx="117">
                        <c:v>3</c:v>
                      </c:pt>
                      <c:pt idx="118">
                        <c:v>11</c:v>
                      </c:pt>
                      <c:pt idx="119">
                        <c:v>11</c:v>
                      </c:pt>
                      <c:pt idx="120">
                        <c:v>0</c:v>
                      </c:pt>
                      <c:pt idx="121">
                        <c:v>3</c:v>
                      </c:pt>
                      <c:pt idx="122">
                        <c:v>4</c:v>
                      </c:pt>
                      <c:pt idx="123">
                        <c:v>3</c:v>
                      </c:pt>
                      <c:pt idx="124">
                        <c:v>4</c:v>
                      </c:pt>
                      <c:pt idx="125">
                        <c:v>3</c:v>
                      </c:pt>
                      <c:pt idx="126">
                        <c:v>3</c:v>
                      </c:pt>
                      <c:pt idx="127">
                        <c:v>4</c:v>
                      </c:pt>
                      <c:pt idx="128">
                        <c:v>3</c:v>
                      </c:pt>
                      <c:pt idx="129">
                        <c:v>3</c:v>
                      </c:pt>
                      <c:pt idx="130">
                        <c:v>3</c:v>
                      </c:pt>
                      <c:pt idx="131">
                        <c:v>2</c:v>
                      </c:pt>
                      <c:pt idx="132">
                        <c:v>3</c:v>
                      </c:pt>
                      <c:pt idx="133">
                        <c:v>4</c:v>
                      </c:pt>
                      <c:pt idx="134">
                        <c:v>4</c:v>
                      </c:pt>
                      <c:pt idx="135">
                        <c:v>4</c:v>
                      </c:pt>
                      <c:pt idx="136">
                        <c:v>4</c:v>
                      </c:pt>
                      <c:pt idx="137">
                        <c:v>4</c:v>
                      </c:pt>
                      <c:pt idx="138">
                        <c:v>4</c:v>
                      </c:pt>
                      <c:pt idx="139">
                        <c:v>4</c:v>
                      </c:pt>
                      <c:pt idx="140">
                        <c:v>4</c:v>
                      </c:pt>
                      <c:pt idx="141">
                        <c:v>4</c:v>
                      </c:pt>
                      <c:pt idx="142">
                        <c:v>4</c:v>
                      </c:pt>
                      <c:pt idx="143">
                        <c:v>4</c:v>
                      </c:pt>
                      <c:pt idx="144">
                        <c:v>4</c:v>
                      </c:pt>
                      <c:pt idx="145">
                        <c:v>4</c:v>
                      </c:pt>
                      <c:pt idx="146">
                        <c:v>4</c:v>
                      </c:pt>
                      <c:pt idx="147">
                        <c:v>4</c:v>
                      </c:pt>
                      <c:pt idx="148">
                        <c:v>4</c:v>
                      </c:pt>
                      <c:pt idx="149">
                        <c:v>4</c:v>
                      </c:pt>
                      <c:pt idx="150">
                        <c:v>4</c:v>
                      </c:pt>
                      <c:pt idx="151">
                        <c:v>4</c:v>
                      </c:pt>
                      <c:pt idx="152">
                        <c:v>4</c:v>
                      </c:pt>
                      <c:pt idx="153">
                        <c:v>4</c:v>
                      </c:pt>
                      <c:pt idx="154">
                        <c:v>5</c:v>
                      </c:pt>
                      <c:pt idx="155">
                        <c:v>3</c:v>
                      </c:pt>
                      <c:pt idx="156">
                        <c:v>3</c:v>
                      </c:pt>
                      <c:pt idx="157">
                        <c:v>2</c:v>
                      </c:pt>
                      <c:pt idx="158">
                        <c:v>8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8</c:v>
                      </c:pt>
                      <c:pt idx="162">
                        <c:v>8</c:v>
                      </c:pt>
                      <c:pt idx="163">
                        <c:v>5</c:v>
                      </c:pt>
                      <c:pt idx="164">
                        <c:v>5</c:v>
                      </c:pt>
                      <c:pt idx="165">
                        <c:v>5</c:v>
                      </c:pt>
                      <c:pt idx="166">
                        <c:v>5</c:v>
                      </c:pt>
                      <c:pt idx="167">
                        <c:v>7</c:v>
                      </c:pt>
                      <c:pt idx="168">
                        <c:v>5</c:v>
                      </c:pt>
                      <c:pt idx="169">
                        <c:v>4</c:v>
                      </c:pt>
                      <c:pt idx="170">
                        <c:v>5</c:v>
                      </c:pt>
                      <c:pt idx="171">
                        <c:v>4</c:v>
                      </c:pt>
                      <c:pt idx="172">
                        <c:v>3</c:v>
                      </c:pt>
                      <c:pt idx="173">
                        <c:v>4</c:v>
                      </c:pt>
                      <c:pt idx="174">
                        <c:v>4</c:v>
                      </c:pt>
                      <c:pt idx="175">
                        <c:v>4</c:v>
                      </c:pt>
                      <c:pt idx="176">
                        <c:v>4</c:v>
                      </c:pt>
                      <c:pt idx="177">
                        <c:v>5</c:v>
                      </c:pt>
                      <c:pt idx="178">
                        <c:v>8</c:v>
                      </c:pt>
                      <c:pt idx="179">
                        <c:v>7</c:v>
                      </c:pt>
                      <c:pt idx="180">
                        <c:v>5</c:v>
                      </c:pt>
                      <c:pt idx="181">
                        <c:v>5</c:v>
                      </c:pt>
                      <c:pt idx="182">
                        <c:v>6</c:v>
                      </c:pt>
                      <c:pt idx="183">
                        <c:v>5</c:v>
                      </c:pt>
                      <c:pt idx="184">
                        <c:v>4</c:v>
                      </c:pt>
                      <c:pt idx="185">
                        <c:v>6</c:v>
                      </c:pt>
                      <c:pt idx="186">
                        <c:v>5</c:v>
                      </c:pt>
                      <c:pt idx="187">
                        <c:v>4</c:v>
                      </c:pt>
                      <c:pt idx="188">
                        <c:v>4</c:v>
                      </c:pt>
                      <c:pt idx="189">
                        <c:v>5</c:v>
                      </c:pt>
                      <c:pt idx="190">
                        <c:v>4</c:v>
                      </c:pt>
                      <c:pt idx="191">
                        <c:v>5</c:v>
                      </c:pt>
                      <c:pt idx="192">
                        <c:v>4</c:v>
                      </c:pt>
                      <c:pt idx="193">
                        <c:v>4</c:v>
                      </c:pt>
                      <c:pt idx="194">
                        <c:v>4</c:v>
                      </c:pt>
                      <c:pt idx="195">
                        <c:v>3</c:v>
                      </c:pt>
                      <c:pt idx="196">
                        <c:v>3</c:v>
                      </c:pt>
                      <c:pt idx="197">
                        <c:v>3</c:v>
                      </c:pt>
                      <c:pt idx="198">
                        <c:v>3</c:v>
                      </c:pt>
                      <c:pt idx="199">
                        <c:v>3</c:v>
                      </c:pt>
                      <c:pt idx="200">
                        <c:v>3</c:v>
                      </c:pt>
                      <c:pt idx="201">
                        <c:v>3</c:v>
                      </c:pt>
                      <c:pt idx="202">
                        <c:v>3</c:v>
                      </c:pt>
                      <c:pt idx="203">
                        <c:v>4</c:v>
                      </c:pt>
                      <c:pt idx="204">
                        <c:v>4</c:v>
                      </c:pt>
                      <c:pt idx="205">
                        <c:v>8</c:v>
                      </c:pt>
                      <c:pt idx="206">
                        <c:v>1</c:v>
                      </c:pt>
                      <c:pt idx="207">
                        <c:v>3</c:v>
                      </c:pt>
                      <c:pt idx="208">
                        <c:v>18</c:v>
                      </c:pt>
                      <c:pt idx="209">
                        <c:v>14</c:v>
                      </c:pt>
                      <c:pt idx="210">
                        <c:v>7</c:v>
                      </c:pt>
                      <c:pt idx="211">
                        <c:v>1</c:v>
                      </c:pt>
                      <c:pt idx="212">
                        <c:v>1</c:v>
                      </c:pt>
                      <c:pt idx="213">
                        <c:v>6</c:v>
                      </c:pt>
                      <c:pt idx="214">
                        <c:v>2</c:v>
                      </c:pt>
                      <c:pt idx="215">
                        <c:v>1</c:v>
                      </c:pt>
                      <c:pt idx="216">
                        <c:v>3</c:v>
                      </c:pt>
                      <c:pt idx="217">
                        <c:v>11</c:v>
                      </c:pt>
                      <c:pt idx="218">
                        <c:v>6</c:v>
                      </c:pt>
                      <c:pt idx="219">
                        <c:v>5</c:v>
                      </c:pt>
                      <c:pt idx="220">
                        <c:v>3</c:v>
                      </c:pt>
                      <c:pt idx="221">
                        <c:v>1</c:v>
                      </c:pt>
                      <c:pt idx="222">
                        <c:v>1</c:v>
                      </c:pt>
                      <c:pt idx="223">
                        <c:v>1</c:v>
                      </c:pt>
                      <c:pt idx="224">
                        <c:v>1</c:v>
                      </c:pt>
                      <c:pt idx="225">
                        <c:v>7</c:v>
                      </c:pt>
                      <c:pt idx="226">
                        <c:v>5</c:v>
                      </c:pt>
                      <c:pt idx="227">
                        <c:v>5</c:v>
                      </c:pt>
                      <c:pt idx="228">
                        <c:v>5</c:v>
                      </c:pt>
                      <c:pt idx="229">
                        <c:v>1</c:v>
                      </c:pt>
                      <c:pt idx="230">
                        <c:v>4</c:v>
                      </c:pt>
                      <c:pt idx="231">
                        <c:v>2</c:v>
                      </c:pt>
                      <c:pt idx="232">
                        <c:v>3</c:v>
                      </c:pt>
                      <c:pt idx="233">
                        <c:v>13</c:v>
                      </c:pt>
                      <c:pt idx="234">
                        <c:v>14</c:v>
                      </c:pt>
                      <c:pt idx="235">
                        <c:v>6</c:v>
                      </c:pt>
                      <c:pt idx="236">
                        <c:v>7</c:v>
                      </c:pt>
                      <c:pt idx="237">
                        <c:v>18</c:v>
                      </c:pt>
                      <c:pt idx="238">
                        <c:v>1</c:v>
                      </c:pt>
                      <c:pt idx="239">
                        <c:v>1</c:v>
                      </c:pt>
                      <c:pt idx="240">
                        <c:v>0</c:v>
                      </c:pt>
                      <c:pt idx="241">
                        <c:v>6</c:v>
                      </c:pt>
                      <c:pt idx="242">
                        <c:v>3</c:v>
                      </c:pt>
                      <c:pt idx="243">
                        <c:v>1</c:v>
                      </c:pt>
                      <c:pt idx="244">
                        <c:v>4</c:v>
                      </c:pt>
                      <c:pt idx="245">
                        <c:v>8</c:v>
                      </c:pt>
                      <c:pt idx="246">
                        <c:v>3</c:v>
                      </c:pt>
                      <c:pt idx="247">
                        <c:v>1</c:v>
                      </c:pt>
                      <c:pt idx="248">
                        <c:v>1</c:v>
                      </c:pt>
                      <c:pt idx="249">
                        <c:v>4</c:v>
                      </c:pt>
                      <c:pt idx="250">
                        <c:v>10</c:v>
                      </c:pt>
                      <c:pt idx="251">
                        <c:v>7</c:v>
                      </c:pt>
                      <c:pt idx="252">
                        <c:v>1</c:v>
                      </c:pt>
                      <c:pt idx="253">
                        <c:v>1</c:v>
                      </c:pt>
                      <c:pt idx="254">
                        <c:v>1</c:v>
                      </c:pt>
                      <c:pt idx="255">
                        <c:v>13</c:v>
                      </c:pt>
                      <c:pt idx="256">
                        <c:v>13</c:v>
                      </c:pt>
                      <c:pt idx="257">
                        <c:v>13</c:v>
                      </c:pt>
                      <c:pt idx="258">
                        <c:v>4</c:v>
                      </c:pt>
                      <c:pt idx="259">
                        <c:v>2</c:v>
                      </c:pt>
                      <c:pt idx="260">
                        <c:v>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BA37-4D42-997C-BB629CE5947A}"/>
                  </c:ext>
                </c:extLst>
              </c15:ser>
            </c15:filteredScatterSeries>
            <c15:filteredScatter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(1)'!$U$1</c15:sqref>
                        </c15:formulaRef>
                      </c:ext>
                    </c:extLst>
                    <c:strCache>
                      <c:ptCount val="1"/>
                      <c:pt idx="0">
                        <c:v>filetype</c:v>
                      </c:pt>
                    </c:strCache>
                  </c:strRef>
                </c:tx>
                <c:spPr>
                  <a:ln w="9525" cap="rnd">
                    <a:solidFill>
                      <a:schemeClr val="accent2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(1)'!$U$2:$U$263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5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5</c:v>
                      </c:pt>
                      <c:pt idx="4">
                        <c:v>9</c:v>
                      </c:pt>
                      <c:pt idx="5">
                        <c:v>5</c:v>
                      </c:pt>
                      <c:pt idx="6">
                        <c:v>5</c:v>
                      </c:pt>
                      <c:pt idx="7">
                        <c:v>5</c:v>
                      </c:pt>
                      <c:pt idx="8">
                        <c:v>0</c:v>
                      </c:pt>
                      <c:pt idx="9">
                        <c:v>168</c:v>
                      </c:pt>
                      <c:pt idx="10">
                        <c:v>5</c:v>
                      </c:pt>
                      <c:pt idx="11">
                        <c:v>329</c:v>
                      </c:pt>
                      <c:pt idx="12">
                        <c:v>0</c:v>
                      </c:pt>
                      <c:pt idx="13">
                        <c:v>18</c:v>
                      </c:pt>
                      <c:pt idx="14">
                        <c:v>0</c:v>
                      </c:pt>
                      <c:pt idx="15">
                        <c:v>160</c:v>
                      </c:pt>
                      <c:pt idx="16">
                        <c:v>5</c:v>
                      </c:pt>
                      <c:pt idx="17">
                        <c:v>6</c:v>
                      </c:pt>
                      <c:pt idx="18">
                        <c:v>2</c:v>
                      </c:pt>
                      <c:pt idx="19">
                        <c:v>4</c:v>
                      </c:pt>
                      <c:pt idx="20">
                        <c:v>0</c:v>
                      </c:pt>
                      <c:pt idx="21">
                        <c:v>2</c:v>
                      </c:pt>
                      <c:pt idx="22">
                        <c:v>52</c:v>
                      </c:pt>
                      <c:pt idx="23">
                        <c:v>11</c:v>
                      </c:pt>
                      <c:pt idx="24">
                        <c:v>0</c:v>
                      </c:pt>
                      <c:pt idx="25">
                        <c:v>5</c:v>
                      </c:pt>
                      <c:pt idx="26">
                        <c:v>6</c:v>
                      </c:pt>
                      <c:pt idx="27">
                        <c:v>2</c:v>
                      </c:pt>
                      <c:pt idx="28">
                        <c:v>5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15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6</c:v>
                      </c:pt>
                      <c:pt idx="36">
                        <c:v>2</c:v>
                      </c:pt>
                      <c:pt idx="37">
                        <c:v>9</c:v>
                      </c:pt>
                      <c:pt idx="38">
                        <c:v>1</c:v>
                      </c:pt>
                      <c:pt idx="39">
                        <c:v>5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8</c:v>
                      </c:pt>
                      <c:pt idx="44">
                        <c:v>2</c:v>
                      </c:pt>
                      <c:pt idx="45">
                        <c:v>1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2</c:v>
                      </c:pt>
                      <c:pt idx="49">
                        <c:v>0</c:v>
                      </c:pt>
                      <c:pt idx="50">
                        <c:v>11</c:v>
                      </c:pt>
                      <c:pt idx="51">
                        <c:v>0</c:v>
                      </c:pt>
                      <c:pt idx="52">
                        <c:v>2</c:v>
                      </c:pt>
                      <c:pt idx="53">
                        <c:v>24</c:v>
                      </c:pt>
                      <c:pt idx="54">
                        <c:v>0</c:v>
                      </c:pt>
                      <c:pt idx="55">
                        <c:v>2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2</c:v>
                      </c:pt>
                      <c:pt idx="59">
                        <c:v>5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5</c:v>
                      </c:pt>
                      <c:pt idx="63">
                        <c:v>5</c:v>
                      </c:pt>
                      <c:pt idx="64">
                        <c:v>9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5</c:v>
                      </c:pt>
                      <c:pt idx="68">
                        <c:v>4</c:v>
                      </c:pt>
                      <c:pt idx="69">
                        <c:v>0</c:v>
                      </c:pt>
                      <c:pt idx="70">
                        <c:v>8</c:v>
                      </c:pt>
                      <c:pt idx="71">
                        <c:v>1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5</c:v>
                      </c:pt>
                      <c:pt idx="75">
                        <c:v>3</c:v>
                      </c:pt>
                      <c:pt idx="76">
                        <c:v>5</c:v>
                      </c:pt>
                      <c:pt idx="77">
                        <c:v>2</c:v>
                      </c:pt>
                      <c:pt idx="78">
                        <c:v>11</c:v>
                      </c:pt>
                      <c:pt idx="79">
                        <c:v>0</c:v>
                      </c:pt>
                      <c:pt idx="80">
                        <c:v>5</c:v>
                      </c:pt>
                      <c:pt idx="81">
                        <c:v>5</c:v>
                      </c:pt>
                      <c:pt idx="82">
                        <c:v>5</c:v>
                      </c:pt>
                      <c:pt idx="83">
                        <c:v>4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4</c:v>
                      </c:pt>
                      <c:pt idx="89">
                        <c:v>2</c:v>
                      </c:pt>
                      <c:pt idx="90">
                        <c:v>5</c:v>
                      </c:pt>
                      <c:pt idx="91">
                        <c:v>4</c:v>
                      </c:pt>
                      <c:pt idx="92">
                        <c:v>5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4</c:v>
                      </c:pt>
                      <c:pt idx="97">
                        <c:v>6</c:v>
                      </c:pt>
                      <c:pt idx="98">
                        <c:v>5</c:v>
                      </c:pt>
                      <c:pt idx="99">
                        <c:v>5</c:v>
                      </c:pt>
                      <c:pt idx="100">
                        <c:v>10</c:v>
                      </c:pt>
                      <c:pt idx="101">
                        <c:v>5</c:v>
                      </c:pt>
                      <c:pt idx="102">
                        <c:v>0</c:v>
                      </c:pt>
                      <c:pt idx="103">
                        <c:v>5</c:v>
                      </c:pt>
                      <c:pt idx="104">
                        <c:v>4</c:v>
                      </c:pt>
                      <c:pt idx="105">
                        <c:v>4</c:v>
                      </c:pt>
                      <c:pt idx="106">
                        <c:v>5</c:v>
                      </c:pt>
                      <c:pt idx="107">
                        <c:v>4</c:v>
                      </c:pt>
                      <c:pt idx="108">
                        <c:v>4</c:v>
                      </c:pt>
                      <c:pt idx="109">
                        <c:v>4</c:v>
                      </c:pt>
                      <c:pt idx="110">
                        <c:v>4</c:v>
                      </c:pt>
                      <c:pt idx="111">
                        <c:v>5</c:v>
                      </c:pt>
                      <c:pt idx="112">
                        <c:v>6</c:v>
                      </c:pt>
                      <c:pt idx="113">
                        <c:v>6</c:v>
                      </c:pt>
                      <c:pt idx="114">
                        <c:v>3</c:v>
                      </c:pt>
                      <c:pt idx="115">
                        <c:v>6</c:v>
                      </c:pt>
                      <c:pt idx="116">
                        <c:v>4</c:v>
                      </c:pt>
                      <c:pt idx="117">
                        <c:v>3</c:v>
                      </c:pt>
                      <c:pt idx="118">
                        <c:v>11</c:v>
                      </c:pt>
                      <c:pt idx="119">
                        <c:v>11</c:v>
                      </c:pt>
                      <c:pt idx="120">
                        <c:v>0</c:v>
                      </c:pt>
                      <c:pt idx="121">
                        <c:v>3</c:v>
                      </c:pt>
                      <c:pt idx="122">
                        <c:v>4</c:v>
                      </c:pt>
                      <c:pt idx="123">
                        <c:v>3</c:v>
                      </c:pt>
                      <c:pt idx="124">
                        <c:v>4</c:v>
                      </c:pt>
                      <c:pt idx="125">
                        <c:v>3</c:v>
                      </c:pt>
                      <c:pt idx="126">
                        <c:v>3</c:v>
                      </c:pt>
                      <c:pt idx="127">
                        <c:v>4</c:v>
                      </c:pt>
                      <c:pt idx="128">
                        <c:v>3</c:v>
                      </c:pt>
                      <c:pt idx="129">
                        <c:v>3</c:v>
                      </c:pt>
                      <c:pt idx="130">
                        <c:v>3</c:v>
                      </c:pt>
                      <c:pt idx="131">
                        <c:v>2</c:v>
                      </c:pt>
                      <c:pt idx="132">
                        <c:v>3</c:v>
                      </c:pt>
                      <c:pt idx="133">
                        <c:v>4</c:v>
                      </c:pt>
                      <c:pt idx="134">
                        <c:v>4</c:v>
                      </c:pt>
                      <c:pt idx="135">
                        <c:v>4</c:v>
                      </c:pt>
                      <c:pt idx="136">
                        <c:v>4</c:v>
                      </c:pt>
                      <c:pt idx="137">
                        <c:v>4</c:v>
                      </c:pt>
                      <c:pt idx="138">
                        <c:v>4</c:v>
                      </c:pt>
                      <c:pt idx="139">
                        <c:v>4</c:v>
                      </c:pt>
                      <c:pt idx="140">
                        <c:v>4</c:v>
                      </c:pt>
                      <c:pt idx="141">
                        <c:v>4</c:v>
                      </c:pt>
                      <c:pt idx="142">
                        <c:v>4</c:v>
                      </c:pt>
                      <c:pt idx="143">
                        <c:v>4</c:v>
                      </c:pt>
                      <c:pt idx="144">
                        <c:v>4</c:v>
                      </c:pt>
                      <c:pt idx="145">
                        <c:v>4</c:v>
                      </c:pt>
                      <c:pt idx="146">
                        <c:v>4</c:v>
                      </c:pt>
                      <c:pt idx="147">
                        <c:v>4</c:v>
                      </c:pt>
                      <c:pt idx="148">
                        <c:v>4</c:v>
                      </c:pt>
                      <c:pt idx="149">
                        <c:v>4</c:v>
                      </c:pt>
                      <c:pt idx="150">
                        <c:v>4</c:v>
                      </c:pt>
                      <c:pt idx="151">
                        <c:v>4</c:v>
                      </c:pt>
                      <c:pt idx="152">
                        <c:v>4</c:v>
                      </c:pt>
                      <c:pt idx="153">
                        <c:v>4</c:v>
                      </c:pt>
                      <c:pt idx="154">
                        <c:v>5</c:v>
                      </c:pt>
                      <c:pt idx="155">
                        <c:v>3</c:v>
                      </c:pt>
                      <c:pt idx="156">
                        <c:v>3</c:v>
                      </c:pt>
                      <c:pt idx="157">
                        <c:v>2</c:v>
                      </c:pt>
                      <c:pt idx="158">
                        <c:v>8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8</c:v>
                      </c:pt>
                      <c:pt idx="162">
                        <c:v>8</c:v>
                      </c:pt>
                      <c:pt idx="163">
                        <c:v>5</c:v>
                      </c:pt>
                      <c:pt idx="164">
                        <c:v>5</c:v>
                      </c:pt>
                      <c:pt idx="165">
                        <c:v>5</c:v>
                      </c:pt>
                      <c:pt idx="166">
                        <c:v>5</c:v>
                      </c:pt>
                      <c:pt idx="167">
                        <c:v>7</c:v>
                      </c:pt>
                      <c:pt idx="168">
                        <c:v>5</c:v>
                      </c:pt>
                      <c:pt idx="169">
                        <c:v>4</c:v>
                      </c:pt>
                      <c:pt idx="170">
                        <c:v>5</c:v>
                      </c:pt>
                      <c:pt idx="171">
                        <c:v>4</c:v>
                      </c:pt>
                      <c:pt idx="172">
                        <c:v>3</c:v>
                      </c:pt>
                      <c:pt idx="173">
                        <c:v>4</c:v>
                      </c:pt>
                      <c:pt idx="174">
                        <c:v>4</c:v>
                      </c:pt>
                      <c:pt idx="175">
                        <c:v>4</c:v>
                      </c:pt>
                      <c:pt idx="176">
                        <c:v>4</c:v>
                      </c:pt>
                      <c:pt idx="177">
                        <c:v>5</c:v>
                      </c:pt>
                      <c:pt idx="178">
                        <c:v>8</c:v>
                      </c:pt>
                      <c:pt idx="179">
                        <c:v>7</c:v>
                      </c:pt>
                      <c:pt idx="180">
                        <c:v>5</c:v>
                      </c:pt>
                      <c:pt idx="181">
                        <c:v>5</c:v>
                      </c:pt>
                      <c:pt idx="182">
                        <c:v>6</c:v>
                      </c:pt>
                      <c:pt idx="183">
                        <c:v>5</c:v>
                      </c:pt>
                      <c:pt idx="184">
                        <c:v>4</c:v>
                      </c:pt>
                      <c:pt idx="185">
                        <c:v>6</c:v>
                      </c:pt>
                      <c:pt idx="186">
                        <c:v>5</c:v>
                      </c:pt>
                      <c:pt idx="187">
                        <c:v>4</c:v>
                      </c:pt>
                      <c:pt idx="188">
                        <c:v>4</c:v>
                      </c:pt>
                      <c:pt idx="189">
                        <c:v>5</c:v>
                      </c:pt>
                      <c:pt idx="190">
                        <c:v>4</c:v>
                      </c:pt>
                      <c:pt idx="191">
                        <c:v>5</c:v>
                      </c:pt>
                      <c:pt idx="192">
                        <c:v>4</c:v>
                      </c:pt>
                      <c:pt idx="193">
                        <c:v>4</c:v>
                      </c:pt>
                      <c:pt idx="194">
                        <c:v>4</c:v>
                      </c:pt>
                      <c:pt idx="195">
                        <c:v>3</c:v>
                      </c:pt>
                      <c:pt idx="196">
                        <c:v>3</c:v>
                      </c:pt>
                      <c:pt idx="197">
                        <c:v>3</c:v>
                      </c:pt>
                      <c:pt idx="198">
                        <c:v>3</c:v>
                      </c:pt>
                      <c:pt idx="199">
                        <c:v>3</c:v>
                      </c:pt>
                      <c:pt idx="200">
                        <c:v>3</c:v>
                      </c:pt>
                      <c:pt idx="201">
                        <c:v>3</c:v>
                      </c:pt>
                      <c:pt idx="202">
                        <c:v>3</c:v>
                      </c:pt>
                      <c:pt idx="203">
                        <c:v>4</c:v>
                      </c:pt>
                      <c:pt idx="204">
                        <c:v>5</c:v>
                      </c:pt>
                      <c:pt idx="205">
                        <c:v>4</c:v>
                      </c:pt>
                      <c:pt idx="206">
                        <c:v>3</c:v>
                      </c:pt>
                      <c:pt idx="207">
                        <c:v>3</c:v>
                      </c:pt>
                      <c:pt idx="208">
                        <c:v>8</c:v>
                      </c:pt>
                      <c:pt idx="209">
                        <c:v>5</c:v>
                      </c:pt>
                      <c:pt idx="210">
                        <c:v>4</c:v>
                      </c:pt>
                      <c:pt idx="211">
                        <c:v>3</c:v>
                      </c:pt>
                      <c:pt idx="212">
                        <c:v>3</c:v>
                      </c:pt>
                      <c:pt idx="213">
                        <c:v>4</c:v>
                      </c:pt>
                      <c:pt idx="214">
                        <c:v>5</c:v>
                      </c:pt>
                      <c:pt idx="215">
                        <c:v>3</c:v>
                      </c:pt>
                      <c:pt idx="216">
                        <c:v>4</c:v>
                      </c:pt>
                      <c:pt idx="217">
                        <c:v>5</c:v>
                      </c:pt>
                      <c:pt idx="218">
                        <c:v>5</c:v>
                      </c:pt>
                      <c:pt idx="219">
                        <c:v>5</c:v>
                      </c:pt>
                      <c:pt idx="220">
                        <c:v>5</c:v>
                      </c:pt>
                      <c:pt idx="221">
                        <c:v>6</c:v>
                      </c:pt>
                      <c:pt idx="222">
                        <c:v>3</c:v>
                      </c:pt>
                      <c:pt idx="223">
                        <c:v>6</c:v>
                      </c:pt>
                      <c:pt idx="224">
                        <c:v>5</c:v>
                      </c:pt>
                      <c:pt idx="225">
                        <c:v>3</c:v>
                      </c:pt>
                      <c:pt idx="226">
                        <c:v>4</c:v>
                      </c:pt>
                      <c:pt idx="227">
                        <c:v>5</c:v>
                      </c:pt>
                      <c:pt idx="228">
                        <c:v>5</c:v>
                      </c:pt>
                      <c:pt idx="229">
                        <c:v>4</c:v>
                      </c:pt>
                      <c:pt idx="230">
                        <c:v>9</c:v>
                      </c:pt>
                      <c:pt idx="231">
                        <c:v>6</c:v>
                      </c:pt>
                      <c:pt idx="232">
                        <c:v>12</c:v>
                      </c:pt>
                      <c:pt idx="233">
                        <c:v>5</c:v>
                      </c:pt>
                      <c:pt idx="234">
                        <c:v>5</c:v>
                      </c:pt>
                      <c:pt idx="235">
                        <c:v>6</c:v>
                      </c:pt>
                      <c:pt idx="236">
                        <c:v>3</c:v>
                      </c:pt>
                      <c:pt idx="237">
                        <c:v>3</c:v>
                      </c:pt>
                      <c:pt idx="238">
                        <c:v>3</c:v>
                      </c:pt>
                      <c:pt idx="239">
                        <c:v>3</c:v>
                      </c:pt>
                      <c:pt idx="240">
                        <c:v>0</c:v>
                      </c:pt>
                      <c:pt idx="241">
                        <c:v>3</c:v>
                      </c:pt>
                      <c:pt idx="242">
                        <c:v>5</c:v>
                      </c:pt>
                      <c:pt idx="243">
                        <c:v>3</c:v>
                      </c:pt>
                      <c:pt idx="244">
                        <c:v>4</c:v>
                      </c:pt>
                      <c:pt idx="245">
                        <c:v>4</c:v>
                      </c:pt>
                      <c:pt idx="246">
                        <c:v>5</c:v>
                      </c:pt>
                      <c:pt idx="247">
                        <c:v>3</c:v>
                      </c:pt>
                      <c:pt idx="248">
                        <c:v>5</c:v>
                      </c:pt>
                      <c:pt idx="249">
                        <c:v>9</c:v>
                      </c:pt>
                      <c:pt idx="250">
                        <c:v>4</c:v>
                      </c:pt>
                      <c:pt idx="251">
                        <c:v>9</c:v>
                      </c:pt>
                      <c:pt idx="252">
                        <c:v>3</c:v>
                      </c:pt>
                      <c:pt idx="253">
                        <c:v>3</c:v>
                      </c:pt>
                      <c:pt idx="254">
                        <c:v>3</c:v>
                      </c:pt>
                      <c:pt idx="255">
                        <c:v>8</c:v>
                      </c:pt>
                      <c:pt idx="256">
                        <c:v>8</c:v>
                      </c:pt>
                      <c:pt idx="257">
                        <c:v>8</c:v>
                      </c:pt>
                      <c:pt idx="258">
                        <c:v>4</c:v>
                      </c:pt>
                      <c:pt idx="259">
                        <c:v>5</c:v>
                      </c:pt>
                      <c:pt idx="260">
                        <c:v>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BA37-4D42-997C-BB629CE5947A}"/>
                  </c:ext>
                </c:extLst>
              </c15:ser>
            </c15:filteredScatterSeries>
            <c15:filteredScatter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(1)'!$V$1</c15:sqref>
                        </c15:formulaRef>
                      </c:ext>
                    </c:extLst>
                    <c:strCache>
                      <c:ptCount val="1"/>
                      <c:pt idx="0">
                        <c:v>pe_sec_name</c:v>
                      </c:pt>
                    </c:strCache>
                  </c:strRef>
                </c:tx>
                <c:spPr>
                  <a:ln w="9525" cap="rnd">
                    <a:solidFill>
                      <a:schemeClr val="accent3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(1)'!$V$2:$V$263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11</c:v>
                      </c:pt>
                      <c:pt idx="1">
                        <c:v>9</c:v>
                      </c:pt>
                      <c:pt idx="2">
                        <c:v>0</c:v>
                      </c:pt>
                      <c:pt idx="3">
                        <c:v>11</c:v>
                      </c:pt>
                      <c:pt idx="4">
                        <c:v>6</c:v>
                      </c:pt>
                      <c:pt idx="5">
                        <c:v>11</c:v>
                      </c:pt>
                      <c:pt idx="6">
                        <c:v>4</c:v>
                      </c:pt>
                      <c:pt idx="7">
                        <c:v>5</c:v>
                      </c:pt>
                      <c:pt idx="8">
                        <c:v>9</c:v>
                      </c:pt>
                      <c:pt idx="9">
                        <c:v>6</c:v>
                      </c:pt>
                      <c:pt idx="10">
                        <c:v>11</c:v>
                      </c:pt>
                      <c:pt idx="11">
                        <c:v>4</c:v>
                      </c:pt>
                      <c:pt idx="12">
                        <c:v>0</c:v>
                      </c:pt>
                      <c:pt idx="13">
                        <c:v>3</c:v>
                      </c:pt>
                      <c:pt idx="14">
                        <c:v>9</c:v>
                      </c:pt>
                      <c:pt idx="15">
                        <c:v>5</c:v>
                      </c:pt>
                      <c:pt idx="16">
                        <c:v>11</c:v>
                      </c:pt>
                      <c:pt idx="17">
                        <c:v>5</c:v>
                      </c:pt>
                      <c:pt idx="18">
                        <c:v>6</c:v>
                      </c:pt>
                      <c:pt idx="19">
                        <c:v>6</c:v>
                      </c:pt>
                      <c:pt idx="20">
                        <c:v>3</c:v>
                      </c:pt>
                      <c:pt idx="21">
                        <c:v>5</c:v>
                      </c:pt>
                      <c:pt idx="22">
                        <c:v>8</c:v>
                      </c:pt>
                      <c:pt idx="23">
                        <c:v>3</c:v>
                      </c:pt>
                      <c:pt idx="24">
                        <c:v>0</c:v>
                      </c:pt>
                      <c:pt idx="25">
                        <c:v>11</c:v>
                      </c:pt>
                      <c:pt idx="26">
                        <c:v>4</c:v>
                      </c:pt>
                      <c:pt idx="27">
                        <c:v>7</c:v>
                      </c:pt>
                      <c:pt idx="28">
                        <c:v>11</c:v>
                      </c:pt>
                      <c:pt idx="29">
                        <c:v>5</c:v>
                      </c:pt>
                      <c:pt idx="30">
                        <c:v>9</c:v>
                      </c:pt>
                      <c:pt idx="31">
                        <c:v>5</c:v>
                      </c:pt>
                      <c:pt idx="32">
                        <c:v>0</c:v>
                      </c:pt>
                      <c:pt idx="33">
                        <c:v>5</c:v>
                      </c:pt>
                      <c:pt idx="34">
                        <c:v>9</c:v>
                      </c:pt>
                      <c:pt idx="35">
                        <c:v>6</c:v>
                      </c:pt>
                      <c:pt idx="36">
                        <c:v>6</c:v>
                      </c:pt>
                      <c:pt idx="37">
                        <c:v>4</c:v>
                      </c:pt>
                      <c:pt idx="38">
                        <c:v>7</c:v>
                      </c:pt>
                      <c:pt idx="39">
                        <c:v>11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6</c:v>
                      </c:pt>
                      <c:pt idx="44">
                        <c:v>3</c:v>
                      </c:pt>
                      <c:pt idx="45">
                        <c:v>10</c:v>
                      </c:pt>
                      <c:pt idx="46">
                        <c:v>9</c:v>
                      </c:pt>
                      <c:pt idx="47">
                        <c:v>0</c:v>
                      </c:pt>
                      <c:pt idx="48">
                        <c:v>6</c:v>
                      </c:pt>
                      <c:pt idx="49">
                        <c:v>0</c:v>
                      </c:pt>
                      <c:pt idx="50">
                        <c:v>5</c:v>
                      </c:pt>
                      <c:pt idx="51">
                        <c:v>0</c:v>
                      </c:pt>
                      <c:pt idx="52">
                        <c:v>6</c:v>
                      </c:pt>
                      <c:pt idx="53">
                        <c:v>5</c:v>
                      </c:pt>
                      <c:pt idx="54">
                        <c:v>0</c:v>
                      </c:pt>
                      <c:pt idx="55">
                        <c:v>6</c:v>
                      </c:pt>
                      <c:pt idx="56">
                        <c:v>0</c:v>
                      </c:pt>
                      <c:pt idx="57">
                        <c:v>5</c:v>
                      </c:pt>
                      <c:pt idx="58">
                        <c:v>5</c:v>
                      </c:pt>
                      <c:pt idx="59">
                        <c:v>11</c:v>
                      </c:pt>
                      <c:pt idx="60">
                        <c:v>0</c:v>
                      </c:pt>
                      <c:pt idx="61">
                        <c:v>11</c:v>
                      </c:pt>
                      <c:pt idx="62">
                        <c:v>11</c:v>
                      </c:pt>
                      <c:pt idx="63">
                        <c:v>11</c:v>
                      </c:pt>
                      <c:pt idx="64">
                        <c:v>8</c:v>
                      </c:pt>
                      <c:pt idx="65">
                        <c:v>9</c:v>
                      </c:pt>
                      <c:pt idx="66">
                        <c:v>0</c:v>
                      </c:pt>
                      <c:pt idx="67">
                        <c:v>11</c:v>
                      </c:pt>
                      <c:pt idx="68">
                        <c:v>5</c:v>
                      </c:pt>
                      <c:pt idx="69">
                        <c:v>0</c:v>
                      </c:pt>
                      <c:pt idx="70">
                        <c:v>5</c:v>
                      </c:pt>
                      <c:pt idx="71">
                        <c:v>7</c:v>
                      </c:pt>
                      <c:pt idx="72">
                        <c:v>9</c:v>
                      </c:pt>
                      <c:pt idx="73">
                        <c:v>7</c:v>
                      </c:pt>
                      <c:pt idx="74">
                        <c:v>11</c:v>
                      </c:pt>
                      <c:pt idx="75">
                        <c:v>5</c:v>
                      </c:pt>
                      <c:pt idx="76">
                        <c:v>11</c:v>
                      </c:pt>
                      <c:pt idx="77">
                        <c:v>3</c:v>
                      </c:pt>
                      <c:pt idx="78">
                        <c:v>8</c:v>
                      </c:pt>
                      <c:pt idx="79">
                        <c:v>11</c:v>
                      </c:pt>
                      <c:pt idx="80">
                        <c:v>4</c:v>
                      </c:pt>
                      <c:pt idx="81">
                        <c:v>4</c:v>
                      </c:pt>
                      <c:pt idx="82">
                        <c:v>4</c:v>
                      </c:pt>
                      <c:pt idx="83">
                        <c:v>1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2</c:v>
                      </c:pt>
                      <c:pt idx="89">
                        <c:v>0</c:v>
                      </c:pt>
                      <c:pt idx="90">
                        <c:v>35</c:v>
                      </c:pt>
                      <c:pt idx="91">
                        <c:v>1</c:v>
                      </c:pt>
                      <c:pt idx="92">
                        <c:v>2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6</c:v>
                      </c:pt>
                      <c:pt idx="97">
                        <c:v>1</c:v>
                      </c:pt>
                      <c:pt idx="98">
                        <c:v>5</c:v>
                      </c:pt>
                      <c:pt idx="99">
                        <c:v>14</c:v>
                      </c:pt>
                      <c:pt idx="100">
                        <c:v>1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4</c:v>
                      </c:pt>
                      <c:pt idx="105">
                        <c:v>4</c:v>
                      </c:pt>
                      <c:pt idx="106">
                        <c:v>0</c:v>
                      </c:pt>
                      <c:pt idx="107">
                        <c:v>4</c:v>
                      </c:pt>
                      <c:pt idx="108">
                        <c:v>40</c:v>
                      </c:pt>
                      <c:pt idx="109">
                        <c:v>2</c:v>
                      </c:pt>
                      <c:pt idx="110">
                        <c:v>2</c:v>
                      </c:pt>
                      <c:pt idx="111">
                        <c:v>18</c:v>
                      </c:pt>
                      <c:pt idx="112">
                        <c:v>1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8</c:v>
                      </c:pt>
                      <c:pt idx="116">
                        <c:v>3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4</c:v>
                      </c:pt>
                      <c:pt idx="122">
                        <c:v>3</c:v>
                      </c:pt>
                      <c:pt idx="123">
                        <c:v>4</c:v>
                      </c:pt>
                      <c:pt idx="124">
                        <c:v>4</c:v>
                      </c:pt>
                      <c:pt idx="125">
                        <c:v>4</c:v>
                      </c:pt>
                      <c:pt idx="126">
                        <c:v>4</c:v>
                      </c:pt>
                      <c:pt idx="127">
                        <c:v>4</c:v>
                      </c:pt>
                      <c:pt idx="128">
                        <c:v>2</c:v>
                      </c:pt>
                      <c:pt idx="129">
                        <c:v>4</c:v>
                      </c:pt>
                      <c:pt idx="130">
                        <c:v>4</c:v>
                      </c:pt>
                      <c:pt idx="131">
                        <c:v>0</c:v>
                      </c:pt>
                      <c:pt idx="132">
                        <c:v>9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3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14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129</c:v>
                      </c:pt>
                      <c:pt idx="162">
                        <c:v>129</c:v>
                      </c:pt>
                      <c:pt idx="163">
                        <c:v>4</c:v>
                      </c:pt>
                      <c:pt idx="164">
                        <c:v>4</c:v>
                      </c:pt>
                      <c:pt idx="165">
                        <c:v>1</c:v>
                      </c:pt>
                      <c:pt idx="166">
                        <c:v>1</c:v>
                      </c:pt>
                      <c:pt idx="167">
                        <c:v>9</c:v>
                      </c:pt>
                      <c:pt idx="168">
                        <c:v>4</c:v>
                      </c:pt>
                      <c:pt idx="169">
                        <c:v>0</c:v>
                      </c:pt>
                      <c:pt idx="170">
                        <c:v>4</c:v>
                      </c:pt>
                      <c:pt idx="171">
                        <c:v>4</c:v>
                      </c:pt>
                      <c:pt idx="172">
                        <c:v>3</c:v>
                      </c:pt>
                      <c:pt idx="173">
                        <c:v>0</c:v>
                      </c:pt>
                      <c:pt idx="174">
                        <c:v>3</c:v>
                      </c:pt>
                      <c:pt idx="175">
                        <c:v>2</c:v>
                      </c:pt>
                      <c:pt idx="176">
                        <c:v>1</c:v>
                      </c:pt>
                      <c:pt idx="177">
                        <c:v>5</c:v>
                      </c:pt>
                      <c:pt idx="178">
                        <c:v>67</c:v>
                      </c:pt>
                      <c:pt idx="179">
                        <c:v>12</c:v>
                      </c:pt>
                      <c:pt idx="180">
                        <c:v>12</c:v>
                      </c:pt>
                      <c:pt idx="181">
                        <c:v>0</c:v>
                      </c:pt>
                      <c:pt idx="182">
                        <c:v>1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1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0</c:v>
                      </c:pt>
                      <c:pt idx="204">
                        <c:v>5</c:v>
                      </c:pt>
                      <c:pt idx="205">
                        <c:v>4</c:v>
                      </c:pt>
                      <c:pt idx="206">
                        <c:v>3</c:v>
                      </c:pt>
                      <c:pt idx="207">
                        <c:v>3</c:v>
                      </c:pt>
                      <c:pt idx="208">
                        <c:v>8</c:v>
                      </c:pt>
                      <c:pt idx="209">
                        <c:v>5</c:v>
                      </c:pt>
                      <c:pt idx="210">
                        <c:v>4</c:v>
                      </c:pt>
                      <c:pt idx="211">
                        <c:v>3</c:v>
                      </c:pt>
                      <c:pt idx="212">
                        <c:v>3</c:v>
                      </c:pt>
                      <c:pt idx="213">
                        <c:v>4</c:v>
                      </c:pt>
                      <c:pt idx="214">
                        <c:v>5</c:v>
                      </c:pt>
                      <c:pt idx="215">
                        <c:v>3</c:v>
                      </c:pt>
                      <c:pt idx="216">
                        <c:v>4</c:v>
                      </c:pt>
                      <c:pt idx="217">
                        <c:v>5</c:v>
                      </c:pt>
                      <c:pt idx="218">
                        <c:v>5</c:v>
                      </c:pt>
                      <c:pt idx="219">
                        <c:v>5</c:v>
                      </c:pt>
                      <c:pt idx="220">
                        <c:v>5</c:v>
                      </c:pt>
                      <c:pt idx="221">
                        <c:v>6</c:v>
                      </c:pt>
                      <c:pt idx="222">
                        <c:v>3</c:v>
                      </c:pt>
                      <c:pt idx="223">
                        <c:v>6</c:v>
                      </c:pt>
                      <c:pt idx="224">
                        <c:v>5</c:v>
                      </c:pt>
                      <c:pt idx="225">
                        <c:v>3</c:v>
                      </c:pt>
                      <c:pt idx="226">
                        <c:v>4</c:v>
                      </c:pt>
                      <c:pt idx="227">
                        <c:v>5</c:v>
                      </c:pt>
                      <c:pt idx="228">
                        <c:v>5</c:v>
                      </c:pt>
                      <c:pt idx="229">
                        <c:v>4</c:v>
                      </c:pt>
                      <c:pt idx="230">
                        <c:v>9</c:v>
                      </c:pt>
                      <c:pt idx="231">
                        <c:v>6</c:v>
                      </c:pt>
                      <c:pt idx="232">
                        <c:v>12</c:v>
                      </c:pt>
                      <c:pt idx="233">
                        <c:v>5</c:v>
                      </c:pt>
                      <c:pt idx="234">
                        <c:v>5</c:v>
                      </c:pt>
                      <c:pt idx="235">
                        <c:v>6</c:v>
                      </c:pt>
                      <c:pt idx="236">
                        <c:v>3</c:v>
                      </c:pt>
                      <c:pt idx="237">
                        <c:v>3</c:v>
                      </c:pt>
                      <c:pt idx="238">
                        <c:v>3</c:v>
                      </c:pt>
                      <c:pt idx="239">
                        <c:v>3</c:v>
                      </c:pt>
                      <c:pt idx="240">
                        <c:v>0</c:v>
                      </c:pt>
                      <c:pt idx="241">
                        <c:v>3</c:v>
                      </c:pt>
                      <c:pt idx="242">
                        <c:v>5</c:v>
                      </c:pt>
                      <c:pt idx="243">
                        <c:v>3</c:v>
                      </c:pt>
                      <c:pt idx="244">
                        <c:v>4</c:v>
                      </c:pt>
                      <c:pt idx="245">
                        <c:v>4</c:v>
                      </c:pt>
                      <c:pt idx="246">
                        <c:v>5</c:v>
                      </c:pt>
                      <c:pt idx="247">
                        <c:v>3</c:v>
                      </c:pt>
                      <c:pt idx="248">
                        <c:v>5</c:v>
                      </c:pt>
                      <c:pt idx="249">
                        <c:v>9</c:v>
                      </c:pt>
                      <c:pt idx="250">
                        <c:v>4</c:v>
                      </c:pt>
                      <c:pt idx="251">
                        <c:v>9</c:v>
                      </c:pt>
                      <c:pt idx="252">
                        <c:v>3</c:v>
                      </c:pt>
                      <c:pt idx="253">
                        <c:v>3</c:v>
                      </c:pt>
                      <c:pt idx="254">
                        <c:v>3</c:v>
                      </c:pt>
                      <c:pt idx="255">
                        <c:v>8</c:v>
                      </c:pt>
                      <c:pt idx="256">
                        <c:v>8</c:v>
                      </c:pt>
                      <c:pt idx="257">
                        <c:v>8</c:v>
                      </c:pt>
                      <c:pt idx="258">
                        <c:v>4</c:v>
                      </c:pt>
                      <c:pt idx="259">
                        <c:v>5</c:v>
                      </c:pt>
                      <c:pt idx="260">
                        <c:v>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BA37-4D42-997C-BB629CE5947A}"/>
                  </c:ext>
                </c:extLst>
              </c15:ser>
            </c15:filteredScatterSeries>
            <c15:filteredScatter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(1)'!$W$1</c15:sqref>
                        </c15:formulaRef>
                      </c:ext>
                    </c:extLst>
                    <c:strCache>
                      <c:ptCount val="1"/>
                      <c:pt idx="0">
                        <c:v>entropy</c:v>
                      </c:pt>
                    </c:strCache>
                  </c:strRef>
                </c:tx>
                <c:spPr>
                  <a:ln w="9525" cap="rnd">
                    <a:solidFill>
                      <a:schemeClr val="accent4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(1)'!$W$2:$W$263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11</c:v>
                      </c:pt>
                      <c:pt idx="1">
                        <c:v>9</c:v>
                      </c:pt>
                      <c:pt idx="2">
                        <c:v>0</c:v>
                      </c:pt>
                      <c:pt idx="3">
                        <c:v>11</c:v>
                      </c:pt>
                      <c:pt idx="4">
                        <c:v>6</c:v>
                      </c:pt>
                      <c:pt idx="5">
                        <c:v>11</c:v>
                      </c:pt>
                      <c:pt idx="6">
                        <c:v>4</c:v>
                      </c:pt>
                      <c:pt idx="7">
                        <c:v>5</c:v>
                      </c:pt>
                      <c:pt idx="8">
                        <c:v>9</c:v>
                      </c:pt>
                      <c:pt idx="9">
                        <c:v>6</c:v>
                      </c:pt>
                      <c:pt idx="10">
                        <c:v>11</c:v>
                      </c:pt>
                      <c:pt idx="11">
                        <c:v>4</c:v>
                      </c:pt>
                      <c:pt idx="12">
                        <c:v>0</c:v>
                      </c:pt>
                      <c:pt idx="13">
                        <c:v>3</c:v>
                      </c:pt>
                      <c:pt idx="14">
                        <c:v>9</c:v>
                      </c:pt>
                      <c:pt idx="15">
                        <c:v>5</c:v>
                      </c:pt>
                      <c:pt idx="16">
                        <c:v>11</c:v>
                      </c:pt>
                      <c:pt idx="17">
                        <c:v>5</c:v>
                      </c:pt>
                      <c:pt idx="18">
                        <c:v>6</c:v>
                      </c:pt>
                      <c:pt idx="19">
                        <c:v>6</c:v>
                      </c:pt>
                      <c:pt idx="20">
                        <c:v>3</c:v>
                      </c:pt>
                      <c:pt idx="21">
                        <c:v>5</c:v>
                      </c:pt>
                      <c:pt idx="22">
                        <c:v>8</c:v>
                      </c:pt>
                      <c:pt idx="23">
                        <c:v>3</c:v>
                      </c:pt>
                      <c:pt idx="24">
                        <c:v>0</c:v>
                      </c:pt>
                      <c:pt idx="25">
                        <c:v>11</c:v>
                      </c:pt>
                      <c:pt idx="26">
                        <c:v>4</c:v>
                      </c:pt>
                      <c:pt idx="27">
                        <c:v>7</c:v>
                      </c:pt>
                      <c:pt idx="28">
                        <c:v>11</c:v>
                      </c:pt>
                      <c:pt idx="29">
                        <c:v>5</c:v>
                      </c:pt>
                      <c:pt idx="30">
                        <c:v>9</c:v>
                      </c:pt>
                      <c:pt idx="31">
                        <c:v>5</c:v>
                      </c:pt>
                      <c:pt idx="32">
                        <c:v>0</c:v>
                      </c:pt>
                      <c:pt idx="33">
                        <c:v>5</c:v>
                      </c:pt>
                      <c:pt idx="34">
                        <c:v>9</c:v>
                      </c:pt>
                      <c:pt idx="35">
                        <c:v>6</c:v>
                      </c:pt>
                      <c:pt idx="36">
                        <c:v>6</c:v>
                      </c:pt>
                      <c:pt idx="37">
                        <c:v>4</c:v>
                      </c:pt>
                      <c:pt idx="38">
                        <c:v>7</c:v>
                      </c:pt>
                      <c:pt idx="39">
                        <c:v>11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6</c:v>
                      </c:pt>
                      <c:pt idx="44">
                        <c:v>3</c:v>
                      </c:pt>
                      <c:pt idx="45">
                        <c:v>10</c:v>
                      </c:pt>
                      <c:pt idx="46">
                        <c:v>9</c:v>
                      </c:pt>
                      <c:pt idx="47">
                        <c:v>0</c:v>
                      </c:pt>
                      <c:pt idx="48">
                        <c:v>6</c:v>
                      </c:pt>
                      <c:pt idx="49">
                        <c:v>0</c:v>
                      </c:pt>
                      <c:pt idx="50">
                        <c:v>5</c:v>
                      </c:pt>
                      <c:pt idx="51">
                        <c:v>0</c:v>
                      </c:pt>
                      <c:pt idx="52">
                        <c:v>6</c:v>
                      </c:pt>
                      <c:pt idx="53">
                        <c:v>5</c:v>
                      </c:pt>
                      <c:pt idx="54">
                        <c:v>0</c:v>
                      </c:pt>
                      <c:pt idx="55">
                        <c:v>6</c:v>
                      </c:pt>
                      <c:pt idx="56">
                        <c:v>0</c:v>
                      </c:pt>
                      <c:pt idx="57">
                        <c:v>5</c:v>
                      </c:pt>
                      <c:pt idx="58">
                        <c:v>5</c:v>
                      </c:pt>
                      <c:pt idx="59">
                        <c:v>11</c:v>
                      </c:pt>
                      <c:pt idx="60">
                        <c:v>0</c:v>
                      </c:pt>
                      <c:pt idx="61">
                        <c:v>11</c:v>
                      </c:pt>
                      <c:pt idx="62">
                        <c:v>11</c:v>
                      </c:pt>
                      <c:pt idx="63">
                        <c:v>11</c:v>
                      </c:pt>
                      <c:pt idx="64">
                        <c:v>8</c:v>
                      </c:pt>
                      <c:pt idx="65">
                        <c:v>9</c:v>
                      </c:pt>
                      <c:pt idx="66">
                        <c:v>0</c:v>
                      </c:pt>
                      <c:pt idx="67">
                        <c:v>11</c:v>
                      </c:pt>
                      <c:pt idx="68">
                        <c:v>5</c:v>
                      </c:pt>
                      <c:pt idx="69">
                        <c:v>0</c:v>
                      </c:pt>
                      <c:pt idx="70">
                        <c:v>5</c:v>
                      </c:pt>
                      <c:pt idx="71">
                        <c:v>7</c:v>
                      </c:pt>
                      <c:pt idx="72">
                        <c:v>9</c:v>
                      </c:pt>
                      <c:pt idx="73">
                        <c:v>7</c:v>
                      </c:pt>
                      <c:pt idx="74">
                        <c:v>11</c:v>
                      </c:pt>
                      <c:pt idx="75">
                        <c:v>5</c:v>
                      </c:pt>
                      <c:pt idx="76">
                        <c:v>11</c:v>
                      </c:pt>
                      <c:pt idx="77">
                        <c:v>3</c:v>
                      </c:pt>
                      <c:pt idx="78">
                        <c:v>8</c:v>
                      </c:pt>
                      <c:pt idx="79">
                        <c:v>11</c:v>
                      </c:pt>
                      <c:pt idx="80">
                        <c:v>4</c:v>
                      </c:pt>
                      <c:pt idx="81">
                        <c:v>4</c:v>
                      </c:pt>
                      <c:pt idx="82">
                        <c:v>4</c:v>
                      </c:pt>
                      <c:pt idx="83">
                        <c:v>1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2</c:v>
                      </c:pt>
                      <c:pt idx="89">
                        <c:v>0</c:v>
                      </c:pt>
                      <c:pt idx="90">
                        <c:v>35</c:v>
                      </c:pt>
                      <c:pt idx="91">
                        <c:v>1</c:v>
                      </c:pt>
                      <c:pt idx="92">
                        <c:v>2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6</c:v>
                      </c:pt>
                      <c:pt idx="97">
                        <c:v>1</c:v>
                      </c:pt>
                      <c:pt idx="98">
                        <c:v>5</c:v>
                      </c:pt>
                      <c:pt idx="99">
                        <c:v>14</c:v>
                      </c:pt>
                      <c:pt idx="100">
                        <c:v>1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4</c:v>
                      </c:pt>
                      <c:pt idx="105">
                        <c:v>4</c:v>
                      </c:pt>
                      <c:pt idx="106">
                        <c:v>0</c:v>
                      </c:pt>
                      <c:pt idx="107">
                        <c:v>4</c:v>
                      </c:pt>
                      <c:pt idx="108">
                        <c:v>40</c:v>
                      </c:pt>
                      <c:pt idx="109">
                        <c:v>2</c:v>
                      </c:pt>
                      <c:pt idx="110">
                        <c:v>2</c:v>
                      </c:pt>
                      <c:pt idx="111">
                        <c:v>18</c:v>
                      </c:pt>
                      <c:pt idx="112">
                        <c:v>1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8</c:v>
                      </c:pt>
                      <c:pt idx="116">
                        <c:v>3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4</c:v>
                      </c:pt>
                      <c:pt idx="122">
                        <c:v>3</c:v>
                      </c:pt>
                      <c:pt idx="123">
                        <c:v>4</c:v>
                      </c:pt>
                      <c:pt idx="124">
                        <c:v>4</c:v>
                      </c:pt>
                      <c:pt idx="125">
                        <c:v>4</c:v>
                      </c:pt>
                      <c:pt idx="126">
                        <c:v>4</c:v>
                      </c:pt>
                      <c:pt idx="127">
                        <c:v>4</c:v>
                      </c:pt>
                      <c:pt idx="128">
                        <c:v>2</c:v>
                      </c:pt>
                      <c:pt idx="129">
                        <c:v>4</c:v>
                      </c:pt>
                      <c:pt idx="130">
                        <c:v>4</c:v>
                      </c:pt>
                      <c:pt idx="131">
                        <c:v>0</c:v>
                      </c:pt>
                      <c:pt idx="132">
                        <c:v>9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3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14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129</c:v>
                      </c:pt>
                      <c:pt idx="162">
                        <c:v>129</c:v>
                      </c:pt>
                      <c:pt idx="163">
                        <c:v>4</c:v>
                      </c:pt>
                      <c:pt idx="164">
                        <c:v>4</c:v>
                      </c:pt>
                      <c:pt idx="165">
                        <c:v>1</c:v>
                      </c:pt>
                      <c:pt idx="166">
                        <c:v>1</c:v>
                      </c:pt>
                      <c:pt idx="167">
                        <c:v>9</c:v>
                      </c:pt>
                      <c:pt idx="168">
                        <c:v>4</c:v>
                      </c:pt>
                      <c:pt idx="169">
                        <c:v>0</c:v>
                      </c:pt>
                      <c:pt idx="170">
                        <c:v>4</c:v>
                      </c:pt>
                      <c:pt idx="171">
                        <c:v>4</c:v>
                      </c:pt>
                      <c:pt idx="172">
                        <c:v>3</c:v>
                      </c:pt>
                      <c:pt idx="173">
                        <c:v>0</c:v>
                      </c:pt>
                      <c:pt idx="174">
                        <c:v>3</c:v>
                      </c:pt>
                      <c:pt idx="175">
                        <c:v>2</c:v>
                      </c:pt>
                      <c:pt idx="176">
                        <c:v>1</c:v>
                      </c:pt>
                      <c:pt idx="177">
                        <c:v>5</c:v>
                      </c:pt>
                      <c:pt idx="178">
                        <c:v>67</c:v>
                      </c:pt>
                      <c:pt idx="179">
                        <c:v>12</c:v>
                      </c:pt>
                      <c:pt idx="180">
                        <c:v>12</c:v>
                      </c:pt>
                      <c:pt idx="181">
                        <c:v>0</c:v>
                      </c:pt>
                      <c:pt idx="182">
                        <c:v>1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1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0</c:v>
                      </c:pt>
                      <c:pt idx="204">
                        <c:v>10</c:v>
                      </c:pt>
                      <c:pt idx="205">
                        <c:v>11</c:v>
                      </c:pt>
                      <c:pt idx="206">
                        <c:v>9</c:v>
                      </c:pt>
                      <c:pt idx="207">
                        <c:v>1</c:v>
                      </c:pt>
                      <c:pt idx="208">
                        <c:v>42</c:v>
                      </c:pt>
                      <c:pt idx="209">
                        <c:v>20</c:v>
                      </c:pt>
                      <c:pt idx="210">
                        <c:v>5</c:v>
                      </c:pt>
                      <c:pt idx="211">
                        <c:v>2</c:v>
                      </c:pt>
                      <c:pt idx="212">
                        <c:v>2</c:v>
                      </c:pt>
                      <c:pt idx="213">
                        <c:v>2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4</c:v>
                      </c:pt>
                      <c:pt idx="217">
                        <c:v>1</c:v>
                      </c:pt>
                      <c:pt idx="218">
                        <c:v>13</c:v>
                      </c:pt>
                      <c:pt idx="219">
                        <c:v>14</c:v>
                      </c:pt>
                      <c:pt idx="220">
                        <c:v>3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2</c:v>
                      </c:pt>
                      <c:pt idx="225">
                        <c:v>3</c:v>
                      </c:pt>
                      <c:pt idx="226">
                        <c:v>40</c:v>
                      </c:pt>
                      <c:pt idx="227">
                        <c:v>14</c:v>
                      </c:pt>
                      <c:pt idx="228">
                        <c:v>8</c:v>
                      </c:pt>
                      <c:pt idx="229">
                        <c:v>2</c:v>
                      </c:pt>
                      <c:pt idx="230">
                        <c:v>5</c:v>
                      </c:pt>
                      <c:pt idx="231">
                        <c:v>3</c:v>
                      </c:pt>
                      <c:pt idx="232">
                        <c:v>0</c:v>
                      </c:pt>
                      <c:pt idx="233">
                        <c:v>4</c:v>
                      </c:pt>
                      <c:pt idx="234">
                        <c:v>9</c:v>
                      </c:pt>
                      <c:pt idx="235">
                        <c:v>1</c:v>
                      </c:pt>
                      <c:pt idx="236">
                        <c:v>1</c:v>
                      </c:pt>
                      <c:pt idx="237">
                        <c:v>21</c:v>
                      </c:pt>
                      <c:pt idx="238">
                        <c:v>9</c:v>
                      </c:pt>
                      <c:pt idx="239">
                        <c:v>2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2</c:v>
                      </c:pt>
                      <c:pt idx="244">
                        <c:v>1</c:v>
                      </c:pt>
                      <c:pt idx="245">
                        <c:v>0</c:v>
                      </c:pt>
                      <c:pt idx="246">
                        <c:v>2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9</c:v>
                      </c:pt>
                      <c:pt idx="250">
                        <c:v>2</c:v>
                      </c:pt>
                      <c:pt idx="251">
                        <c:v>2</c:v>
                      </c:pt>
                      <c:pt idx="252">
                        <c:v>2</c:v>
                      </c:pt>
                      <c:pt idx="253">
                        <c:v>2</c:v>
                      </c:pt>
                      <c:pt idx="254">
                        <c:v>5</c:v>
                      </c:pt>
                      <c:pt idx="255">
                        <c:v>12</c:v>
                      </c:pt>
                      <c:pt idx="256">
                        <c:v>12</c:v>
                      </c:pt>
                      <c:pt idx="257">
                        <c:v>12</c:v>
                      </c:pt>
                      <c:pt idx="258">
                        <c:v>3</c:v>
                      </c:pt>
                      <c:pt idx="259">
                        <c:v>1</c:v>
                      </c:pt>
                      <c:pt idx="260">
                        <c:v>55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BA37-4D42-997C-BB629CE5947A}"/>
                  </c:ext>
                </c:extLst>
              </c15:ser>
            </c15:filteredScatterSeries>
            <c15:filteredScatter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(1)'!$X$1</c15:sqref>
                        </c15:formulaRef>
                      </c:ext>
                    </c:extLst>
                    <c:strCache>
                      <c:ptCount val="1"/>
                      <c:pt idx="0">
                        <c:v>dll</c:v>
                      </c:pt>
                    </c:strCache>
                  </c:strRef>
                </c:tx>
                <c:spPr>
                  <a:ln w="9525" cap="rnd">
                    <a:solidFill>
                      <a:schemeClr val="accent5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(1)'!$X$2:$X$263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12</c:v>
                      </c:pt>
                      <c:pt idx="1">
                        <c:v>5</c:v>
                      </c:pt>
                      <c:pt idx="2">
                        <c:v>0</c:v>
                      </c:pt>
                      <c:pt idx="3">
                        <c:v>11</c:v>
                      </c:pt>
                      <c:pt idx="4">
                        <c:v>2</c:v>
                      </c:pt>
                      <c:pt idx="5">
                        <c:v>12</c:v>
                      </c:pt>
                      <c:pt idx="6">
                        <c:v>1</c:v>
                      </c:pt>
                      <c:pt idx="7">
                        <c:v>4</c:v>
                      </c:pt>
                      <c:pt idx="8">
                        <c:v>7</c:v>
                      </c:pt>
                      <c:pt idx="9">
                        <c:v>15</c:v>
                      </c:pt>
                      <c:pt idx="10">
                        <c:v>15</c:v>
                      </c:pt>
                      <c:pt idx="11">
                        <c:v>6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3</c:v>
                      </c:pt>
                      <c:pt idx="15">
                        <c:v>18</c:v>
                      </c:pt>
                      <c:pt idx="16">
                        <c:v>10</c:v>
                      </c:pt>
                      <c:pt idx="17">
                        <c:v>8</c:v>
                      </c:pt>
                      <c:pt idx="18">
                        <c:v>10</c:v>
                      </c:pt>
                      <c:pt idx="19">
                        <c:v>7</c:v>
                      </c:pt>
                      <c:pt idx="20">
                        <c:v>2</c:v>
                      </c:pt>
                      <c:pt idx="21">
                        <c:v>19</c:v>
                      </c:pt>
                      <c:pt idx="22">
                        <c:v>24</c:v>
                      </c:pt>
                      <c:pt idx="23">
                        <c:v>1</c:v>
                      </c:pt>
                      <c:pt idx="24">
                        <c:v>0</c:v>
                      </c:pt>
                      <c:pt idx="25">
                        <c:v>8</c:v>
                      </c:pt>
                      <c:pt idx="26">
                        <c:v>12</c:v>
                      </c:pt>
                      <c:pt idx="27">
                        <c:v>25</c:v>
                      </c:pt>
                      <c:pt idx="28">
                        <c:v>7</c:v>
                      </c:pt>
                      <c:pt idx="29">
                        <c:v>3</c:v>
                      </c:pt>
                      <c:pt idx="30">
                        <c:v>3</c:v>
                      </c:pt>
                      <c:pt idx="31">
                        <c:v>3</c:v>
                      </c:pt>
                      <c:pt idx="32">
                        <c:v>0</c:v>
                      </c:pt>
                      <c:pt idx="33">
                        <c:v>2</c:v>
                      </c:pt>
                      <c:pt idx="34">
                        <c:v>3</c:v>
                      </c:pt>
                      <c:pt idx="35">
                        <c:v>13</c:v>
                      </c:pt>
                      <c:pt idx="36">
                        <c:v>13</c:v>
                      </c:pt>
                      <c:pt idx="37">
                        <c:v>6</c:v>
                      </c:pt>
                      <c:pt idx="38">
                        <c:v>6</c:v>
                      </c:pt>
                      <c:pt idx="39">
                        <c:v>11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7</c:v>
                      </c:pt>
                      <c:pt idx="44">
                        <c:v>1</c:v>
                      </c:pt>
                      <c:pt idx="45">
                        <c:v>4</c:v>
                      </c:pt>
                      <c:pt idx="46">
                        <c:v>3</c:v>
                      </c:pt>
                      <c:pt idx="47">
                        <c:v>0</c:v>
                      </c:pt>
                      <c:pt idx="48">
                        <c:v>4</c:v>
                      </c:pt>
                      <c:pt idx="49">
                        <c:v>0</c:v>
                      </c:pt>
                      <c:pt idx="50">
                        <c:v>6</c:v>
                      </c:pt>
                      <c:pt idx="51">
                        <c:v>0</c:v>
                      </c:pt>
                      <c:pt idx="52">
                        <c:v>9</c:v>
                      </c:pt>
                      <c:pt idx="53">
                        <c:v>3</c:v>
                      </c:pt>
                      <c:pt idx="54">
                        <c:v>0</c:v>
                      </c:pt>
                      <c:pt idx="55">
                        <c:v>10</c:v>
                      </c:pt>
                      <c:pt idx="56">
                        <c:v>0</c:v>
                      </c:pt>
                      <c:pt idx="57">
                        <c:v>3</c:v>
                      </c:pt>
                      <c:pt idx="58">
                        <c:v>12</c:v>
                      </c:pt>
                      <c:pt idx="59">
                        <c:v>7</c:v>
                      </c:pt>
                      <c:pt idx="60">
                        <c:v>0</c:v>
                      </c:pt>
                      <c:pt idx="61">
                        <c:v>4</c:v>
                      </c:pt>
                      <c:pt idx="62">
                        <c:v>6</c:v>
                      </c:pt>
                      <c:pt idx="63">
                        <c:v>10</c:v>
                      </c:pt>
                      <c:pt idx="64">
                        <c:v>3</c:v>
                      </c:pt>
                      <c:pt idx="65">
                        <c:v>5</c:v>
                      </c:pt>
                      <c:pt idx="66">
                        <c:v>0</c:v>
                      </c:pt>
                      <c:pt idx="67">
                        <c:v>10</c:v>
                      </c:pt>
                      <c:pt idx="68">
                        <c:v>3</c:v>
                      </c:pt>
                      <c:pt idx="69">
                        <c:v>0</c:v>
                      </c:pt>
                      <c:pt idx="70">
                        <c:v>6</c:v>
                      </c:pt>
                      <c:pt idx="71">
                        <c:v>5</c:v>
                      </c:pt>
                      <c:pt idx="72">
                        <c:v>3</c:v>
                      </c:pt>
                      <c:pt idx="73">
                        <c:v>2</c:v>
                      </c:pt>
                      <c:pt idx="74">
                        <c:v>10</c:v>
                      </c:pt>
                      <c:pt idx="75">
                        <c:v>11</c:v>
                      </c:pt>
                      <c:pt idx="76">
                        <c:v>13</c:v>
                      </c:pt>
                      <c:pt idx="77">
                        <c:v>1</c:v>
                      </c:pt>
                      <c:pt idx="78">
                        <c:v>27</c:v>
                      </c:pt>
                      <c:pt idx="79">
                        <c:v>6</c:v>
                      </c:pt>
                      <c:pt idx="80">
                        <c:v>10</c:v>
                      </c:pt>
                      <c:pt idx="81">
                        <c:v>10</c:v>
                      </c:pt>
                      <c:pt idx="82">
                        <c:v>10</c:v>
                      </c:pt>
                      <c:pt idx="83">
                        <c:v>7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3</c:v>
                      </c:pt>
                      <c:pt idx="89">
                        <c:v>2</c:v>
                      </c:pt>
                      <c:pt idx="90">
                        <c:v>3</c:v>
                      </c:pt>
                      <c:pt idx="91">
                        <c:v>5</c:v>
                      </c:pt>
                      <c:pt idx="92">
                        <c:v>3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4</c:v>
                      </c:pt>
                      <c:pt idx="97">
                        <c:v>6</c:v>
                      </c:pt>
                      <c:pt idx="98">
                        <c:v>5</c:v>
                      </c:pt>
                      <c:pt idx="99">
                        <c:v>4</c:v>
                      </c:pt>
                      <c:pt idx="100">
                        <c:v>1</c:v>
                      </c:pt>
                      <c:pt idx="101">
                        <c:v>4</c:v>
                      </c:pt>
                      <c:pt idx="102">
                        <c:v>0</c:v>
                      </c:pt>
                      <c:pt idx="103">
                        <c:v>12</c:v>
                      </c:pt>
                      <c:pt idx="104">
                        <c:v>4</c:v>
                      </c:pt>
                      <c:pt idx="105">
                        <c:v>4</c:v>
                      </c:pt>
                      <c:pt idx="106">
                        <c:v>12</c:v>
                      </c:pt>
                      <c:pt idx="107">
                        <c:v>4</c:v>
                      </c:pt>
                      <c:pt idx="108">
                        <c:v>8</c:v>
                      </c:pt>
                      <c:pt idx="109">
                        <c:v>3</c:v>
                      </c:pt>
                      <c:pt idx="110">
                        <c:v>4</c:v>
                      </c:pt>
                      <c:pt idx="111">
                        <c:v>10</c:v>
                      </c:pt>
                      <c:pt idx="112">
                        <c:v>4</c:v>
                      </c:pt>
                      <c:pt idx="113">
                        <c:v>4</c:v>
                      </c:pt>
                      <c:pt idx="114">
                        <c:v>3</c:v>
                      </c:pt>
                      <c:pt idx="115">
                        <c:v>14</c:v>
                      </c:pt>
                      <c:pt idx="116">
                        <c:v>3</c:v>
                      </c:pt>
                      <c:pt idx="117">
                        <c:v>3</c:v>
                      </c:pt>
                      <c:pt idx="118">
                        <c:v>6</c:v>
                      </c:pt>
                      <c:pt idx="119">
                        <c:v>6</c:v>
                      </c:pt>
                      <c:pt idx="120">
                        <c:v>0</c:v>
                      </c:pt>
                      <c:pt idx="121">
                        <c:v>8</c:v>
                      </c:pt>
                      <c:pt idx="122">
                        <c:v>2</c:v>
                      </c:pt>
                      <c:pt idx="123">
                        <c:v>7</c:v>
                      </c:pt>
                      <c:pt idx="124">
                        <c:v>4</c:v>
                      </c:pt>
                      <c:pt idx="125">
                        <c:v>6</c:v>
                      </c:pt>
                      <c:pt idx="126">
                        <c:v>5</c:v>
                      </c:pt>
                      <c:pt idx="127">
                        <c:v>2</c:v>
                      </c:pt>
                      <c:pt idx="128">
                        <c:v>2</c:v>
                      </c:pt>
                      <c:pt idx="129">
                        <c:v>9</c:v>
                      </c:pt>
                      <c:pt idx="130">
                        <c:v>10</c:v>
                      </c:pt>
                      <c:pt idx="131">
                        <c:v>10</c:v>
                      </c:pt>
                      <c:pt idx="132">
                        <c:v>1</c:v>
                      </c:pt>
                      <c:pt idx="133">
                        <c:v>2</c:v>
                      </c:pt>
                      <c:pt idx="134">
                        <c:v>2</c:v>
                      </c:pt>
                      <c:pt idx="135">
                        <c:v>2</c:v>
                      </c:pt>
                      <c:pt idx="136">
                        <c:v>2</c:v>
                      </c:pt>
                      <c:pt idx="137">
                        <c:v>2</c:v>
                      </c:pt>
                      <c:pt idx="138">
                        <c:v>2</c:v>
                      </c:pt>
                      <c:pt idx="139">
                        <c:v>2</c:v>
                      </c:pt>
                      <c:pt idx="140">
                        <c:v>2</c:v>
                      </c:pt>
                      <c:pt idx="141">
                        <c:v>2</c:v>
                      </c:pt>
                      <c:pt idx="142">
                        <c:v>2</c:v>
                      </c:pt>
                      <c:pt idx="143">
                        <c:v>2</c:v>
                      </c:pt>
                      <c:pt idx="144">
                        <c:v>2</c:v>
                      </c:pt>
                      <c:pt idx="145">
                        <c:v>2</c:v>
                      </c:pt>
                      <c:pt idx="146">
                        <c:v>2</c:v>
                      </c:pt>
                      <c:pt idx="147">
                        <c:v>2</c:v>
                      </c:pt>
                      <c:pt idx="148">
                        <c:v>2</c:v>
                      </c:pt>
                      <c:pt idx="149">
                        <c:v>2</c:v>
                      </c:pt>
                      <c:pt idx="150">
                        <c:v>2</c:v>
                      </c:pt>
                      <c:pt idx="151">
                        <c:v>2</c:v>
                      </c:pt>
                      <c:pt idx="152">
                        <c:v>2</c:v>
                      </c:pt>
                      <c:pt idx="153">
                        <c:v>2</c:v>
                      </c:pt>
                      <c:pt idx="154">
                        <c:v>6</c:v>
                      </c:pt>
                      <c:pt idx="155">
                        <c:v>1</c:v>
                      </c:pt>
                      <c:pt idx="156">
                        <c:v>0</c:v>
                      </c:pt>
                      <c:pt idx="157">
                        <c:v>1</c:v>
                      </c:pt>
                      <c:pt idx="158">
                        <c:v>8</c:v>
                      </c:pt>
                      <c:pt idx="159">
                        <c:v>1</c:v>
                      </c:pt>
                      <c:pt idx="160">
                        <c:v>1</c:v>
                      </c:pt>
                      <c:pt idx="161">
                        <c:v>18</c:v>
                      </c:pt>
                      <c:pt idx="162">
                        <c:v>18</c:v>
                      </c:pt>
                      <c:pt idx="163">
                        <c:v>6</c:v>
                      </c:pt>
                      <c:pt idx="164">
                        <c:v>6</c:v>
                      </c:pt>
                      <c:pt idx="165">
                        <c:v>1</c:v>
                      </c:pt>
                      <c:pt idx="166">
                        <c:v>1</c:v>
                      </c:pt>
                      <c:pt idx="167">
                        <c:v>8</c:v>
                      </c:pt>
                      <c:pt idx="168">
                        <c:v>3</c:v>
                      </c:pt>
                      <c:pt idx="169">
                        <c:v>2</c:v>
                      </c:pt>
                      <c:pt idx="170">
                        <c:v>3</c:v>
                      </c:pt>
                      <c:pt idx="171">
                        <c:v>2</c:v>
                      </c:pt>
                      <c:pt idx="172">
                        <c:v>3</c:v>
                      </c:pt>
                      <c:pt idx="173">
                        <c:v>9</c:v>
                      </c:pt>
                      <c:pt idx="174">
                        <c:v>4</c:v>
                      </c:pt>
                      <c:pt idx="175">
                        <c:v>1</c:v>
                      </c:pt>
                      <c:pt idx="176">
                        <c:v>4</c:v>
                      </c:pt>
                      <c:pt idx="177">
                        <c:v>8</c:v>
                      </c:pt>
                      <c:pt idx="178">
                        <c:v>13</c:v>
                      </c:pt>
                      <c:pt idx="179">
                        <c:v>2</c:v>
                      </c:pt>
                      <c:pt idx="180">
                        <c:v>8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2</c:v>
                      </c:pt>
                      <c:pt idx="184">
                        <c:v>2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2</c:v>
                      </c:pt>
                      <c:pt idx="188">
                        <c:v>2</c:v>
                      </c:pt>
                      <c:pt idx="189">
                        <c:v>2</c:v>
                      </c:pt>
                      <c:pt idx="190">
                        <c:v>2</c:v>
                      </c:pt>
                      <c:pt idx="191">
                        <c:v>2</c:v>
                      </c:pt>
                      <c:pt idx="192">
                        <c:v>2</c:v>
                      </c:pt>
                      <c:pt idx="193">
                        <c:v>2</c:v>
                      </c:pt>
                      <c:pt idx="194">
                        <c:v>10</c:v>
                      </c:pt>
                      <c:pt idx="195">
                        <c:v>2</c:v>
                      </c:pt>
                      <c:pt idx="196">
                        <c:v>2</c:v>
                      </c:pt>
                      <c:pt idx="197">
                        <c:v>2</c:v>
                      </c:pt>
                      <c:pt idx="198">
                        <c:v>2</c:v>
                      </c:pt>
                      <c:pt idx="199">
                        <c:v>2</c:v>
                      </c:pt>
                      <c:pt idx="200">
                        <c:v>2</c:v>
                      </c:pt>
                      <c:pt idx="201">
                        <c:v>2</c:v>
                      </c:pt>
                      <c:pt idx="202">
                        <c:v>2</c:v>
                      </c:pt>
                      <c:pt idx="203">
                        <c:v>2</c:v>
                      </c:pt>
                      <c:pt idx="204">
                        <c:v>10</c:v>
                      </c:pt>
                      <c:pt idx="205">
                        <c:v>11</c:v>
                      </c:pt>
                      <c:pt idx="206">
                        <c:v>9</c:v>
                      </c:pt>
                      <c:pt idx="207">
                        <c:v>1</c:v>
                      </c:pt>
                      <c:pt idx="208">
                        <c:v>42</c:v>
                      </c:pt>
                      <c:pt idx="209">
                        <c:v>20</c:v>
                      </c:pt>
                      <c:pt idx="210">
                        <c:v>5</c:v>
                      </c:pt>
                      <c:pt idx="211">
                        <c:v>2</c:v>
                      </c:pt>
                      <c:pt idx="212">
                        <c:v>2</c:v>
                      </c:pt>
                      <c:pt idx="213">
                        <c:v>2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4</c:v>
                      </c:pt>
                      <c:pt idx="217">
                        <c:v>1</c:v>
                      </c:pt>
                      <c:pt idx="218">
                        <c:v>13</c:v>
                      </c:pt>
                      <c:pt idx="219">
                        <c:v>14</c:v>
                      </c:pt>
                      <c:pt idx="220">
                        <c:v>3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2</c:v>
                      </c:pt>
                      <c:pt idx="225">
                        <c:v>3</c:v>
                      </c:pt>
                      <c:pt idx="226">
                        <c:v>40</c:v>
                      </c:pt>
                      <c:pt idx="227">
                        <c:v>14</c:v>
                      </c:pt>
                      <c:pt idx="228">
                        <c:v>8</c:v>
                      </c:pt>
                      <c:pt idx="229">
                        <c:v>2</c:v>
                      </c:pt>
                      <c:pt idx="230">
                        <c:v>5</c:v>
                      </c:pt>
                      <c:pt idx="231">
                        <c:v>3</c:v>
                      </c:pt>
                      <c:pt idx="232">
                        <c:v>0</c:v>
                      </c:pt>
                      <c:pt idx="233">
                        <c:v>4</c:v>
                      </c:pt>
                      <c:pt idx="234">
                        <c:v>9</c:v>
                      </c:pt>
                      <c:pt idx="235">
                        <c:v>1</c:v>
                      </c:pt>
                      <c:pt idx="236">
                        <c:v>1</c:v>
                      </c:pt>
                      <c:pt idx="237">
                        <c:v>21</c:v>
                      </c:pt>
                      <c:pt idx="238">
                        <c:v>9</c:v>
                      </c:pt>
                      <c:pt idx="239">
                        <c:v>2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2</c:v>
                      </c:pt>
                      <c:pt idx="244">
                        <c:v>1</c:v>
                      </c:pt>
                      <c:pt idx="245">
                        <c:v>0</c:v>
                      </c:pt>
                      <c:pt idx="246">
                        <c:v>2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9</c:v>
                      </c:pt>
                      <c:pt idx="250">
                        <c:v>2</c:v>
                      </c:pt>
                      <c:pt idx="251">
                        <c:v>2</c:v>
                      </c:pt>
                      <c:pt idx="252">
                        <c:v>2</c:v>
                      </c:pt>
                      <c:pt idx="253">
                        <c:v>2</c:v>
                      </c:pt>
                      <c:pt idx="254">
                        <c:v>5</c:v>
                      </c:pt>
                      <c:pt idx="255">
                        <c:v>12</c:v>
                      </c:pt>
                      <c:pt idx="256">
                        <c:v>12</c:v>
                      </c:pt>
                      <c:pt idx="257">
                        <c:v>12</c:v>
                      </c:pt>
                      <c:pt idx="258">
                        <c:v>3</c:v>
                      </c:pt>
                      <c:pt idx="259">
                        <c:v>1</c:v>
                      </c:pt>
                      <c:pt idx="260">
                        <c:v>55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BA37-4D42-997C-BB629CE5947A}"/>
                  </c:ext>
                </c:extLst>
              </c15:ser>
            </c15:filteredScatterSeries>
            <c15:filteredScatter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(1)'!$Y$1</c15:sqref>
                        </c15:formulaRef>
                      </c:ext>
                    </c:extLst>
                    <c:strCache>
                      <c:ptCount val="1"/>
                      <c:pt idx="0">
                        <c:v>hosts</c:v>
                      </c:pt>
                    </c:strCache>
                  </c:strRef>
                </c:tx>
                <c:spPr>
                  <a:ln w="9525" cap="rnd">
                    <a:solidFill>
                      <a:schemeClr val="accent6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(1)'!$Y$2:$Y$263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51</c:v>
                      </c:pt>
                      <c:pt idx="205">
                        <c:v>34</c:v>
                      </c:pt>
                      <c:pt idx="206">
                        <c:v>19</c:v>
                      </c:pt>
                      <c:pt idx="207">
                        <c:v>43</c:v>
                      </c:pt>
                      <c:pt idx="208">
                        <c:v>55</c:v>
                      </c:pt>
                      <c:pt idx="209">
                        <c:v>41</c:v>
                      </c:pt>
                      <c:pt idx="210">
                        <c:v>41</c:v>
                      </c:pt>
                      <c:pt idx="211">
                        <c:v>42</c:v>
                      </c:pt>
                      <c:pt idx="212">
                        <c:v>41</c:v>
                      </c:pt>
                      <c:pt idx="213">
                        <c:v>20</c:v>
                      </c:pt>
                      <c:pt idx="214">
                        <c:v>19</c:v>
                      </c:pt>
                      <c:pt idx="215">
                        <c:v>44</c:v>
                      </c:pt>
                      <c:pt idx="216">
                        <c:v>17</c:v>
                      </c:pt>
                      <c:pt idx="217">
                        <c:v>18</c:v>
                      </c:pt>
                      <c:pt idx="218">
                        <c:v>24</c:v>
                      </c:pt>
                      <c:pt idx="219">
                        <c:v>18</c:v>
                      </c:pt>
                      <c:pt idx="220">
                        <c:v>17</c:v>
                      </c:pt>
                      <c:pt idx="221">
                        <c:v>41</c:v>
                      </c:pt>
                      <c:pt idx="222">
                        <c:v>54</c:v>
                      </c:pt>
                      <c:pt idx="223">
                        <c:v>42</c:v>
                      </c:pt>
                      <c:pt idx="224">
                        <c:v>41</c:v>
                      </c:pt>
                      <c:pt idx="225">
                        <c:v>47</c:v>
                      </c:pt>
                      <c:pt idx="226">
                        <c:v>44</c:v>
                      </c:pt>
                      <c:pt idx="227">
                        <c:v>17</c:v>
                      </c:pt>
                      <c:pt idx="228">
                        <c:v>23</c:v>
                      </c:pt>
                      <c:pt idx="229">
                        <c:v>17</c:v>
                      </c:pt>
                      <c:pt idx="230">
                        <c:v>23</c:v>
                      </c:pt>
                      <c:pt idx="231">
                        <c:v>49</c:v>
                      </c:pt>
                      <c:pt idx="232">
                        <c:v>18</c:v>
                      </c:pt>
                      <c:pt idx="233">
                        <c:v>18</c:v>
                      </c:pt>
                      <c:pt idx="234">
                        <c:v>17</c:v>
                      </c:pt>
                      <c:pt idx="235">
                        <c:v>51</c:v>
                      </c:pt>
                      <c:pt idx="236">
                        <c:v>43</c:v>
                      </c:pt>
                      <c:pt idx="237">
                        <c:v>17</c:v>
                      </c:pt>
                      <c:pt idx="238">
                        <c:v>17</c:v>
                      </c:pt>
                      <c:pt idx="239">
                        <c:v>44</c:v>
                      </c:pt>
                      <c:pt idx="240">
                        <c:v>17</c:v>
                      </c:pt>
                      <c:pt idx="241">
                        <c:v>57</c:v>
                      </c:pt>
                      <c:pt idx="242">
                        <c:v>60</c:v>
                      </c:pt>
                      <c:pt idx="243">
                        <c:v>18</c:v>
                      </c:pt>
                      <c:pt idx="244">
                        <c:v>18</c:v>
                      </c:pt>
                      <c:pt idx="245">
                        <c:v>17</c:v>
                      </c:pt>
                      <c:pt idx="246">
                        <c:v>17</c:v>
                      </c:pt>
                      <c:pt idx="247">
                        <c:v>19</c:v>
                      </c:pt>
                      <c:pt idx="248">
                        <c:v>21</c:v>
                      </c:pt>
                      <c:pt idx="249">
                        <c:v>54</c:v>
                      </c:pt>
                      <c:pt idx="250">
                        <c:v>55</c:v>
                      </c:pt>
                      <c:pt idx="251">
                        <c:v>54</c:v>
                      </c:pt>
                      <c:pt idx="252">
                        <c:v>17</c:v>
                      </c:pt>
                      <c:pt idx="253">
                        <c:v>18</c:v>
                      </c:pt>
                      <c:pt idx="254">
                        <c:v>18</c:v>
                      </c:pt>
                      <c:pt idx="255">
                        <c:v>42</c:v>
                      </c:pt>
                      <c:pt idx="256">
                        <c:v>40</c:v>
                      </c:pt>
                      <c:pt idx="257">
                        <c:v>40</c:v>
                      </c:pt>
                      <c:pt idx="258">
                        <c:v>50</c:v>
                      </c:pt>
                      <c:pt idx="259">
                        <c:v>18</c:v>
                      </c:pt>
                      <c:pt idx="260">
                        <c:v>49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BA37-4D42-997C-BB629CE5947A}"/>
                  </c:ext>
                </c:extLst>
              </c15:ser>
            </c15:filteredScatterSeries>
            <c15:filteredScatter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(1)'!$Z$1</c15:sqref>
                        </c15:formulaRef>
                      </c:ext>
                    </c:extLst>
                    <c:strCache>
                      <c:ptCount val="1"/>
                      <c:pt idx="0">
                        <c:v>domains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(1)'!$Z$2:$Z$263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BA37-4D42-997C-BB629CE5947A}"/>
                  </c:ext>
                </c:extLst>
              </c15:ser>
            </c15:filteredScatterSeries>
            <c15:filteredScatter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(1)'!$AA$1</c15:sqref>
                        </c15:formulaRef>
                      </c:ext>
                    </c:extLst>
                    <c:strCache>
                      <c:ptCount val="1"/>
                      <c:pt idx="0">
                        <c:v>dead_hosts</c:v>
                      </c:pt>
                    </c:strCache>
                  </c:strRef>
                </c:tx>
                <c:spPr>
                  <a:ln w="9525" cap="rnd">
                    <a:solidFill>
                      <a:schemeClr val="accent2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(1)'!$AA$2:$AA$263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BA37-4D42-997C-BB629CE5947A}"/>
                  </c:ext>
                </c:extLst>
              </c15:ser>
            </c15:filteredScatterSeries>
            <c15:filteredScatterSeries>
              <c15:ser>
                <c:idx val="26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(1)'!$AB$1</c15:sqref>
                        </c15:formulaRef>
                      </c:ext>
                    </c:extLst>
                    <c:strCache>
                      <c:ptCount val="1"/>
                      <c:pt idx="0">
                        <c:v>tcp</c:v>
                      </c:pt>
                    </c:strCache>
                  </c:strRef>
                </c:tx>
                <c:spPr>
                  <a:ln w="9525" cap="rnd">
                    <a:solidFill>
                      <a:schemeClr val="accent3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(1)'!$AB$2:$AB$263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BA37-4D42-997C-BB629CE5947A}"/>
                  </c:ext>
                </c:extLst>
              </c15:ser>
            </c15:filteredScatterSeries>
            <c15:filteredScatterSeries>
              <c15:ser>
                <c:idx val="27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(1)'!$AC$1</c15:sqref>
                        </c15:formulaRef>
                      </c:ext>
                    </c:extLst>
                    <c:strCache>
                      <c:ptCount val="1"/>
                      <c:pt idx="0">
                        <c:v>requests</c:v>
                      </c:pt>
                    </c:strCache>
                  </c:strRef>
                </c:tx>
                <c:spPr>
                  <a:ln w="9525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(1)'!$AC$2:$AC$263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0-BA37-4D42-997C-BB629CE5947A}"/>
                  </c:ext>
                </c:extLst>
              </c15:ser>
            </c15:filteredScatterSeries>
            <c15:filteredScatterSeries>
              <c15:ser>
                <c:idx val="28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(1)'!$AD$1</c15:sqref>
                        </c15:formulaRef>
                      </c:ext>
                    </c:extLst>
                    <c:strCache>
                      <c:ptCount val="1"/>
                      <c:pt idx="0">
                        <c:v>dns_servers</c:v>
                      </c:pt>
                    </c:strCache>
                  </c:strRef>
                </c:tx>
                <c:spPr>
                  <a:ln w="9525" cap="rnd">
                    <a:solidFill>
                      <a:schemeClr val="accent5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(1)'!$AD$2:$AD$263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17</c:v>
                      </c:pt>
                      <c:pt idx="81">
                        <c:v>17</c:v>
                      </c:pt>
                      <c:pt idx="82">
                        <c:v>18</c:v>
                      </c:pt>
                      <c:pt idx="83">
                        <c:v>17</c:v>
                      </c:pt>
                      <c:pt idx="84">
                        <c:v>46</c:v>
                      </c:pt>
                      <c:pt idx="85">
                        <c:v>45</c:v>
                      </c:pt>
                      <c:pt idx="86">
                        <c:v>46</c:v>
                      </c:pt>
                      <c:pt idx="87">
                        <c:v>45</c:v>
                      </c:pt>
                      <c:pt idx="88">
                        <c:v>17</c:v>
                      </c:pt>
                      <c:pt idx="89">
                        <c:v>17</c:v>
                      </c:pt>
                      <c:pt idx="90">
                        <c:v>18</c:v>
                      </c:pt>
                      <c:pt idx="91">
                        <c:v>17</c:v>
                      </c:pt>
                      <c:pt idx="92">
                        <c:v>18</c:v>
                      </c:pt>
                      <c:pt idx="93">
                        <c:v>52</c:v>
                      </c:pt>
                      <c:pt idx="94">
                        <c:v>52</c:v>
                      </c:pt>
                      <c:pt idx="95">
                        <c:v>52</c:v>
                      </c:pt>
                      <c:pt idx="96">
                        <c:v>17</c:v>
                      </c:pt>
                      <c:pt idx="97">
                        <c:v>19</c:v>
                      </c:pt>
                      <c:pt idx="98">
                        <c:v>19</c:v>
                      </c:pt>
                      <c:pt idx="99">
                        <c:v>21</c:v>
                      </c:pt>
                      <c:pt idx="100">
                        <c:v>18</c:v>
                      </c:pt>
                      <c:pt idx="101">
                        <c:v>18</c:v>
                      </c:pt>
                      <c:pt idx="102">
                        <c:v>18</c:v>
                      </c:pt>
                      <c:pt idx="103">
                        <c:v>45</c:v>
                      </c:pt>
                      <c:pt idx="104">
                        <c:v>45</c:v>
                      </c:pt>
                      <c:pt idx="105">
                        <c:v>45</c:v>
                      </c:pt>
                      <c:pt idx="106">
                        <c:v>48</c:v>
                      </c:pt>
                      <c:pt idx="107">
                        <c:v>45</c:v>
                      </c:pt>
                      <c:pt idx="108">
                        <c:v>41</c:v>
                      </c:pt>
                      <c:pt idx="109">
                        <c:v>44</c:v>
                      </c:pt>
                      <c:pt idx="110">
                        <c:v>17</c:v>
                      </c:pt>
                      <c:pt idx="111">
                        <c:v>45</c:v>
                      </c:pt>
                      <c:pt idx="112">
                        <c:v>18</c:v>
                      </c:pt>
                      <c:pt idx="113">
                        <c:v>17</c:v>
                      </c:pt>
                      <c:pt idx="114">
                        <c:v>17</c:v>
                      </c:pt>
                      <c:pt idx="115">
                        <c:v>17</c:v>
                      </c:pt>
                      <c:pt idx="116">
                        <c:v>18</c:v>
                      </c:pt>
                      <c:pt idx="117">
                        <c:v>46</c:v>
                      </c:pt>
                      <c:pt idx="118">
                        <c:v>20</c:v>
                      </c:pt>
                      <c:pt idx="119">
                        <c:v>17</c:v>
                      </c:pt>
                      <c:pt idx="120">
                        <c:v>17</c:v>
                      </c:pt>
                      <c:pt idx="121">
                        <c:v>17</c:v>
                      </c:pt>
                      <c:pt idx="122">
                        <c:v>46</c:v>
                      </c:pt>
                      <c:pt idx="123">
                        <c:v>18</c:v>
                      </c:pt>
                      <c:pt idx="124">
                        <c:v>18</c:v>
                      </c:pt>
                      <c:pt idx="125">
                        <c:v>18</c:v>
                      </c:pt>
                      <c:pt idx="126">
                        <c:v>18</c:v>
                      </c:pt>
                      <c:pt idx="127">
                        <c:v>58</c:v>
                      </c:pt>
                      <c:pt idx="128">
                        <c:v>45</c:v>
                      </c:pt>
                      <c:pt idx="129">
                        <c:v>18</c:v>
                      </c:pt>
                      <c:pt idx="130">
                        <c:v>18</c:v>
                      </c:pt>
                      <c:pt idx="131">
                        <c:v>17</c:v>
                      </c:pt>
                      <c:pt idx="132">
                        <c:v>47</c:v>
                      </c:pt>
                      <c:pt idx="133">
                        <c:v>21</c:v>
                      </c:pt>
                      <c:pt idx="134">
                        <c:v>21</c:v>
                      </c:pt>
                      <c:pt idx="135">
                        <c:v>17</c:v>
                      </c:pt>
                      <c:pt idx="136">
                        <c:v>21</c:v>
                      </c:pt>
                      <c:pt idx="137">
                        <c:v>20</c:v>
                      </c:pt>
                      <c:pt idx="138">
                        <c:v>20</c:v>
                      </c:pt>
                      <c:pt idx="139">
                        <c:v>21</c:v>
                      </c:pt>
                      <c:pt idx="140">
                        <c:v>21</c:v>
                      </c:pt>
                      <c:pt idx="141">
                        <c:v>21</c:v>
                      </c:pt>
                      <c:pt idx="142">
                        <c:v>21</c:v>
                      </c:pt>
                      <c:pt idx="143">
                        <c:v>20</c:v>
                      </c:pt>
                      <c:pt idx="144">
                        <c:v>20</c:v>
                      </c:pt>
                      <c:pt idx="145">
                        <c:v>21</c:v>
                      </c:pt>
                      <c:pt idx="146">
                        <c:v>20</c:v>
                      </c:pt>
                      <c:pt idx="147">
                        <c:v>21</c:v>
                      </c:pt>
                      <c:pt idx="148">
                        <c:v>21</c:v>
                      </c:pt>
                      <c:pt idx="149">
                        <c:v>21</c:v>
                      </c:pt>
                      <c:pt idx="150">
                        <c:v>21</c:v>
                      </c:pt>
                      <c:pt idx="151">
                        <c:v>20</c:v>
                      </c:pt>
                      <c:pt idx="152">
                        <c:v>20</c:v>
                      </c:pt>
                      <c:pt idx="153">
                        <c:v>20</c:v>
                      </c:pt>
                      <c:pt idx="154">
                        <c:v>18</c:v>
                      </c:pt>
                      <c:pt idx="155">
                        <c:v>17</c:v>
                      </c:pt>
                      <c:pt idx="156">
                        <c:v>17</c:v>
                      </c:pt>
                      <c:pt idx="157">
                        <c:v>46</c:v>
                      </c:pt>
                      <c:pt idx="158">
                        <c:v>18</c:v>
                      </c:pt>
                      <c:pt idx="159">
                        <c:v>18</c:v>
                      </c:pt>
                      <c:pt idx="160">
                        <c:v>18</c:v>
                      </c:pt>
                      <c:pt idx="161">
                        <c:v>22</c:v>
                      </c:pt>
                      <c:pt idx="162">
                        <c:v>22</c:v>
                      </c:pt>
                      <c:pt idx="163">
                        <c:v>37</c:v>
                      </c:pt>
                      <c:pt idx="164">
                        <c:v>29</c:v>
                      </c:pt>
                      <c:pt idx="165">
                        <c:v>17</c:v>
                      </c:pt>
                      <c:pt idx="166">
                        <c:v>18</c:v>
                      </c:pt>
                      <c:pt idx="167">
                        <c:v>21</c:v>
                      </c:pt>
                      <c:pt idx="168">
                        <c:v>18</c:v>
                      </c:pt>
                      <c:pt idx="169">
                        <c:v>17</c:v>
                      </c:pt>
                      <c:pt idx="170">
                        <c:v>18</c:v>
                      </c:pt>
                      <c:pt idx="171">
                        <c:v>46</c:v>
                      </c:pt>
                      <c:pt idx="172">
                        <c:v>47</c:v>
                      </c:pt>
                      <c:pt idx="173">
                        <c:v>18</c:v>
                      </c:pt>
                      <c:pt idx="174">
                        <c:v>47</c:v>
                      </c:pt>
                      <c:pt idx="175">
                        <c:v>45</c:v>
                      </c:pt>
                      <c:pt idx="176">
                        <c:v>46</c:v>
                      </c:pt>
                      <c:pt idx="177">
                        <c:v>51</c:v>
                      </c:pt>
                      <c:pt idx="178">
                        <c:v>47</c:v>
                      </c:pt>
                      <c:pt idx="179">
                        <c:v>21</c:v>
                      </c:pt>
                      <c:pt idx="180">
                        <c:v>18</c:v>
                      </c:pt>
                      <c:pt idx="181">
                        <c:v>18</c:v>
                      </c:pt>
                      <c:pt idx="182">
                        <c:v>18</c:v>
                      </c:pt>
                      <c:pt idx="183">
                        <c:v>19</c:v>
                      </c:pt>
                      <c:pt idx="184">
                        <c:v>18</c:v>
                      </c:pt>
                      <c:pt idx="185">
                        <c:v>19</c:v>
                      </c:pt>
                      <c:pt idx="186">
                        <c:v>18</c:v>
                      </c:pt>
                      <c:pt idx="187">
                        <c:v>17</c:v>
                      </c:pt>
                      <c:pt idx="188">
                        <c:v>17</c:v>
                      </c:pt>
                      <c:pt idx="189">
                        <c:v>18</c:v>
                      </c:pt>
                      <c:pt idx="190">
                        <c:v>18</c:v>
                      </c:pt>
                      <c:pt idx="191">
                        <c:v>18</c:v>
                      </c:pt>
                      <c:pt idx="192">
                        <c:v>17</c:v>
                      </c:pt>
                      <c:pt idx="193">
                        <c:v>18</c:v>
                      </c:pt>
                      <c:pt idx="194">
                        <c:v>17</c:v>
                      </c:pt>
                      <c:pt idx="195">
                        <c:v>47</c:v>
                      </c:pt>
                      <c:pt idx="196">
                        <c:v>46</c:v>
                      </c:pt>
                      <c:pt idx="197">
                        <c:v>47</c:v>
                      </c:pt>
                      <c:pt idx="198">
                        <c:v>47</c:v>
                      </c:pt>
                      <c:pt idx="199">
                        <c:v>47</c:v>
                      </c:pt>
                      <c:pt idx="200">
                        <c:v>41</c:v>
                      </c:pt>
                      <c:pt idx="201">
                        <c:v>42</c:v>
                      </c:pt>
                      <c:pt idx="202">
                        <c:v>42</c:v>
                      </c:pt>
                      <c:pt idx="203">
                        <c:v>22</c:v>
                      </c:pt>
                      <c:pt idx="204">
                        <c:v>9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74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9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BA37-4D42-997C-BB629CE5947A}"/>
                  </c:ext>
                </c:extLst>
              </c15:ser>
            </c15:filteredScatterSeries>
            <c15:filteredScatterSeries>
              <c15:ser>
                <c:idx val="29"/>
                <c:order val="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(1)'!$AE$1</c15:sqref>
                        </c15:formulaRef>
                      </c:ext>
                    </c:extLst>
                    <c:strCache>
                      <c:ptCount val="1"/>
                      <c:pt idx="0">
                        <c:v>mitm</c:v>
                      </c:pt>
                    </c:strCache>
                  </c:strRef>
                </c:tx>
                <c:spPr>
                  <a:ln w="9525" cap="rnd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(1)'!$AE$2:$AE$263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BA37-4D42-997C-BB629CE5947A}"/>
                  </c:ext>
                </c:extLst>
              </c15:ser>
            </c15:filteredScatterSeries>
            <c15:filteredScatterSeries>
              <c15:ser>
                <c:idx val="30"/>
                <c:order val="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(1)'!$AF$1</c15:sqref>
                        </c15:formulaRef>
                      </c:ext>
                    </c:extLst>
                    <c:strCache>
                      <c:ptCount val="1"/>
                      <c:pt idx="0">
                        <c:v>udp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(1)'!$AF$2:$AF$263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17</c:v>
                      </c:pt>
                      <c:pt idx="1">
                        <c:v>17</c:v>
                      </c:pt>
                      <c:pt idx="2">
                        <c:v>17</c:v>
                      </c:pt>
                      <c:pt idx="3">
                        <c:v>18</c:v>
                      </c:pt>
                      <c:pt idx="4">
                        <c:v>17</c:v>
                      </c:pt>
                      <c:pt idx="5">
                        <c:v>17</c:v>
                      </c:pt>
                      <c:pt idx="6">
                        <c:v>17</c:v>
                      </c:pt>
                      <c:pt idx="7">
                        <c:v>17</c:v>
                      </c:pt>
                      <c:pt idx="8">
                        <c:v>18</c:v>
                      </c:pt>
                      <c:pt idx="9">
                        <c:v>18</c:v>
                      </c:pt>
                      <c:pt idx="10">
                        <c:v>18</c:v>
                      </c:pt>
                      <c:pt idx="11">
                        <c:v>18</c:v>
                      </c:pt>
                      <c:pt idx="12">
                        <c:v>18</c:v>
                      </c:pt>
                      <c:pt idx="13">
                        <c:v>18</c:v>
                      </c:pt>
                      <c:pt idx="14">
                        <c:v>18</c:v>
                      </c:pt>
                      <c:pt idx="15">
                        <c:v>17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17</c:v>
                      </c:pt>
                      <c:pt idx="19">
                        <c:v>17</c:v>
                      </c:pt>
                      <c:pt idx="20">
                        <c:v>17</c:v>
                      </c:pt>
                      <c:pt idx="21">
                        <c:v>18</c:v>
                      </c:pt>
                      <c:pt idx="22">
                        <c:v>18</c:v>
                      </c:pt>
                      <c:pt idx="23">
                        <c:v>18</c:v>
                      </c:pt>
                      <c:pt idx="24">
                        <c:v>17</c:v>
                      </c:pt>
                      <c:pt idx="25">
                        <c:v>18</c:v>
                      </c:pt>
                      <c:pt idx="26">
                        <c:v>18</c:v>
                      </c:pt>
                      <c:pt idx="27">
                        <c:v>17</c:v>
                      </c:pt>
                      <c:pt idx="28">
                        <c:v>18</c:v>
                      </c:pt>
                      <c:pt idx="29">
                        <c:v>17</c:v>
                      </c:pt>
                      <c:pt idx="30">
                        <c:v>18</c:v>
                      </c:pt>
                      <c:pt idx="31">
                        <c:v>17</c:v>
                      </c:pt>
                      <c:pt idx="32">
                        <c:v>18</c:v>
                      </c:pt>
                      <c:pt idx="33">
                        <c:v>18</c:v>
                      </c:pt>
                      <c:pt idx="34">
                        <c:v>18</c:v>
                      </c:pt>
                      <c:pt idx="35">
                        <c:v>18</c:v>
                      </c:pt>
                      <c:pt idx="36">
                        <c:v>17</c:v>
                      </c:pt>
                      <c:pt idx="37">
                        <c:v>17</c:v>
                      </c:pt>
                      <c:pt idx="38">
                        <c:v>17</c:v>
                      </c:pt>
                      <c:pt idx="39">
                        <c:v>17</c:v>
                      </c:pt>
                      <c:pt idx="40">
                        <c:v>17</c:v>
                      </c:pt>
                      <c:pt idx="41">
                        <c:v>18</c:v>
                      </c:pt>
                      <c:pt idx="42">
                        <c:v>18</c:v>
                      </c:pt>
                      <c:pt idx="43">
                        <c:v>18</c:v>
                      </c:pt>
                      <c:pt idx="44">
                        <c:v>17</c:v>
                      </c:pt>
                      <c:pt idx="45">
                        <c:v>18</c:v>
                      </c:pt>
                      <c:pt idx="46">
                        <c:v>18</c:v>
                      </c:pt>
                      <c:pt idx="47">
                        <c:v>18</c:v>
                      </c:pt>
                      <c:pt idx="48">
                        <c:v>45</c:v>
                      </c:pt>
                      <c:pt idx="49">
                        <c:v>17</c:v>
                      </c:pt>
                      <c:pt idx="50">
                        <c:v>18</c:v>
                      </c:pt>
                      <c:pt idx="51">
                        <c:v>17</c:v>
                      </c:pt>
                      <c:pt idx="52">
                        <c:v>18</c:v>
                      </c:pt>
                      <c:pt idx="53">
                        <c:v>17</c:v>
                      </c:pt>
                      <c:pt idx="54">
                        <c:v>18</c:v>
                      </c:pt>
                      <c:pt idx="55">
                        <c:v>18</c:v>
                      </c:pt>
                      <c:pt idx="56">
                        <c:v>18</c:v>
                      </c:pt>
                      <c:pt idx="57">
                        <c:v>17</c:v>
                      </c:pt>
                      <c:pt idx="58">
                        <c:v>18</c:v>
                      </c:pt>
                      <c:pt idx="59">
                        <c:v>18</c:v>
                      </c:pt>
                      <c:pt idx="60">
                        <c:v>17</c:v>
                      </c:pt>
                      <c:pt idx="61">
                        <c:v>17</c:v>
                      </c:pt>
                      <c:pt idx="62">
                        <c:v>18</c:v>
                      </c:pt>
                      <c:pt idx="63">
                        <c:v>18</c:v>
                      </c:pt>
                      <c:pt idx="64">
                        <c:v>17</c:v>
                      </c:pt>
                      <c:pt idx="65">
                        <c:v>18</c:v>
                      </c:pt>
                      <c:pt idx="66">
                        <c:v>17</c:v>
                      </c:pt>
                      <c:pt idx="67">
                        <c:v>18</c:v>
                      </c:pt>
                      <c:pt idx="68">
                        <c:v>18</c:v>
                      </c:pt>
                      <c:pt idx="69">
                        <c:v>18</c:v>
                      </c:pt>
                      <c:pt idx="70">
                        <c:v>18</c:v>
                      </c:pt>
                      <c:pt idx="71">
                        <c:v>18</c:v>
                      </c:pt>
                      <c:pt idx="72">
                        <c:v>18</c:v>
                      </c:pt>
                      <c:pt idx="73">
                        <c:v>17</c:v>
                      </c:pt>
                      <c:pt idx="74">
                        <c:v>18</c:v>
                      </c:pt>
                      <c:pt idx="75">
                        <c:v>18</c:v>
                      </c:pt>
                      <c:pt idx="76">
                        <c:v>17</c:v>
                      </c:pt>
                      <c:pt idx="77">
                        <c:v>62</c:v>
                      </c:pt>
                      <c:pt idx="78">
                        <c:v>17</c:v>
                      </c:pt>
                      <c:pt idx="79">
                        <c:v>17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BA37-4D42-997C-BB629CE5947A}"/>
                  </c:ext>
                </c:extLst>
              </c15:ser>
            </c15:filteredScatterSeries>
            <c15:filteredScatterSeries>
              <c15:ser>
                <c:idx val="31"/>
                <c:order val="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(1)'!$AG$1</c15:sqref>
                        </c15:formulaRef>
                      </c:ext>
                    </c:extLst>
                    <c:strCache>
                      <c:ptCount val="1"/>
                      <c:pt idx="0">
                        <c:v>proc</c:v>
                      </c:pt>
                    </c:strCache>
                  </c:strRef>
                </c:tx>
                <c:spPr>
                  <a:ln w="9525" cap="rnd">
                    <a:solidFill>
                      <a:schemeClr val="accent2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(1)'!$AG$2:$AG$263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2</c:v>
                      </c:pt>
                      <c:pt idx="5">
                        <c:v>1</c:v>
                      </c:pt>
                      <c:pt idx="6">
                        <c:v>2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2</c:v>
                      </c:pt>
                      <c:pt idx="12">
                        <c:v>1</c:v>
                      </c:pt>
                      <c:pt idx="13">
                        <c:v>2</c:v>
                      </c:pt>
                      <c:pt idx="14">
                        <c:v>2</c:v>
                      </c:pt>
                      <c:pt idx="15">
                        <c:v>2</c:v>
                      </c:pt>
                      <c:pt idx="16">
                        <c:v>1</c:v>
                      </c:pt>
                      <c:pt idx="17">
                        <c:v>2</c:v>
                      </c:pt>
                      <c:pt idx="18">
                        <c:v>1</c:v>
                      </c:pt>
                      <c:pt idx="19">
                        <c:v>2</c:v>
                      </c:pt>
                      <c:pt idx="20">
                        <c:v>2</c:v>
                      </c:pt>
                      <c:pt idx="21">
                        <c:v>1</c:v>
                      </c:pt>
                      <c:pt idx="22">
                        <c:v>2</c:v>
                      </c:pt>
                      <c:pt idx="23">
                        <c:v>2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2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2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0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2</c:v>
                      </c:pt>
                      <c:pt idx="47">
                        <c:v>1</c:v>
                      </c:pt>
                      <c:pt idx="48">
                        <c:v>2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2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2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2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3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2</c:v>
                      </c:pt>
                      <c:pt idx="85">
                        <c:v>3</c:v>
                      </c:pt>
                      <c:pt idx="86">
                        <c:v>3</c:v>
                      </c:pt>
                      <c:pt idx="87">
                        <c:v>6</c:v>
                      </c:pt>
                      <c:pt idx="88">
                        <c:v>2</c:v>
                      </c:pt>
                      <c:pt idx="89">
                        <c:v>2</c:v>
                      </c:pt>
                      <c:pt idx="90">
                        <c:v>2</c:v>
                      </c:pt>
                      <c:pt idx="91">
                        <c:v>3</c:v>
                      </c:pt>
                      <c:pt idx="92">
                        <c:v>2</c:v>
                      </c:pt>
                      <c:pt idx="93">
                        <c:v>6</c:v>
                      </c:pt>
                      <c:pt idx="94">
                        <c:v>6</c:v>
                      </c:pt>
                      <c:pt idx="95">
                        <c:v>6</c:v>
                      </c:pt>
                      <c:pt idx="96">
                        <c:v>2</c:v>
                      </c:pt>
                      <c:pt idx="97">
                        <c:v>3</c:v>
                      </c:pt>
                      <c:pt idx="98">
                        <c:v>5</c:v>
                      </c:pt>
                      <c:pt idx="99">
                        <c:v>3</c:v>
                      </c:pt>
                      <c:pt idx="100">
                        <c:v>1</c:v>
                      </c:pt>
                      <c:pt idx="101">
                        <c:v>3</c:v>
                      </c:pt>
                      <c:pt idx="102">
                        <c:v>1</c:v>
                      </c:pt>
                      <c:pt idx="103">
                        <c:v>1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2</c:v>
                      </c:pt>
                      <c:pt idx="109">
                        <c:v>3</c:v>
                      </c:pt>
                      <c:pt idx="110">
                        <c:v>3</c:v>
                      </c:pt>
                      <c:pt idx="111">
                        <c:v>6</c:v>
                      </c:pt>
                      <c:pt idx="112">
                        <c:v>3</c:v>
                      </c:pt>
                      <c:pt idx="113">
                        <c:v>3</c:v>
                      </c:pt>
                      <c:pt idx="114">
                        <c:v>3</c:v>
                      </c:pt>
                      <c:pt idx="115">
                        <c:v>3</c:v>
                      </c:pt>
                      <c:pt idx="116">
                        <c:v>3</c:v>
                      </c:pt>
                      <c:pt idx="117">
                        <c:v>4</c:v>
                      </c:pt>
                      <c:pt idx="118">
                        <c:v>2</c:v>
                      </c:pt>
                      <c:pt idx="119">
                        <c:v>2</c:v>
                      </c:pt>
                      <c:pt idx="120">
                        <c:v>1</c:v>
                      </c:pt>
                      <c:pt idx="121">
                        <c:v>2</c:v>
                      </c:pt>
                      <c:pt idx="122">
                        <c:v>3</c:v>
                      </c:pt>
                      <c:pt idx="123">
                        <c:v>2</c:v>
                      </c:pt>
                      <c:pt idx="124">
                        <c:v>2</c:v>
                      </c:pt>
                      <c:pt idx="125">
                        <c:v>2</c:v>
                      </c:pt>
                      <c:pt idx="126">
                        <c:v>2</c:v>
                      </c:pt>
                      <c:pt idx="127">
                        <c:v>6</c:v>
                      </c:pt>
                      <c:pt idx="128">
                        <c:v>2</c:v>
                      </c:pt>
                      <c:pt idx="129">
                        <c:v>2</c:v>
                      </c:pt>
                      <c:pt idx="130">
                        <c:v>2</c:v>
                      </c:pt>
                      <c:pt idx="131">
                        <c:v>3</c:v>
                      </c:pt>
                      <c:pt idx="132">
                        <c:v>5</c:v>
                      </c:pt>
                      <c:pt idx="133">
                        <c:v>2</c:v>
                      </c:pt>
                      <c:pt idx="134">
                        <c:v>2</c:v>
                      </c:pt>
                      <c:pt idx="135">
                        <c:v>1</c:v>
                      </c:pt>
                      <c:pt idx="136">
                        <c:v>2</c:v>
                      </c:pt>
                      <c:pt idx="137">
                        <c:v>2</c:v>
                      </c:pt>
                      <c:pt idx="138">
                        <c:v>2</c:v>
                      </c:pt>
                      <c:pt idx="139">
                        <c:v>2</c:v>
                      </c:pt>
                      <c:pt idx="140">
                        <c:v>2</c:v>
                      </c:pt>
                      <c:pt idx="141">
                        <c:v>2</c:v>
                      </c:pt>
                      <c:pt idx="142">
                        <c:v>2</c:v>
                      </c:pt>
                      <c:pt idx="143">
                        <c:v>2</c:v>
                      </c:pt>
                      <c:pt idx="144">
                        <c:v>2</c:v>
                      </c:pt>
                      <c:pt idx="145">
                        <c:v>2</c:v>
                      </c:pt>
                      <c:pt idx="146">
                        <c:v>2</c:v>
                      </c:pt>
                      <c:pt idx="147">
                        <c:v>2</c:v>
                      </c:pt>
                      <c:pt idx="148">
                        <c:v>2</c:v>
                      </c:pt>
                      <c:pt idx="149">
                        <c:v>2</c:v>
                      </c:pt>
                      <c:pt idx="150">
                        <c:v>2</c:v>
                      </c:pt>
                      <c:pt idx="151">
                        <c:v>2</c:v>
                      </c:pt>
                      <c:pt idx="152">
                        <c:v>2</c:v>
                      </c:pt>
                      <c:pt idx="153">
                        <c:v>2</c:v>
                      </c:pt>
                      <c:pt idx="154">
                        <c:v>2</c:v>
                      </c:pt>
                      <c:pt idx="155">
                        <c:v>3</c:v>
                      </c:pt>
                      <c:pt idx="156">
                        <c:v>3</c:v>
                      </c:pt>
                      <c:pt idx="157">
                        <c:v>2</c:v>
                      </c:pt>
                      <c:pt idx="158">
                        <c:v>4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4</c:v>
                      </c:pt>
                      <c:pt idx="162">
                        <c:v>4</c:v>
                      </c:pt>
                      <c:pt idx="163">
                        <c:v>2</c:v>
                      </c:pt>
                      <c:pt idx="164">
                        <c:v>2</c:v>
                      </c:pt>
                      <c:pt idx="165">
                        <c:v>3</c:v>
                      </c:pt>
                      <c:pt idx="166">
                        <c:v>3</c:v>
                      </c:pt>
                      <c:pt idx="167">
                        <c:v>3</c:v>
                      </c:pt>
                      <c:pt idx="168">
                        <c:v>3</c:v>
                      </c:pt>
                      <c:pt idx="169">
                        <c:v>3</c:v>
                      </c:pt>
                      <c:pt idx="170">
                        <c:v>3</c:v>
                      </c:pt>
                      <c:pt idx="171">
                        <c:v>2</c:v>
                      </c:pt>
                      <c:pt idx="172">
                        <c:v>4</c:v>
                      </c:pt>
                      <c:pt idx="173">
                        <c:v>3</c:v>
                      </c:pt>
                      <c:pt idx="174">
                        <c:v>5</c:v>
                      </c:pt>
                      <c:pt idx="175">
                        <c:v>3</c:v>
                      </c:pt>
                      <c:pt idx="176">
                        <c:v>2</c:v>
                      </c:pt>
                      <c:pt idx="177">
                        <c:v>7</c:v>
                      </c:pt>
                      <c:pt idx="178">
                        <c:v>6</c:v>
                      </c:pt>
                      <c:pt idx="179">
                        <c:v>2</c:v>
                      </c:pt>
                      <c:pt idx="180">
                        <c:v>2</c:v>
                      </c:pt>
                      <c:pt idx="181">
                        <c:v>3</c:v>
                      </c:pt>
                      <c:pt idx="182">
                        <c:v>3</c:v>
                      </c:pt>
                      <c:pt idx="183">
                        <c:v>3</c:v>
                      </c:pt>
                      <c:pt idx="184">
                        <c:v>1</c:v>
                      </c:pt>
                      <c:pt idx="185">
                        <c:v>3</c:v>
                      </c:pt>
                      <c:pt idx="186">
                        <c:v>3</c:v>
                      </c:pt>
                      <c:pt idx="187">
                        <c:v>1</c:v>
                      </c:pt>
                      <c:pt idx="188">
                        <c:v>1</c:v>
                      </c:pt>
                      <c:pt idx="189">
                        <c:v>3</c:v>
                      </c:pt>
                      <c:pt idx="190">
                        <c:v>1</c:v>
                      </c:pt>
                      <c:pt idx="191">
                        <c:v>3</c:v>
                      </c:pt>
                      <c:pt idx="192">
                        <c:v>1</c:v>
                      </c:pt>
                      <c:pt idx="193">
                        <c:v>1</c:v>
                      </c:pt>
                      <c:pt idx="194">
                        <c:v>3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3</c:v>
                      </c:pt>
                      <c:pt idx="204">
                        <c:v>10</c:v>
                      </c:pt>
                      <c:pt idx="205">
                        <c:v>10</c:v>
                      </c:pt>
                      <c:pt idx="206">
                        <c:v>2</c:v>
                      </c:pt>
                      <c:pt idx="207">
                        <c:v>16</c:v>
                      </c:pt>
                      <c:pt idx="208">
                        <c:v>2</c:v>
                      </c:pt>
                      <c:pt idx="209">
                        <c:v>4</c:v>
                      </c:pt>
                      <c:pt idx="210">
                        <c:v>4</c:v>
                      </c:pt>
                      <c:pt idx="211">
                        <c:v>4</c:v>
                      </c:pt>
                      <c:pt idx="212">
                        <c:v>4</c:v>
                      </c:pt>
                      <c:pt idx="213">
                        <c:v>3</c:v>
                      </c:pt>
                      <c:pt idx="214">
                        <c:v>2</c:v>
                      </c:pt>
                      <c:pt idx="215">
                        <c:v>4</c:v>
                      </c:pt>
                      <c:pt idx="216">
                        <c:v>2</c:v>
                      </c:pt>
                      <c:pt idx="217">
                        <c:v>3</c:v>
                      </c:pt>
                      <c:pt idx="218">
                        <c:v>5</c:v>
                      </c:pt>
                      <c:pt idx="219">
                        <c:v>2</c:v>
                      </c:pt>
                      <c:pt idx="220">
                        <c:v>2</c:v>
                      </c:pt>
                      <c:pt idx="221">
                        <c:v>70</c:v>
                      </c:pt>
                      <c:pt idx="222">
                        <c:v>84</c:v>
                      </c:pt>
                      <c:pt idx="223">
                        <c:v>70</c:v>
                      </c:pt>
                      <c:pt idx="224">
                        <c:v>3</c:v>
                      </c:pt>
                      <c:pt idx="225">
                        <c:v>44</c:v>
                      </c:pt>
                      <c:pt idx="226">
                        <c:v>2</c:v>
                      </c:pt>
                      <c:pt idx="227">
                        <c:v>2</c:v>
                      </c:pt>
                      <c:pt idx="228">
                        <c:v>3</c:v>
                      </c:pt>
                      <c:pt idx="229">
                        <c:v>2</c:v>
                      </c:pt>
                      <c:pt idx="230">
                        <c:v>2</c:v>
                      </c:pt>
                      <c:pt idx="231">
                        <c:v>6</c:v>
                      </c:pt>
                      <c:pt idx="232">
                        <c:v>6</c:v>
                      </c:pt>
                      <c:pt idx="233">
                        <c:v>3</c:v>
                      </c:pt>
                      <c:pt idx="234">
                        <c:v>2</c:v>
                      </c:pt>
                      <c:pt idx="235">
                        <c:v>7</c:v>
                      </c:pt>
                      <c:pt idx="236">
                        <c:v>4</c:v>
                      </c:pt>
                      <c:pt idx="237">
                        <c:v>5</c:v>
                      </c:pt>
                      <c:pt idx="238">
                        <c:v>2</c:v>
                      </c:pt>
                      <c:pt idx="239">
                        <c:v>2</c:v>
                      </c:pt>
                      <c:pt idx="240">
                        <c:v>2</c:v>
                      </c:pt>
                      <c:pt idx="241">
                        <c:v>11</c:v>
                      </c:pt>
                      <c:pt idx="242">
                        <c:v>17</c:v>
                      </c:pt>
                      <c:pt idx="243">
                        <c:v>2</c:v>
                      </c:pt>
                      <c:pt idx="244">
                        <c:v>6</c:v>
                      </c:pt>
                      <c:pt idx="245">
                        <c:v>4</c:v>
                      </c:pt>
                      <c:pt idx="246">
                        <c:v>2</c:v>
                      </c:pt>
                      <c:pt idx="247">
                        <c:v>6</c:v>
                      </c:pt>
                      <c:pt idx="248">
                        <c:v>3</c:v>
                      </c:pt>
                      <c:pt idx="249">
                        <c:v>25</c:v>
                      </c:pt>
                      <c:pt idx="250">
                        <c:v>21</c:v>
                      </c:pt>
                      <c:pt idx="251">
                        <c:v>25</c:v>
                      </c:pt>
                      <c:pt idx="252">
                        <c:v>2</c:v>
                      </c:pt>
                      <c:pt idx="253">
                        <c:v>2</c:v>
                      </c:pt>
                      <c:pt idx="254">
                        <c:v>2</c:v>
                      </c:pt>
                      <c:pt idx="255">
                        <c:v>3</c:v>
                      </c:pt>
                      <c:pt idx="256">
                        <c:v>3</c:v>
                      </c:pt>
                      <c:pt idx="257">
                        <c:v>3</c:v>
                      </c:pt>
                      <c:pt idx="258">
                        <c:v>28</c:v>
                      </c:pt>
                      <c:pt idx="259">
                        <c:v>3</c:v>
                      </c:pt>
                      <c:pt idx="260">
                        <c:v>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4-BA37-4D42-997C-BB629CE5947A}"/>
                  </c:ext>
                </c:extLst>
              </c15:ser>
            </c15:filteredScatterSeries>
            <c15:filteredScatterSeries>
              <c15:ser>
                <c:idx val="32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(1)'!$AH$1</c15:sqref>
                        </c15:formulaRef>
                      </c:ext>
                    </c:extLst>
                    <c:strCache>
                      <c:ptCount val="1"/>
                      <c:pt idx="0">
                        <c:v>process_path</c:v>
                      </c:pt>
                    </c:strCache>
                  </c:strRef>
                </c:tx>
                <c:spPr>
                  <a:ln w="9525" cap="rnd">
                    <a:solidFill>
                      <a:schemeClr val="accent3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(1)'!$AH$2:$AH$263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2</c:v>
                      </c:pt>
                      <c:pt idx="5">
                        <c:v>1</c:v>
                      </c:pt>
                      <c:pt idx="6">
                        <c:v>2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2</c:v>
                      </c:pt>
                      <c:pt idx="12">
                        <c:v>1</c:v>
                      </c:pt>
                      <c:pt idx="13">
                        <c:v>2</c:v>
                      </c:pt>
                      <c:pt idx="14">
                        <c:v>2</c:v>
                      </c:pt>
                      <c:pt idx="15">
                        <c:v>2</c:v>
                      </c:pt>
                      <c:pt idx="16">
                        <c:v>1</c:v>
                      </c:pt>
                      <c:pt idx="17">
                        <c:v>2</c:v>
                      </c:pt>
                      <c:pt idx="18">
                        <c:v>1</c:v>
                      </c:pt>
                      <c:pt idx="19">
                        <c:v>2</c:v>
                      </c:pt>
                      <c:pt idx="20">
                        <c:v>2</c:v>
                      </c:pt>
                      <c:pt idx="21">
                        <c:v>1</c:v>
                      </c:pt>
                      <c:pt idx="22">
                        <c:v>2</c:v>
                      </c:pt>
                      <c:pt idx="23">
                        <c:v>2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2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2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0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2</c:v>
                      </c:pt>
                      <c:pt idx="47">
                        <c:v>1</c:v>
                      </c:pt>
                      <c:pt idx="48">
                        <c:v>2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2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2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2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3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2</c:v>
                      </c:pt>
                      <c:pt idx="85">
                        <c:v>3</c:v>
                      </c:pt>
                      <c:pt idx="86">
                        <c:v>3</c:v>
                      </c:pt>
                      <c:pt idx="87">
                        <c:v>6</c:v>
                      </c:pt>
                      <c:pt idx="88">
                        <c:v>2</c:v>
                      </c:pt>
                      <c:pt idx="89">
                        <c:v>2</c:v>
                      </c:pt>
                      <c:pt idx="90">
                        <c:v>2</c:v>
                      </c:pt>
                      <c:pt idx="91">
                        <c:v>3</c:v>
                      </c:pt>
                      <c:pt idx="92">
                        <c:v>2</c:v>
                      </c:pt>
                      <c:pt idx="93">
                        <c:v>6</c:v>
                      </c:pt>
                      <c:pt idx="94">
                        <c:v>6</c:v>
                      </c:pt>
                      <c:pt idx="95">
                        <c:v>6</c:v>
                      </c:pt>
                      <c:pt idx="96">
                        <c:v>2</c:v>
                      </c:pt>
                      <c:pt idx="97">
                        <c:v>3</c:v>
                      </c:pt>
                      <c:pt idx="98">
                        <c:v>5</c:v>
                      </c:pt>
                      <c:pt idx="99">
                        <c:v>3</c:v>
                      </c:pt>
                      <c:pt idx="100">
                        <c:v>1</c:v>
                      </c:pt>
                      <c:pt idx="101">
                        <c:v>3</c:v>
                      </c:pt>
                      <c:pt idx="102">
                        <c:v>1</c:v>
                      </c:pt>
                      <c:pt idx="103">
                        <c:v>1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2</c:v>
                      </c:pt>
                      <c:pt idx="109">
                        <c:v>3</c:v>
                      </c:pt>
                      <c:pt idx="110">
                        <c:v>3</c:v>
                      </c:pt>
                      <c:pt idx="111">
                        <c:v>6</c:v>
                      </c:pt>
                      <c:pt idx="112">
                        <c:v>3</c:v>
                      </c:pt>
                      <c:pt idx="113">
                        <c:v>3</c:v>
                      </c:pt>
                      <c:pt idx="114">
                        <c:v>3</c:v>
                      </c:pt>
                      <c:pt idx="115">
                        <c:v>3</c:v>
                      </c:pt>
                      <c:pt idx="116">
                        <c:v>3</c:v>
                      </c:pt>
                      <c:pt idx="117">
                        <c:v>4</c:v>
                      </c:pt>
                      <c:pt idx="118">
                        <c:v>2</c:v>
                      </c:pt>
                      <c:pt idx="119">
                        <c:v>2</c:v>
                      </c:pt>
                      <c:pt idx="120">
                        <c:v>1</c:v>
                      </c:pt>
                      <c:pt idx="121">
                        <c:v>2</c:v>
                      </c:pt>
                      <c:pt idx="122">
                        <c:v>3</c:v>
                      </c:pt>
                      <c:pt idx="123">
                        <c:v>2</c:v>
                      </c:pt>
                      <c:pt idx="124">
                        <c:v>2</c:v>
                      </c:pt>
                      <c:pt idx="125">
                        <c:v>2</c:v>
                      </c:pt>
                      <c:pt idx="126">
                        <c:v>2</c:v>
                      </c:pt>
                      <c:pt idx="127">
                        <c:v>6</c:v>
                      </c:pt>
                      <c:pt idx="128">
                        <c:v>2</c:v>
                      </c:pt>
                      <c:pt idx="129">
                        <c:v>2</c:v>
                      </c:pt>
                      <c:pt idx="130">
                        <c:v>2</c:v>
                      </c:pt>
                      <c:pt idx="131">
                        <c:v>3</c:v>
                      </c:pt>
                      <c:pt idx="132">
                        <c:v>5</c:v>
                      </c:pt>
                      <c:pt idx="133">
                        <c:v>2</c:v>
                      </c:pt>
                      <c:pt idx="134">
                        <c:v>2</c:v>
                      </c:pt>
                      <c:pt idx="135">
                        <c:v>1</c:v>
                      </c:pt>
                      <c:pt idx="136">
                        <c:v>2</c:v>
                      </c:pt>
                      <c:pt idx="137">
                        <c:v>2</c:v>
                      </c:pt>
                      <c:pt idx="138">
                        <c:v>2</c:v>
                      </c:pt>
                      <c:pt idx="139">
                        <c:v>2</c:v>
                      </c:pt>
                      <c:pt idx="140">
                        <c:v>2</c:v>
                      </c:pt>
                      <c:pt idx="141">
                        <c:v>2</c:v>
                      </c:pt>
                      <c:pt idx="142">
                        <c:v>2</c:v>
                      </c:pt>
                      <c:pt idx="143">
                        <c:v>2</c:v>
                      </c:pt>
                      <c:pt idx="144">
                        <c:v>2</c:v>
                      </c:pt>
                      <c:pt idx="145">
                        <c:v>2</c:v>
                      </c:pt>
                      <c:pt idx="146">
                        <c:v>2</c:v>
                      </c:pt>
                      <c:pt idx="147">
                        <c:v>2</c:v>
                      </c:pt>
                      <c:pt idx="148">
                        <c:v>2</c:v>
                      </c:pt>
                      <c:pt idx="149">
                        <c:v>2</c:v>
                      </c:pt>
                      <c:pt idx="150">
                        <c:v>2</c:v>
                      </c:pt>
                      <c:pt idx="151">
                        <c:v>2</c:v>
                      </c:pt>
                      <c:pt idx="152">
                        <c:v>2</c:v>
                      </c:pt>
                      <c:pt idx="153">
                        <c:v>2</c:v>
                      </c:pt>
                      <c:pt idx="154">
                        <c:v>2</c:v>
                      </c:pt>
                      <c:pt idx="155">
                        <c:v>3</c:v>
                      </c:pt>
                      <c:pt idx="156">
                        <c:v>3</c:v>
                      </c:pt>
                      <c:pt idx="157">
                        <c:v>2</c:v>
                      </c:pt>
                      <c:pt idx="158">
                        <c:v>4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4</c:v>
                      </c:pt>
                      <c:pt idx="162">
                        <c:v>4</c:v>
                      </c:pt>
                      <c:pt idx="163">
                        <c:v>2</c:v>
                      </c:pt>
                      <c:pt idx="164">
                        <c:v>2</c:v>
                      </c:pt>
                      <c:pt idx="165">
                        <c:v>3</c:v>
                      </c:pt>
                      <c:pt idx="166">
                        <c:v>3</c:v>
                      </c:pt>
                      <c:pt idx="167">
                        <c:v>3</c:v>
                      </c:pt>
                      <c:pt idx="168">
                        <c:v>3</c:v>
                      </c:pt>
                      <c:pt idx="169">
                        <c:v>3</c:v>
                      </c:pt>
                      <c:pt idx="170">
                        <c:v>3</c:v>
                      </c:pt>
                      <c:pt idx="171">
                        <c:v>2</c:v>
                      </c:pt>
                      <c:pt idx="172">
                        <c:v>4</c:v>
                      </c:pt>
                      <c:pt idx="173">
                        <c:v>3</c:v>
                      </c:pt>
                      <c:pt idx="174">
                        <c:v>5</c:v>
                      </c:pt>
                      <c:pt idx="175">
                        <c:v>3</c:v>
                      </c:pt>
                      <c:pt idx="176">
                        <c:v>2</c:v>
                      </c:pt>
                      <c:pt idx="177">
                        <c:v>7</c:v>
                      </c:pt>
                      <c:pt idx="178">
                        <c:v>6</c:v>
                      </c:pt>
                      <c:pt idx="179">
                        <c:v>2</c:v>
                      </c:pt>
                      <c:pt idx="180">
                        <c:v>2</c:v>
                      </c:pt>
                      <c:pt idx="181">
                        <c:v>3</c:v>
                      </c:pt>
                      <c:pt idx="182">
                        <c:v>3</c:v>
                      </c:pt>
                      <c:pt idx="183">
                        <c:v>3</c:v>
                      </c:pt>
                      <c:pt idx="184">
                        <c:v>1</c:v>
                      </c:pt>
                      <c:pt idx="185">
                        <c:v>3</c:v>
                      </c:pt>
                      <c:pt idx="186">
                        <c:v>3</c:v>
                      </c:pt>
                      <c:pt idx="187">
                        <c:v>1</c:v>
                      </c:pt>
                      <c:pt idx="188">
                        <c:v>1</c:v>
                      </c:pt>
                      <c:pt idx="189">
                        <c:v>3</c:v>
                      </c:pt>
                      <c:pt idx="190">
                        <c:v>1</c:v>
                      </c:pt>
                      <c:pt idx="191">
                        <c:v>3</c:v>
                      </c:pt>
                      <c:pt idx="192">
                        <c:v>1</c:v>
                      </c:pt>
                      <c:pt idx="193">
                        <c:v>1</c:v>
                      </c:pt>
                      <c:pt idx="194">
                        <c:v>3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3</c:v>
                      </c:pt>
                      <c:pt idx="204">
                        <c:v>10</c:v>
                      </c:pt>
                      <c:pt idx="205">
                        <c:v>10</c:v>
                      </c:pt>
                      <c:pt idx="206">
                        <c:v>2</c:v>
                      </c:pt>
                      <c:pt idx="207">
                        <c:v>16</c:v>
                      </c:pt>
                      <c:pt idx="208">
                        <c:v>2</c:v>
                      </c:pt>
                      <c:pt idx="209">
                        <c:v>4</c:v>
                      </c:pt>
                      <c:pt idx="210">
                        <c:v>4</c:v>
                      </c:pt>
                      <c:pt idx="211">
                        <c:v>4</c:v>
                      </c:pt>
                      <c:pt idx="212">
                        <c:v>4</c:v>
                      </c:pt>
                      <c:pt idx="213">
                        <c:v>3</c:v>
                      </c:pt>
                      <c:pt idx="214">
                        <c:v>2</c:v>
                      </c:pt>
                      <c:pt idx="215">
                        <c:v>4</c:v>
                      </c:pt>
                      <c:pt idx="216">
                        <c:v>2</c:v>
                      </c:pt>
                      <c:pt idx="217">
                        <c:v>3</c:v>
                      </c:pt>
                      <c:pt idx="218">
                        <c:v>5</c:v>
                      </c:pt>
                      <c:pt idx="219">
                        <c:v>2</c:v>
                      </c:pt>
                      <c:pt idx="220">
                        <c:v>2</c:v>
                      </c:pt>
                      <c:pt idx="221">
                        <c:v>70</c:v>
                      </c:pt>
                      <c:pt idx="222">
                        <c:v>84</c:v>
                      </c:pt>
                      <c:pt idx="223">
                        <c:v>70</c:v>
                      </c:pt>
                      <c:pt idx="224">
                        <c:v>3</c:v>
                      </c:pt>
                      <c:pt idx="225">
                        <c:v>44</c:v>
                      </c:pt>
                      <c:pt idx="226">
                        <c:v>2</c:v>
                      </c:pt>
                      <c:pt idx="227">
                        <c:v>2</c:v>
                      </c:pt>
                      <c:pt idx="228">
                        <c:v>3</c:v>
                      </c:pt>
                      <c:pt idx="229">
                        <c:v>2</c:v>
                      </c:pt>
                      <c:pt idx="230">
                        <c:v>2</c:v>
                      </c:pt>
                      <c:pt idx="231">
                        <c:v>6</c:v>
                      </c:pt>
                      <c:pt idx="232">
                        <c:v>6</c:v>
                      </c:pt>
                      <c:pt idx="233">
                        <c:v>3</c:v>
                      </c:pt>
                      <c:pt idx="234">
                        <c:v>2</c:v>
                      </c:pt>
                      <c:pt idx="235">
                        <c:v>7</c:v>
                      </c:pt>
                      <c:pt idx="236">
                        <c:v>4</c:v>
                      </c:pt>
                      <c:pt idx="237">
                        <c:v>5</c:v>
                      </c:pt>
                      <c:pt idx="238">
                        <c:v>2</c:v>
                      </c:pt>
                      <c:pt idx="239">
                        <c:v>2</c:v>
                      </c:pt>
                      <c:pt idx="240">
                        <c:v>2</c:v>
                      </c:pt>
                      <c:pt idx="241">
                        <c:v>11</c:v>
                      </c:pt>
                      <c:pt idx="242">
                        <c:v>17</c:v>
                      </c:pt>
                      <c:pt idx="243">
                        <c:v>2</c:v>
                      </c:pt>
                      <c:pt idx="244">
                        <c:v>6</c:v>
                      </c:pt>
                      <c:pt idx="245">
                        <c:v>4</c:v>
                      </c:pt>
                      <c:pt idx="246">
                        <c:v>2</c:v>
                      </c:pt>
                      <c:pt idx="247">
                        <c:v>6</c:v>
                      </c:pt>
                      <c:pt idx="248">
                        <c:v>3</c:v>
                      </c:pt>
                      <c:pt idx="249">
                        <c:v>25</c:v>
                      </c:pt>
                      <c:pt idx="250">
                        <c:v>21</c:v>
                      </c:pt>
                      <c:pt idx="251">
                        <c:v>25</c:v>
                      </c:pt>
                      <c:pt idx="252">
                        <c:v>2</c:v>
                      </c:pt>
                      <c:pt idx="253">
                        <c:v>2</c:v>
                      </c:pt>
                      <c:pt idx="254">
                        <c:v>2</c:v>
                      </c:pt>
                      <c:pt idx="255">
                        <c:v>3</c:v>
                      </c:pt>
                      <c:pt idx="256">
                        <c:v>3</c:v>
                      </c:pt>
                      <c:pt idx="257">
                        <c:v>3</c:v>
                      </c:pt>
                      <c:pt idx="258">
                        <c:v>28</c:v>
                      </c:pt>
                      <c:pt idx="259">
                        <c:v>3</c:v>
                      </c:pt>
                      <c:pt idx="260">
                        <c:v>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5-BA37-4D42-997C-BB629CE5947A}"/>
                  </c:ext>
                </c:extLst>
              </c15:ser>
            </c15:filteredScatterSeries>
            <c15:filteredScatterSeries>
              <c15:ser>
                <c:idx val="34"/>
                <c:order val="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(1)'!$AJ$1</c15:sqref>
                        </c15:formulaRef>
                      </c:ext>
                    </c:extLst>
                    <c:strCache>
                      <c:ptCount val="1"/>
                      <c:pt idx="0">
                        <c:v>tree_process_name</c:v>
                      </c:pt>
                    </c:strCache>
                  </c:strRef>
                </c:tx>
                <c:spPr>
                  <a:ln w="9525" cap="rnd">
                    <a:solidFill>
                      <a:schemeClr val="accent5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(1)'!$AJ$2:$AJ$263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2</c:v>
                      </c:pt>
                      <c:pt idx="5">
                        <c:v>1</c:v>
                      </c:pt>
                      <c:pt idx="6">
                        <c:v>2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2</c:v>
                      </c:pt>
                      <c:pt idx="12">
                        <c:v>1</c:v>
                      </c:pt>
                      <c:pt idx="13">
                        <c:v>2</c:v>
                      </c:pt>
                      <c:pt idx="14">
                        <c:v>2</c:v>
                      </c:pt>
                      <c:pt idx="15">
                        <c:v>2</c:v>
                      </c:pt>
                      <c:pt idx="16">
                        <c:v>1</c:v>
                      </c:pt>
                      <c:pt idx="17">
                        <c:v>2</c:v>
                      </c:pt>
                      <c:pt idx="18">
                        <c:v>1</c:v>
                      </c:pt>
                      <c:pt idx="19">
                        <c:v>2</c:v>
                      </c:pt>
                      <c:pt idx="20">
                        <c:v>2</c:v>
                      </c:pt>
                      <c:pt idx="21">
                        <c:v>1</c:v>
                      </c:pt>
                      <c:pt idx="22">
                        <c:v>2</c:v>
                      </c:pt>
                      <c:pt idx="23">
                        <c:v>2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2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2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0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2</c:v>
                      </c:pt>
                      <c:pt idx="47">
                        <c:v>1</c:v>
                      </c:pt>
                      <c:pt idx="48">
                        <c:v>2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2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2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2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3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1</c:v>
                      </c:pt>
                      <c:pt idx="92">
                        <c:v>0</c:v>
                      </c:pt>
                      <c:pt idx="93">
                        <c:v>1</c:v>
                      </c:pt>
                      <c:pt idx="94">
                        <c:v>1</c:v>
                      </c:pt>
                      <c:pt idx="95">
                        <c:v>1</c:v>
                      </c:pt>
                      <c:pt idx="96">
                        <c:v>0</c:v>
                      </c:pt>
                      <c:pt idx="97">
                        <c:v>1</c:v>
                      </c:pt>
                      <c:pt idx="98">
                        <c:v>1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1</c:v>
                      </c:pt>
                      <c:pt idx="110">
                        <c:v>1</c:v>
                      </c:pt>
                      <c:pt idx="111">
                        <c:v>2</c:v>
                      </c:pt>
                      <c:pt idx="112">
                        <c:v>1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1</c:v>
                      </c:pt>
                      <c:pt idx="116">
                        <c:v>1</c:v>
                      </c:pt>
                      <c:pt idx="117">
                        <c:v>1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1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2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1</c:v>
                      </c:pt>
                      <c:pt idx="132">
                        <c:v>2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1</c:v>
                      </c:pt>
                      <c:pt idx="156">
                        <c:v>1</c:v>
                      </c:pt>
                      <c:pt idx="157">
                        <c:v>0</c:v>
                      </c:pt>
                      <c:pt idx="158">
                        <c:v>1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1</c:v>
                      </c:pt>
                      <c:pt idx="162">
                        <c:v>1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1</c:v>
                      </c:pt>
                      <c:pt idx="166">
                        <c:v>1</c:v>
                      </c:pt>
                      <c:pt idx="167">
                        <c:v>1</c:v>
                      </c:pt>
                      <c:pt idx="168">
                        <c:v>1</c:v>
                      </c:pt>
                      <c:pt idx="169">
                        <c:v>1</c:v>
                      </c:pt>
                      <c:pt idx="170">
                        <c:v>1</c:v>
                      </c:pt>
                      <c:pt idx="171">
                        <c:v>0</c:v>
                      </c:pt>
                      <c:pt idx="172">
                        <c:v>1</c:v>
                      </c:pt>
                      <c:pt idx="173">
                        <c:v>1</c:v>
                      </c:pt>
                      <c:pt idx="174">
                        <c:v>1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3</c:v>
                      </c:pt>
                      <c:pt idx="178">
                        <c:v>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1</c:v>
                      </c:pt>
                      <c:pt idx="182">
                        <c:v>1</c:v>
                      </c:pt>
                      <c:pt idx="183">
                        <c:v>1</c:v>
                      </c:pt>
                      <c:pt idx="184">
                        <c:v>0</c:v>
                      </c:pt>
                      <c:pt idx="185">
                        <c:v>1</c:v>
                      </c:pt>
                      <c:pt idx="186">
                        <c:v>1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1</c:v>
                      </c:pt>
                      <c:pt idx="190">
                        <c:v>0</c:v>
                      </c:pt>
                      <c:pt idx="191">
                        <c:v>1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1</c:v>
                      </c:pt>
                      <c:pt idx="195">
                        <c:v>1</c:v>
                      </c:pt>
                      <c:pt idx="196">
                        <c:v>1</c:v>
                      </c:pt>
                      <c:pt idx="197">
                        <c:v>1</c:v>
                      </c:pt>
                      <c:pt idx="198">
                        <c:v>1</c:v>
                      </c:pt>
                      <c:pt idx="199">
                        <c:v>1</c:v>
                      </c:pt>
                      <c:pt idx="200">
                        <c:v>1</c:v>
                      </c:pt>
                      <c:pt idx="201">
                        <c:v>1</c:v>
                      </c:pt>
                      <c:pt idx="202">
                        <c:v>1</c:v>
                      </c:pt>
                      <c:pt idx="203">
                        <c:v>1</c:v>
                      </c:pt>
                      <c:pt idx="204">
                        <c:v>2</c:v>
                      </c:pt>
                      <c:pt idx="205">
                        <c:v>6</c:v>
                      </c:pt>
                      <c:pt idx="206">
                        <c:v>2</c:v>
                      </c:pt>
                      <c:pt idx="207">
                        <c:v>2</c:v>
                      </c:pt>
                      <c:pt idx="208">
                        <c:v>2</c:v>
                      </c:pt>
                      <c:pt idx="209">
                        <c:v>2</c:v>
                      </c:pt>
                      <c:pt idx="210">
                        <c:v>2</c:v>
                      </c:pt>
                      <c:pt idx="211">
                        <c:v>4</c:v>
                      </c:pt>
                      <c:pt idx="212">
                        <c:v>4</c:v>
                      </c:pt>
                      <c:pt idx="213">
                        <c:v>2</c:v>
                      </c:pt>
                      <c:pt idx="214">
                        <c:v>2</c:v>
                      </c:pt>
                      <c:pt idx="215">
                        <c:v>2</c:v>
                      </c:pt>
                      <c:pt idx="216">
                        <c:v>2</c:v>
                      </c:pt>
                      <c:pt idx="217">
                        <c:v>2</c:v>
                      </c:pt>
                      <c:pt idx="218">
                        <c:v>4</c:v>
                      </c:pt>
                      <c:pt idx="219">
                        <c:v>2</c:v>
                      </c:pt>
                      <c:pt idx="220">
                        <c:v>2</c:v>
                      </c:pt>
                      <c:pt idx="221">
                        <c:v>56</c:v>
                      </c:pt>
                      <c:pt idx="222">
                        <c:v>3</c:v>
                      </c:pt>
                      <c:pt idx="223">
                        <c:v>53</c:v>
                      </c:pt>
                      <c:pt idx="224">
                        <c:v>3</c:v>
                      </c:pt>
                      <c:pt idx="225">
                        <c:v>22</c:v>
                      </c:pt>
                      <c:pt idx="226">
                        <c:v>2</c:v>
                      </c:pt>
                      <c:pt idx="227">
                        <c:v>2</c:v>
                      </c:pt>
                      <c:pt idx="228">
                        <c:v>3</c:v>
                      </c:pt>
                      <c:pt idx="229">
                        <c:v>2</c:v>
                      </c:pt>
                      <c:pt idx="230">
                        <c:v>2</c:v>
                      </c:pt>
                      <c:pt idx="231">
                        <c:v>2</c:v>
                      </c:pt>
                      <c:pt idx="232">
                        <c:v>2</c:v>
                      </c:pt>
                      <c:pt idx="233">
                        <c:v>2</c:v>
                      </c:pt>
                      <c:pt idx="234">
                        <c:v>2</c:v>
                      </c:pt>
                      <c:pt idx="235">
                        <c:v>3</c:v>
                      </c:pt>
                      <c:pt idx="236">
                        <c:v>3</c:v>
                      </c:pt>
                      <c:pt idx="237">
                        <c:v>2</c:v>
                      </c:pt>
                      <c:pt idx="238">
                        <c:v>2</c:v>
                      </c:pt>
                      <c:pt idx="239">
                        <c:v>2</c:v>
                      </c:pt>
                      <c:pt idx="240">
                        <c:v>2</c:v>
                      </c:pt>
                      <c:pt idx="241">
                        <c:v>11</c:v>
                      </c:pt>
                      <c:pt idx="242">
                        <c:v>8</c:v>
                      </c:pt>
                      <c:pt idx="243">
                        <c:v>2</c:v>
                      </c:pt>
                      <c:pt idx="244">
                        <c:v>2</c:v>
                      </c:pt>
                      <c:pt idx="245">
                        <c:v>2</c:v>
                      </c:pt>
                      <c:pt idx="246">
                        <c:v>2</c:v>
                      </c:pt>
                      <c:pt idx="247">
                        <c:v>2</c:v>
                      </c:pt>
                      <c:pt idx="248">
                        <c:v>2</c:v>
                      </c:pt>
                      <c:pt idx="249">
                        <c:v>4</c:v>
                      </c:pt>
                      <c:pt idx="250">
                        <c:v>4</c:v>
                      </c:pt>
                      <c:pt idx="251">
                        <c:v>4</c:v>
                      </c:pt>
                      <c:pt idx="252">
                        <c:v>2</c:v>
                      </c:pt>
                      <c:pt idx="253">
                        <c:v>2</c:v>
                      </c:pt>
                      <c:pt idx="254">
                        <c:v>2</c:v>
                      </c:pt>
                      <c:pt idx="255">
                        <c:v>2</c:v>
                      </c:pt>
                      <c:pt idx="256">
                        <c:v>2</c:v>
                      </c:pt>
                      <c:pt idx="257">
                        <c:v>2</c:v>
                      </c:pt>
                      <c:pt idx="258">
                        <c:v>17</c:v>
                      </c:pt>
                      <c:pt idx="259">
                        <c:v>2</c:v>
                      </c:pt>
                      <c:pt idx="260">
                        <c:v>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6-BA37-4D42-997C-BB629CE5947A}"/>
                  </c:ext>
                </c:extLst>
              </c15:ser>
            </c15:filteredScatterSeries>
            <c15:filteredScatterSeries>
              <c15:ser>
                <c:idx val="35"/>
                <c:order val="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(1)'!$AK$1</c15:sqref>
                        </c15:formulaRef>
                      </c:ext>
                    </c:extLst>
                    <c:strCache>
                      <c:ptCount val="1"/>
                      <c:pt idx="0">
                        <c:v>tree_command_line</c:v>
                      </c:pt>
                    </c:strCache>
                  </c:strRef>
                </c:tx>
                <c:spPr>
                  <a:ln w="9525" cap="rnd">
                    <a:solidFill>
                      <a:schemeClr val="accent6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(1)'!$AK$2:$AK$263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2</c:v>
                      </c:pt>
                      <c:pt idx="5">
                        <c:v>1</c:v>
                      </c:pt>
                      <c:pt idx="6">
                        <c:v>2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2</c:v>
                      </c:pt>
                      <c:pt idx="12">
                        <c:v>1</c:v>
                      </c:pt>
                      <c:pt idx="13">
                        <c:v>2</c:v>
                      </c:pt>
                      <c:pt idx="14">
                        <c:v>2</c:v>
                      </c:pt>
                      <c:pt idx="15">
                        <c:v>2</c:v>
                      </c:pt>
                      <c:pt idx="16">
                        <c:v>1</c:v>
                      </c:pt>
                      <c:pt idx="17">
                        <c:v>2</c:v>
                      </c:pt>
                      <c:pt idx="18">
                        <c:v>1</c:v>
                      </c:pt>
                      <c:pt idx="19">
                        <c:v>2</c:v>
                      </c:pt>
                      <c:pt idx="20">
                        <c:v>2</c:v>
                      </c:pt>
                      <c:pt idx="21">
                        <c:v>1</c:v>
                      </c:pt>
                      <c:pt idx="22">
                        <c:v>2</c:v>
                      </c:pt>
                      <c:pt idx="23">
                        <c:v>2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2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2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0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2</c:v>
                      </c:pt>
                      <c:pt idx="47">
                        <c:v>1</c:v>
                      </c:pt>
                      <c:pt idx="48">
                        <c:v>2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2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2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2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3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2</c:v>
                      </c:pt>
                      <c:pt idx="85">
                        <c:v>2</c:v>
                      </c:pt>
                      <c:pt idx="86">
                        <c:v>2</c:v>
                      </c:pt>
                      <c:pt idx="87">
                        <c:v>2</c:v>
                      </c:pt>
                      <c:pt idx="88">
                        <c:v>2</c:v>
                      </c:pt>
                      <c:pt idx="89">
                        <c:v>2</c:v>
                      </c:pt>
                      <c:pt idx="90">
                        <c:v>2</c:v>
                      </c:pt>
                      <c:pt idx="91">
                        <c:v>2</c:v>
                      </c:pt>
                      <c:pt idx="92">
                        <c:v>2</c:v>
                      </c:pt>
                      <c:pt idx="93">
                        <c:v>4</c:v>
                      </c:pt>
                      <c:pt idx="94">
                        <c:v>4</c:v>
                      </c:pt>
                      <c:pt idx="95">
                        <c:v>4</c:v>
                      </c:pt>
                      <c:pt idx="96">
                        <c:v>2</c:v>
                      </c:pt>
                      <c:pt idx="97">
                        <c:v>2</c:v>
                      </c:pt>
                      <c:pt idx="98">
                        <c:v>2</c:v>
                      </c:pt>
                      <c:pt idx="99">
                        <c:v>3</c:v>
                      </c:pt>
                      <c:pt idx="100">
                        <c:v>1</c:v>
                      </c:pt>
                      <c:pt idx="101">
                        <c:v>2</c:v>
                      </c:pt>
                      <c:pt idx="102">
                        <c:v>1</c:v>
                      </c:pt>
                      <c:pt idx="103">
                        <c:v>1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2</c:v>
                      </c:pt>
                      <c:pt idx="109">
                        <c:v>2</c:v>
                      </c:pt>
                      <c:pt idx="110">
                        <c:v>2</c:v>
                      </c:pt>
                      <c:pt idx="111">
                        <c:v>2</c:v>
                      </c:pt>
                      <c:pt idx="112">
                        <c:v>2</c:v>
                      </c:pt>
                      <c:pt idx="113">
                        <c:v>2</c:v>
                      </c:pt>
                      <c:pt idx="114">
                        <c:v>2</c:v>
                      </c:pt>
                      <c:pt idx="115">
                        <c:v>2</c:v>
                      </c:pt>
                      <c:pt idx="116">
                        <c:v>2</c:v>
                      </c:pt>
                      <c:pt idx="117">
                        <c:v>2</c:v>
                      </c:pt>
                      <c:pt idx="118">
                        <c:v>2</c:v>
                      </c:pt>
                      <c:pt idx="119">
                        <c:v>2</c:v>
                      </c:pt>
                      <c:pt idx="120">
                        <c:v>1</c:v>
                      </c:pt>
                      <c:pt idx="121">
                        <c:v>2</c:v>
                      </c:pt>
                      <c:pt idx="122">
                        <c:v>2</c:v>
                      </c:pt>
                      <c:pt idx="123">
                        <c:v>2</c:v>
                      </c:pt>
                      <c:pt idx="124">
                        <c:v>2</c:v>
                      </c:pt>
                      <c:pt idx="125">
                        <c:v>2</c:v>
                      </c:pt>
                      <c:pt idx="126">
                        <c:v>2</c:v>
                      </c:pt>
                      <c:pt idx="127">
                        <c:v>4</c:v>
                      </c:pt>
                      <c:pt idx="128">
                        <c:v>2</c:v>
                      </c:pt>
                      <c:pt idx="129">
                        <c:v>2</c:v>
                      </c:pt>
                      <c:pt idx="130">
                        <c:v>2</c:v>
                      </c:pt>
                      <c:pt idx="131">
                        <c:v>2</c:v>
                      </c:pt>
                      <c:pt idx="132">
                        <c:v>3</c:v>
                      </c:pt>
                      <c:pt idx="133">
                        <c:v>2</c:v>
                      </c:pt>
                      <c:pt idx="134">
                        <c:v>2</c:v>
                      </c:pt>
                      <c:pt idx="135">
                        <c:v>1</c:v>
                      </c:pt>
                      <c:pt idx="136">
                        <c:v>2</c:v>
                      </c:pt>
                      <c:pt idx="137">
                        <c:v>2</c:v>
                      </c:pt>
                      <c:pt idx="138">
                        <c:v>2</c:v>
                      </c:pt>
                      <c:pt idx="139">
                        <c:v>2</c:v>
                      </c:pt>
                      <c:pt idx="140">
                        <c:v>2</c:v>
                      </c:pt>
                      <c:pt idx="141">
                        <c:v>2</c:v>
                      </c:pt>
                      <c:pt idx="142">
                        <c:v>2</c:v>
                      </c:pt>
                      <c:pt idx="143">
                        <c:v>2</c:v>
                      </c:pt>
                      <c:pt idx="144">
                        <c:v>2</c:v>
                      </c:pt>
                      <c:pt idx="145">
                        <c:v>2</c:v>
                      </c:pt>
                      <c:pt idx="146">
                        <c:v>2</c:v>
                      </c:pt>
                      <c:pt idx="147">
                        <c:v>2</c:v>
                      </c:pt>
                      <c:pt idx="148">
                        <c:v>2</c:v>
                      </c:pt>
                      <c:pt idx="149">
                        <c:v>2</c:v>
                      </c:pt>
                      <c:pt idx="150">
                        <c:v>2</c:v>
                      </c:pt>
                      <c:pt idx="151">
                        <c:v>2</c:v>
                      </c:pt>
                      <c:pt idx="152">
                        <c:v>2</c:v>
                      </c:pt>
                      <c:pt idx="153">
                        <c:v>2</c:v>
                      </c:pt>
                      <c:pt idx="154">
                        <c:v>2</c:v>
                      </c:pt>
                      <c:pt idx="155">
                        <c:v>2</c:v>
                      </c:pt>
                      <c:pt idx="156">
                        <c:v>2</c:v>
                      </c:pt>
                      <c:pt idx="157">
                        <c:v>2</c:v>
                      </c:pt>
                      <c:pt idx="158">
                        <c:v>2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3</c:v>
                      </c:pt>
                      <c:pt idx="162">
                        <c:v>3</c:v>
                      </c:pt>
                      <c:pt idx="163">
                        <c:v>2</c:v>
                      </c:pt>
                      <c:pt idx="164">
                        <c:v>2</c:v>
                      </c:pt>
                      <c:pt idx="165">
                        <c:v>2</c:v>
                      </c:pt>
                      <c:pt idx="166">
                        <c:v>2</c:v>
                      </c:pt>
                      <c:pt idx="167">
                        <c:v>2</c:v>
                      </c:pt>
                      <c:pt idx="168">
                        <c:v>2</c:v>
                      </c:pt>
                      <c:pt idx="169">
                        <c:v>2</c:v>
                      </c:pt>
                      <c:pt idx="170">
                        <c:v>2</c:v>
                      </c:pt>
                      <c:pt idx="171">
                        <c:v>2</c:v>
                      </c:pt>
                      <c:pt idx="172">
                        <c:v>2</c:v>
                      </c:pt>
                      <c:pt idx="173">
                        <c:v>2</c:v>
                      </c:pt>
                      <c:pt idx="174">
                        <c:v>2</c:v>
                      </c:pt>
                      <c:pt idx="175">
                        <c:v>3</c:v>
                      </c:pt>
                      <c:pt idx="176">
                        <c:v>2</c:v>
                      </c:pt>
                      <c:pt idx="177">
                        <c:v>4</c:v>
                      </c:pt>
                      <c:pt idx="178">
                        <c:v>4</c:v>
                      </c:pt>
                      <c:pt idx="179">
                        <c:v>2</c:v>
                      </c:pt>
                      <c:pt idx="180">
                        <c:v>2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2</c:v>
                      </c:pt>
                      <c:pt idx="184">
                        <c:v>1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1</c:v>
                      </c:pt>
                      <c:pt idx="188">
                        <c:v>1</c:v>
                      </c:pt>
                      <c:pt idx="189">
                        <c:v>2</c:v>
                      </c:pt>
                      <c:pt idx="190">
                        <c:v>1</c:v>
                      </c:pt>
                      <c:pt idx="191">
                        <c:v>2</c:v>
                      </c:pt>
                      <c:pt idx="192">
                        <c:v>1</c:v>
                      </c:pt>
                      <c:pt idx="193">
                        <c:v>1</c:v>
                      </c:pt>
                      <c:pt idx="194">
                        <c:v>2</c:v>
                      </c:pt>
                      <c:pt idx="195">
                        <c:v>3</c:v>
                      </c:pt>
                      <c:pt idx="196">
                        <c:v>2</c:v>
                      </c:pt>
                      <c:pt idx="197">
                        <c:v>3</c:v>
                      </c:pt>
                      <c:pt idx="198">
                        <c:v>2</c:v>
                      </c:pt>
                      <c:pt idx="199">
                        <c:v>2</c:v>
                      </c:pt>
                      <c:pt idx="200">
                        <c:v>2</c:v>
                      </c:pt>
                      <c:pt idx="201">
                        <c:v>2</c:v>
                      </c:pt>
                      <c:pt idx="202">
                        <c:v>2</c:v>
                      </c:pt>
                      <c:pt idx="203">
                        <c:v>2</c:v>
                      </c:pt>
                      <c:pt idx="204">
                        <c:v>2</c:v>
                      </c:pt>
                      <c:pt idx="205">
                        <c:v>6</c:v>
                      </c:pt>
                      <c:pt idx="206">
                        <c:v>2</c:v>
                      </c:pt>
                      <c:pt idx="207">
                        <c:v>2</c:v>
                      </c:pt>
                      <c:pt idx="208">
                        <c:v>2</c:v>
                      </c:pt>
                      <c:pt idx="209">
                        <c:v>2</c:v>
                      </c:pt>
                      <c:pt idx="210">
                        <c:v>2</c:v>
                      </c:pt>
                      <c:pt idx="211">
                        <c:v>4</c:v>
                      </c:pt>
                      <c:pt idx="212">
                        <c:v>4</c:v>
                      </c:pt>
                      <c:pt idx="213">
                        <c:v>2</c:v>
                      </c:pt>
                      <c:pt idx="214">
                        <c:v>2</c:v>
                      </c:pt>
                      <c:pt idx="215">
                        <c:v>2</c:v>
                      </c:pt>
                      <c:pt idx="216">
                        <c:v>2</c:v>
                      </c:pt>
                      <c:pt idx="217">
                        <c:v>2</c:v>
                      </c:pt>
                      <c:pt idx="218">
                        <c:v>4</c:v>
                      </c:pt>
                      <c:pt idx="219">
                        <c:v>2</c:v>
                      </c:pt>
                      <c:pt idx="220">
                        <c:v>2</c:v>
                      </c:pt>
                      <c:pt idx="221">
                        <c:v>56</c:v>
                      </c:pt>
                      <c:pt idx="222">
                        <c:v>3</c:v>
                      </c:pt>
                      <c:pt idx="223">
                        <c:v>53</c:v>
                      </c:pt>
                      <c:pt idx="224">
                        <c:v>3</c:v>
                      </c:pt>
                      <c:pt idx="225">
                        <c:v>22</c:v>
                      </c:pt>
                      <c:pt idx="226">
                        <c:v>2</c:v>
                      </c:pt>
                      <c:pt idx="227">
                        <c:v>2</c:v>
                      </c:pt>
                      <c:pt idx="228">
                        <c:v>3</c:v>
                      </c:pt>
                      <c:pt idx="229">
                        <c:v>2</c:v>
                      </c:pt>
                      <c:pt idx="230">
                        <c:v>2</c:v>
                      </c:pt>
                      <c:pt idx="231">
                        <c:v>2</c:v>
                      </c:pt>
                      <c:pt idx="232">
                        <c:v>2</c:v>
                      </c:pt>
                      <c:pt idx="233">
                        <c:v>2</c:v>
                      </c:pt>
                      <c:pt idx="234">
                        <c:v>2</c:v>
                      </c:pt>
                      <c:pt idx="235">
                        <c:v>3</c:v>
                      </c:pt>
                      <c:pt idx="236">
                        <c:v>3</c:v>
                      </c:pt>
                      <c:pt idx="237">
                        <c:v>2</c:v>
                      </c:pt>
                      <c:pt idx="238">
                        <c:v>2</c:v>
                      </c:pt>
                      <c:pt idx="239">
                        <c:v>2</c:v>
                      </c:pt>
                      <c:pt idx="240">
                        <c:v>2</c:v>
                      </c:pt>
                      <c:pt idx="241">
                        <c:v>11</c:v>
                      </c:pt>
                      <c:pt idx="242">
                        <c:v>8</c:v>
                      </c:pt>
                      <c:pt idx="243">
                        <c:v>2</c:v>
                      </c:pt>
                      <c:pt idx="244">
                        <c:v>2</c:v>
                      </c:pt>
                      <c:pt idx="245">
                        <c:v>2</c:v>
                      </c:pt>
                      <c:pt idx="246">
                        <c:v>2</c:v>
                      </c:pt>
                      <c:pt idx="247">
                        <c:v>2</c:v>
                      </c:pt>
                      <c:pt idx="248">
                        <c:v>2</c:v>
                      </c:pt>
                      <c:pt idx="249">
                        <c:v>4</c:v>
                      </c:pt>
                      <c:pt idx="250">
                        <c:v>4</c:v>
                      </c:pt>
                      <c:pt idx="251">
                        <c:v>4</c:v>
                      </c:pt>
                      <c:pt idx="252">
                        <c:v>2</c:v>
                      </c:pt>
                      <c:pt idx="253">
                        <c:v>2</c:v>
                      </c:pt>
                      <c:pt idx="254">
                        <c:v>2</c:v>
                      </c:pt>
                      <c:pt idx="255">
                        <c:v>2</c:v>
                      </c:pt>
                      <c:pt idx="256">
                        <c:v>2</c:v>
                      </c:pt>
                      <c:pt idx="257">
                        <c:v>2</c:v>
                      </c:pt>
                      <c:pt idx="258">
                        <c:v>17</c:v>
                      </c:pt>
                      <c:pt idx="259">
                        <c:v>2</c:v>
                      </c:pt>
                      <c:pt idx="260">
                        <c:v>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7-BA37-4D42-997C-BB629CE5947A}"/>
                  </c:ext>
                </c:extLst>
              </c15:ser>
            </c15:filteredScatterSeries>
            <c15:filteredScatterSeries>
              <c15:ser>
                <c:idx val="36"/>
                <c:order val="3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(1)'!$AL$1</c15:sqref>
                        </c15:formulaRef>
                      </c:ext>
                    </c:extLst>
                    <c:strCache>
                      <c:ptCount val="1"/>
                      <c:pt idx="0">
                        <c:v>children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(1)'!$AL$2:$AL$263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2</c:v>
                      </c:pt>
                      <c:pt idx="85">
                        <c:v>2</c:v>
                      </c:pt>
                      <c:pt idx="86">
                        <c:v>2</c:v>
                      </c:pt>
                      <c:pt idx="87">
                        <c:v>2</c:v>
                      </c:pt>
                      <c:pt idx="88">
                        <c:v>2</c:v>
                      </c:pt>
                      <c:pt idx="89">
                        <c:v>2</c:v>
                      </c:pt>
                      <c:pt idx="90">
                        <c:v>2</c:v>
                      </c:pt>
                      <c:pt idx="91">
                        <c:v>2</c:v>
                      </c:pt>
                      <c:pt idx="92">
                        <c:v>2</c:v>
                      </c:pt>
                      <c:pt idx="93">
                        <c:v>4</c:v>
                      </c:pt>
                      <c:pt idx="94">
                        <c:v>4</c:v>
                      </c:pt>
                      <c:pt idx="95">
                        <c:v>4</c:v>
                      </c:pt>
                      <c:pt idx="96">
                        <c:v>2</c:v>
                      </c:pt>
                      <c:pt idx="97">
                        <c:v>2</c:v>
                      </c:pt>
                      <c:pt idx="98">
                        <c:v>2</c:v>
                      </c:pt>
                      <c:pt idx="99">
                        <c:v>3</c:v>
                      </c:pt>
                      <c:pt idx="100">
                        <c:v>1</c:v>
                      </c:pt>
                      <c:pt idx="101">
                        <c:v>2</c:v>
                      </c:pt>
                      <c:pt idx="102">
                        <c:v>1</c:v>
                      </c:pt>
                      <c:pt idx="103">
                        <c:v>1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2</c:v>
                      </c:pt>
                      <c:pt idx="109">
                        <c:v>2</c:v>
                      </c:pt>
                      <c:pt idx="110">
                        <c:v>2</c:v>
                      </c:pt>
                      <c:pt idx="111">
                        <c:v>2</c:v>
                      </c:pt>
                      <c:pt idx="112">
                        <c:v>2</c:v>
                      </c:pt>
                      <c:pt idx="113">
                        <c:v>2</c:v>
                      </c:pt>
                      <c:pt idx="114">
                        <c:v>2</c:v>
                      </c:pt>
                      <c:pt idx="115">
                        <c:v>2</c:v>
                      </c:pt>
                      <c:pt idx="116">
                        <c:v>2</c:v>
                      </c:pt>
                      <c:pt idx="117">
                        <c:v>2</c:v>
                      </c:pt>
                      <c:pt idx="118">
                        <c:v>2</c:v>
                      </c:pt>
                      <c:pt idx="119">
                        <c:v>2</c:v>
                      </c:pt>
                      <c:pt idx="120">
                        <c:v>1</c:v>
                      </c:pt>
                      <c:pt idx="121">
                        <c:v>2</c:v>
                      </c:pt>
                      <c:pt idx="122">
                        <c:v>2</c:v>
                      </c:pt>
                      <c:pt idx="123">
                        <c:v>2</c:v>
                      </c:pt>
                      <c:pt idx="124">
                        <c:v>2</c:v>
                      </c:pt>
                      <c:pt idx="125">
                        <c:v>2</c:v>
                      </c:pt>
                      <c:pt idx="126">
                        <c:v>2</c:v>
                      </c:pt>
                      <c:pt idx="127">
                        <c:v>4</c:v>
                      </c:pt>
                      <c:pt idx="128">
                        <c:v>2</c:v>
                      </c:pt>
                      <c:pt idx="129">
                        <c:v>2</c:v>
                      </c:pt>
                      <c:pt idx="130">
                        <c:v>2</c:v>
                      </c:pt>
                      <c:pt idx="131">
                        <c:v>2</c:v>
                      </c:pt>
                      <c:pt idx="132">
                        <c:v>3</c:v>
                      </c:pt>
                      <c:pt idx="133">
                        <c:v>2</c:v>
                      </c:pt>
                      <c:pt idx="134">
                        <c:v>2</c:v>
                      </c:pt>
                      <c:pt idx="135">
                        <c:v>1</c:v>
                      </c:pt>
                      <c:pt idx="136">
                        <c:v>2</c:v>
                      </c:pt>
                      <c:pt idx="137">
                        <c:v>2</c:v>
                      </c:pt>
                      <c:pt idx="138">
                        <c:v>2</c:v>
                      </c:pt>
                      <c:pt idx="139">
                        <c:v>2</c:v>
                      </c:pt>
                      <c:pt idx="140">
                        <c:v>2</c:v>
                      </c:pt>
                      <c:pt idx="141">
                        <c:v>2</c:v>
                      </c:pt>
                      <c:pt idx="142">
                        <c:v>2</c:v>
                      </c:pt>
                      <c:pt idx="143">
                        <c:v>2</c:v>
                      </c:pt>
                      <c:pt idx="144">
                        <c:v>2</c:v>
                      </c:pt>
                      <c:pt idx="145">
                        <c:v>2</c:v>
                      </c:pt>
                      <c:pt idx="146">
                        <c:v>2</c:v>
                      </c:pt>
                      <c:pt idx="147">
                        <c:v>2</c:v>
                      </c:pt>
                      <c:pt idx="148">
                        <c:v>2</c:v>
                      </c:pt>
                      <c:pt idx="149">
                        <c:v>2</c:v>
                      </c:pt>
                      <c:pt idx="150">
                        <c:v>2</c:v>
                      </c:pt>
                      <c:pt idx="151">
                        <c:v>2</c:v>
                      </c:pt>
                      <c:pt idx="152">
                        <c:v>2</c:v>
                      </c:pt>
                      <c:pt idx="153">
                        <c:v>2</c:v>
                      </c:pt>
                      <c:pt idx="154">
                        <c:v>2</c:v>
                      </c:pt>
                      <c:pt idx="155">
                        <c:v>2</c:v>
                      </c:pt>
                      <c:pt idx="156">
                        <c:v>2</c:v>
                      </c:pt>
                      <c:pt idx="157">
                        <c:v>2</c:v>
                      </c:pt>
                      <c:pt idx="158">
                        <c:v>2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3</c:v>
                      </c:pt>
                      <c:pt idx="162">
                        <c:v>3</c:v>
                      </c:pt>
                      <c:pt idx="163">
                        <c:v>2</c:v>
                      </c:pt>
                      <c:pt idx="164">
                        <c:v>2</c:v>
                      </c:pt>
                      <c:pt idx="165">
                        <c:v>2</c:v>
                      </c:pt>
                      <c:pt idx="166">
                        <c:v>2</c:v>
                      </c:pt>
                      <c:pt idx="167">
                        <c:v>2</c:v>
                      </c:pt>
                      <c:pt idx="168">
                        <c:v>2</c:v>
                      </c:pt>
                      <c:pt idx="169">
                        <c:v>2</c:v>
                      </c:pt>
                      <c:pt idx="170">
                        <c:v>2</c:v>
                      </c:pt>
                      <c:pt idx="171">
                        <c:v>2</c:v>
                      </c:pt>
                      <c:pt idx="172">
                        <c:v>2</c:v>
                      </c:pt>
                      <c:pt idx="173">
                        <c:v>2</c:v>
                      </c:pt>
                      <c:pt idx="174">
                        <c:v>2</c:v>
                      </c:pt>
                      <c:pt idx="175">
                        <c:v>3</c:v>
                      </c:pt>
                      <c:pt idx="176">
                        <c:v>2</c:v>
                      </c:pt>
                      <c:pt idx="177">
                        <c:v>4</c:v>
                      </c:pt>
                      <c:pt idx="178">
                        <c:v>4</c:v>
                      </c:pt>
                      <c:pt idx="179">
                        <c:v>2</c:v>
                      </c:pt>
                      <c:pt idx="180">
                        <c:v>2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2</c:v>
                      </c:pt>
                      <c:pt idx="184">
                        <c:v>1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1</c:v>
                      </c:pt>
                      <c:pt idx="188">
                        <c:v>1</c:v>
                      </c:pt>
                      <c:pt idx="189">
                        <c:v>2</c:v>
                      </c:pt>
                      <c:pt idx="190">
                        <c:v>1</c:v>
                      </c:pt>
                      <c:pt idx="191">
                        <c:v>2</c:v>
                      </c:pt>
                      <c:pt idx="192">
                        <c:v>1</c:v>
                      </c:pt>
                      <c:pt idx="193">
                        <c:v>1</c:v>
                      </c:pt>
                      <c:pt idx="194">
                        <c:v>2</c:v>
                      </c:pt>
                      <c:pt idx="195">
                        <c:v>3</c:v>
                      </c:pt>
                      <c:pt idx="196">
                        <c:v>2</c:v>
                      </c:pt>
                      <c:pt idx="197">
                        <c:v>3</c:v>
                      </c:pt>
                      <c:pt idx="198">
                        <c:v>2</c:v>
                      </c:pt>
                      <c:pt idx="199">
                        <c:v>2</c:v>
                      </c:pt>
                      <c:pt idx="200">
                        <c:v>2</c:v>
                      </c:pt>
                      <c:pt idx="201">
                        <c:v>2</c:v>
                      </c:pt>
                      <c:pt idx="202">
                        <c:v>2</c:v>
                      </c:pt>
                      <c:pt idx="203">
                        <c:v>2</c:v>
                      </c:pt>
                      <c:pt idx="204">
                        <c:v>1</c:v>
                      </c:pt>
                      <c:pt idx="205">
                        <c:v>4</c:v>
                      </c:pt>
                      <c:pt idx="206">
                        <c:v>0</c:v>
                      </c:pt>
                      <c:pt idx="207">
                        <c:v>14</c:v>
                      </c:pt>
                      <c:pt idx="208">
                        <c:v>0</c:v>
                      </c:pt>
                      <c:pt idx="209">
                        <c:v>1</c:v>
                      </c:pt>
                      <c:pt idx="210">
                        <c:v>1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1</c:v>
                      </c:pt>
                      <c:pt idx="214">
                        <c:v>0</c:v>
                      </c:pt>
                      <c:pt idx="215">
                        <c:v>1</c:v>
                      </c:pt>
                      <c:pt idx="216">
                        <c:v>0</c:v>
                      </c:pt>
                      <c:pt idx="217">
                        <c:v>1</c:v>
                      </c:pt>
                      <c:pt idx="218">
                        <c:v>1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10</c:v>
                      </c:pt>
                      <c:pt idx="222">
                        <c:v>81</c:v>
                      </c:pt>
                      <c:pt idx="223">
                        <c:v>10</c:v>
                      </c:pt>
                      <c:pt idx="224">
                        <c:v>0</c:v>
                      </c:pt>
                      <c:pt idx="225">
                        <c:v>20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1</c:v>
                      </c:pt>
                      <c:pt idx="232">
                        <c:v>4</c:v>
                      </c:pt>
                      <c:pt idx="233">
                        <c:v>1</c:v>
                      </c:pt>
                      <c:pt idx="234">
                        <c:v>0</c:v>
                      </c:pt>
                      <c:pt idx="235">
                        <c:v>4</c:v>
                      </c:pt>
                      <c:pt idx="236">
                        <c:v>1</c:v>
                      </c:pt>
                      <c:pt idx="237">
                        <c:v>3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9</c:v>
                      </c:pt>
                      <c:pt idx="243">
                        <c:v>0</c:v>
                      </c:pt>
                      <c:pt idx="244">
                        <c:v>1</c:v>
                      </c:pt>
                      <c:pt idx="245">
                        <c:v>1</c:v>
                      </c:pt>
                      <c:pt idx="246">
                        <c:v>0</c:v>
                      </c:pt>
                      <c:pt idx="247">
                        <c:v>2</c:v>
                      </c:pt>
                      <c:pt idx="248">
                        <c:v>1</c:v>
                      </c:pt>
                      <c:pt idx="249">
                        <c:v>17</c:v>
                      </c:pt>
                      <c:pt idx="250">
                        <c:v>16</c:v>
                      </c:pt>
                      <c:pt idx="251">
                        <c:v>17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1</c:v>
                      </c:pt>
                      <c:pt idx="256">
                        <c:v>1</c:v>
                      </c:pt>
                      <c:pt idx="257">
                        <c:v>1</c:v>
                      </c:pt>
                      <c:pt idx="258">
                        <c:v>7</c:v>
                      </c:pt>
                      <c:pt idx="259">
                        <c:v>1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8-BA37-4D42-997C-BB629CE5947A}"/>
                  </c:ext>
                </c:extLst>
              </c15:ser>
            </c15:filteredScatterSeries>
            <c15:filteredScatterSeries>
              <c15:ser>
                <c:idx val="37"/>
                <c:order val="3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(1)'!$AM$1</c15:sqref>
                        </c15:formulaRef>
                      </c:ext>
                    </c:extLst>
                    <c:strCache>
                      <c:ptCount val="1"/>
                      <c:pt idx="0">
                        <c:v>file_read</c:v>
                      </c:pt>
                    </c:strCache>
                  </c:strRef>
                </c:tx>
                <c:spPr>
                  <a:ln w="9525" cap="rnd">
                    <a:solidFill>
                      <a:schemeClr val="accent2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(1)'!$AM$2:$AM$263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2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1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1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7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32</c:v>
                      </c:pt>
                      <c:pt idx="85">
                        <c:v>2</c:v>
                      </c:pt>
                      <c:pt idx="86">
                        <c:v>2</c:v>
                      </c:pt>
                      <c:pt idx="87">
                        <c:v>2</c:v>
                      </c:pt>
                      <c:pt idx="88">
                        <c:v>0</c:v>
                      </c:pt>
                      <c:pt idx="89">
                        <c:v>2</c:v>
                      </c:pt>
                      <c:pt idx="90">
                        <c:v>1</c:v>
                      </c:pt>
                      <c:pt idx="91">
                        <c:v>1</c:v>
                      </c:pt>
                      <c:pt idx="92">
                        <c:v>2</c:v>
                      </c:pt>
                      <c:pt idx="93">
                        <c:v>110</c:v>
                      </c:pt>
                      <c:pt idx="94">
                        <c:v>110</c:v>
                      </c:pt>
                      <c:pt idx="95">
                        <c:v>110</c:v>
                      </c:pt>
                      <c:pt idx="96">
                        <c:v>1</c:v>
                      </c:pt>
                      <c:pt idx="97">
                        <c:v>3</c:v>
                      </c:pt>
                      <c:pt idx="98">
                        <c:v>7</c:v>
                      </c:pt>
                      <c:pt idx="99">
                        <c:v>3</c:v>
                      </c:pt>
                      <c:pt idx="100">
                        <c:v>0</c:v>
                      </c:pt>
                      <c:pt idx="101">
                        <c:v>2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22</c:v>
                      </c:pt>
                      <c:pt idx="109">
                        <c:v>38</c:v>
                      </c:pt>
                      <c:pt idx="110">
                        <c:v>1</c:v>
                      </c:pt>
                      <c:pt idx="111">
                        <c:v>26</c:v>
                      </c:pt>
                      <c:pt idx="112">
                        <c:v>4</c:v>
                      </c:pt>
                      <c:pt idx="113">
                        <c:v>1</c:v>
                      </c:pt>
                      <c:pt idx="114">
                        <c:v>4</c:v>
                      </c:pt>
                      <c:pt idx="115">
                        <c:v>1</c:v>
                      </c:pt>
                      <c:pt idx="116">
                        <c:v>8</c:v>
                      </c:pt>
                      <c:pt idx="117">
                        <c:v>16</c:v>
                      </c:pt>
                      <c:pt idx="118">
                        <c:v>3</c:v>
                      </c:pt>
                      <c:pt idx="119">
                        <c:v>1</c:v>
                      </c:pt>
                      <c:pt idx="120">
                        <c:v>0</c:v>
                      </c:pt>
                      <c:pt idx="121">
                        <c:v>12</c:v>
                      </c:pt>
                      <c:pt idx="122">
                        <c:v>26</c:v>
                      </c:pt>
                      <c:pt idx="123">
                        <c:v>11</c:v>
                      </c:pt>
                      <c:pt idx="124">
                        <c:v>1</c:v>
                      </c:pt>
                      <c:pt idx="125">
                        <c:v>10</c:v>
                      </c:pt>
                      <c:pt idx="126">
                        <c:v>9</c:v>
                      </c:pt>
                      <c:pt idx="127">
                        <c:v>103</c:v>
                      </c:pt>
                      <c:pt idx="128">
                        <c:v>2</c:v>
                      </c:pt>
                      <c:pt idx="129">
                        <c:v>13</c:v>
                      </c:pt>
                      <c:pt idx="130">
                        <c:v>14</c:v>
                      </c:pt>
                      <c:pt idx="131">
                        <c:v>3</c:v>
                      </c:pt>
                      <c:pt idx="132">
                        <c:v>74</c:v>
                      </c:pt>
                      <c:pt idx="133">
                        <c:v>29</c:v>
                      </c:pt>
                      <c:pt idx="134">
                        <c:v>29</c:v>
                      </c:pt>
                      <c:pt idx="135">
                        <c:v>0</c:v>
                      </c:pt>
                      <c:pt idx="136">
                        <c:v>29</c:v>
                      </c:pt>
                      <c:pt idx="137">
                        <c:v>29</c:v>
                      </c:pt>
                      <c:pt idx="138">
                        <c:v>29</c:v>
                      </c:pt>
                      <c:pt idx="139">
                        <c:v>29</c:v>
                      </c:pt>
                      <c:pt idx="140">
                        <c:v>29</c:v>
                      </c:pt>
                      <c:pt idx="141">
                        <c:v>29</c:v>
                      </c:pt>
                      <c:pt idx="142">
                        <c:v>29</c:v>
                      </c:pt>
                      <c:pt idx="143">
                        <c:v>29</c:v>
                      </c:pt>
                      <c:pt idx="144">
                        <c:v>29</c:v>
                      </c:pt>
                      <c:pt idx="145">
                        <c:v>29</c:v>
                      </c:pt>
                      <c:pt idx="146">
                        <c:v>29</c:v>
                      </c:pt>
                      <c:pt idx="147">
                        <c:v>29</c:v>
                      </c:pt>
                      <c:pt idx="148">
                        <c:v>29</c:v>
                      </c:pt>
                      <c:pt idx="149">
                        <c:v>29</c:v>
                      </c:pt>
                      <c:pt idx="150">
                        <c:v>29</c:v>
                      </c:pt>
                      <c:pt idx="151">
                        <c:v>29</c:v>
                      </c:pt>
                      <c:pt idx="152">
                        <c:v>29</c:v>
                      </c:pt>
                      <c:pt idx="153">
                        <c:v>29</c:v>
                      </c:pt>
                      <c:pt idx="154">
                        <c:v>0</c:v>
                      </c:pt>
                      <c:pt idx="155">
                        <c:v>1</c:v>
                      </c:pt>
                      <c:pt idx="156">
                        <c:v>1</c:v>
                      </c:pt>
                      <c:pt idx="157">
                        <c:v>22</c:v>
                      </c:pt>
                      <c:pt idx="158">
                        <c:v>31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11</c:v>
                      </c:pt>
                      <c:pt idx="162">
                        <c:v>11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5</c:v>
                      </c:pt>
                      <c:pt idx="166">
                        <c:v>2</c:v>
                      </c:pt>
                      <c:pt idx="167">
                        <c:v>46</c:v>
                      </c:pt>
                      <c:pt idx="168">
                        <c:v>11</c:v>
                      </c:pt>
                      <c:pt idx="169">
                        <c:v>1</c:v>
                      </c:pt>
                      <c:pt idx="170">
                        <c:v>1</c:v>
                      </c:pt>
                      <c:pt idx="171">
                        <c:v>13</c:v>
                      </c:pt>
                      <c:pt idx="172">
                        <c:v>28</c:v>
                      </c:pt>
                      <c:pt idx="173">
                        <c:v>1</c:v>
                      </c:pt>
                      <c:pt idx="174">
                        <c:v>40</c:v>
                      </c:pt>
                      <c:pt idx="175">
                        <c:v>50</c:v>
                      </c:pt>
                      <c:pt idx="176">
                        <c:v>4</c:v>
                      </c:pt>
                      <c:pt idx="177">
                        <c:v>93</c:v>
                      </c:pt>
                      <c:pt idx="178">
                        <c:v>103</c:v>
                      </c:pt>
                      <c:pt idx="179">
                        <c:v>26</c:v>
                      </c:pt>
                      <c:pt idx="180">
                        <c:v>13</c:v>
                      </c:pt>
                      <c:pt idx="181">
                        <c:v>1</c:v>
                      </c:pt>
                      <c:pt idx="182">
                        <c:v>1</c:v>
                      </c:pt>
                      <c:pt idx="183">
                        <c:v>1</c:v>
                      </c:pt>
                      <c:pt idx="184">
                        <c:v>0</c:v>
                      </c:pt>
                      <c:pt idx="185">
                        <c:v>1</c:v>
                      </c:pt>
                      <c:pt idx="186">
                        <c:v>1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1</c:v>
                      </c:pt>
                      <c:pt idx="190">
                        <c:v>0</c:v>
                      </c:pt>
                      <c:pt idx="191">
                        <c:v>1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1</c:v>
                      </c:pt>
                      <c:pt idx="195">
                        <c:v>40</c:v>
                      </c:pt>
                      <c:pt idx="196">
                        <c:v>40</c:v>
                      </c:pt>
                      <c:pt idx="197">
                        <c:v>40</c:v>
                      </c:pt>
                      <c:pt idx="198">
                        <c:v>40</c:v>
                      </c:pt>
                      <c:pt idx="199">
                        <c:v>40</c:v>
                      </c:pt>
                      <c:pt idx="200">
                        <c:v>40</c:v>
                      </c:pt>
                      <c:pt idx="201">
                        <c:v>40</c:v>
                      </c:pt>
                      <c:pt idx="202">
                        <c:v>40</c:v>
                      </c:pt>
                      <c:pt idx="203">
                        <c:v>10</c:v>
                      </c:pt>
                      <c:pt idx="204">
                        <c:v>111</c:v>
                      </c:pt>
                      <c:pt idx="205">
                        <c:v>624</c:v>
                      </c:pt>
                      <c:pt idx="206">
                        <c:v>27</c:v>
                      </c:pt>
                      <c:pt idx="207">
                        <c:v>4</c:v>
                      </c:pt>
                      <c:pt idx="208">
                        <c:v>264</c:v>
                      </c:pt>
                      <c:pt idx="209">
                        <c:v>50</c:v>
                      </c:pt>
                      <c:pt idx="210">
                        <c:v>51</c:v>
                      </c:pt>
                      <c:pt idx="211">
                        <c:v>89</c:v>
                      </c:pt>
                      <c:pt idx="212">
                        <c:v>89</c:v>
                      </c:pt>
                      <c:pt idx="213">
                        <c:v>1</c:v>
                      </c:pt>
                      <c:pt idx="214">
                        <c:v>4</c:v>
                      </c:pt>
                      <c:pt idx="215">
                        <c:v>65</c:v>
                      </c:pt>
                      <c:pt idx="216">
                        <c:v>6</c:v>
                      </c:pt>
                      <c:pt idx="217">
                        <c:v>5</c:v>
                      </c:pt>
                      <c:pt idx="218">
                        <c:v>51</c:v>
                      </c:pt>
                      <c:pt idx="219">
                        <c:v>0</c:v>
                      </c:pt>
                      <c:pt idx="220">
                        <c:v>5</c:v>
                      </c:pt>
                      <c:pt idx="221">
                        <c:v>197</c:v>
                      </c:pt>
                      <c:pt idx="222">
                        <c:v>3</c:v>
                      </c:pt>
                      <c:pt idx="223">
                        <c:v>197</c:v>
                      </c:pt>
                      <c:pt idx="224">
                        <c:v>67</c:v>
                      </c:pt>
                      <c:pt idx="225">
                        <c:v>249</c:v>
                      </c:pt>
                      <c:pt idx="226">
                        <c:v>4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12</c:v>
                      </c:pt>
                      <c:pt idx="230">
                        <c:v>0</c:v>
                      </c:pt>
                      <c:pt idx="231">
                        <c:v>104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42</c:v>
                      </c:pt>
                      <c:pt idx="236">
                        <c:v>19</c:v>
                      </c:pt>
                      <c:pt idx="237">
                        <c:v>7</c:v>
                      </c:pt>
                      <c:pt idx="238">
                        <c:v>12</c:v>
                      </c:pt>
                      <c:pt idx="239">
                        <c:v>66</c:v>
                      </c:pt>
                      <c:pt idx="240">
                        <c:v>0</c:v>
                      </c:pt>
                      <c:pt idx="241">
                        <c:v>26</c:v>
                      </c:pt>
                      <c:pt idx="242">
                        <c:v>8</c:v>
                      </c:pt>
                      <c:pt idx="243">
                        <c:v>28</c:v>
                      </c:pt>
                      <c:pt idx="244">
                        <c:v>427</c:v>
                      </c:pt>
                      <c:pt idx="245">
                        <c:v>425</c:v>
                      </c:pt>
                      <c:pt idx="246">
                        <c:v>4</c:v>
                      </c:pt>
                      <c:pt idx="247">
                        <c:v>0</c:v>
                      </c:pt>
                      <c:pt idx="248">
                        <c:v>3</c:v>
                      </c:pt>
                      <c:pt idx="249">
                        <c:v>1316</c:v>
                      </c:pt>
                      <c:pt idx="250">
                        <c:v>1114</c:v>
                      </c:pt>
                      <c:pt idx="251">
                        <c:v>1325</c:v>
                      </c:pt>
                      <c:pt idx="252">
                        <c:v>12</c:v>
                      </c:pt>
                      <c:pt idx="253">
                        <c:v>12</c:v>
                      </c:pt>
                      <c:pt idx="254">
                        <c:v>12</c:v>
                      </c:pt>
                      <c:pt idx="255">
                        <c:v>3</c:v>
                      </c:pt>
                      <c:pt idx="256">
                        <c:v>3</c:v>
                      </c:pt>
                      <c:pt idx="257">
                        <c:v>3</c:v>
                      </c:pt>
                      <c:pt idx="258">
                        <c:v>542</c:v>
                      </c:pt>
                      <c:pt idx="259">
                        <c:v>0</c:v>
                      </c:pt>
                      <c:pt idx="260">
                        <c:v>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9-BA37-4D42-997C-BB629CE5947A}"/>
                  </c:ext>
                </c:extLst>
              </c15:ser>
            </c15:filteredScatterSeries>
            <c15:filteredScatterSeries>
              <c15:ser>
                <c:idx val="38"/>
                <c:order val="3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(1)'!$AN$1</c15:sqref>
                        </c15:formulaRef>
                      </c:ext>
                    </c:extLst>
                    <c:strCache>
                      <c:ptCount val="1"/>
                      <c:pt idx="0">
                        <c:v>wmi_query</c:v>
                      </c:pt>
                    </c:strCache>
                  </c:strRef>
                </c:tx>
                <c:spPr>
                  <a:ln w="9525" cap="rnd">
                    <a:solidFill>
                      <a:schemeClr val="accent3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(1)'!$AN$2:$AN$263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1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10</c:v>
                      </c:pt>
                      <c:pt idx="94">
                        <c:v>10</c:v>
                      </c:pt>
                      <c:pt idx="95">
                        <c:v>10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6</c:v>
                      </c:pt>
                      <c:pt idx="99">
                        <c:v>1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1</c:v>
                      </c:pt>
                      <c:pt idx="109">
                        <c:v>98</c:v>
                      </c:pt>
                      <c:pt idx="110">
                        <c:v>0</c:v>
                      </c:pt>
                      <c:pt idx="111">
                        <c:v>9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1</c:v>
                      </c:pt>
                      <c:pt idx="117">
                        <c:v>4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2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10</c:v>
                      </c:pt>
                      <c:pt idx="128">
                        <c:v>1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2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14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3</c:v>
                      </c:pt>
                      <c:pt idx="162">
                        <c:v>3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5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3</c:v>
                      </c:pt>
                      <c:pt idx="172">
                        <c:v>2</c:v>
                      </c:pt>
                      <c:pt idx="173">
                        <c:v>0</c:v>
                      </c:pt>
                      <c:pt idx="174">
                        <c:v>2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35</c:v>
                      </c:pt>
                      <c:pt idx="178">
                        <c:v>3</c:v>
                      </c:pt>
                      <c:pt idx="179">
                        <c:v>0</c:v>
                      </c:pt>
                      <c:pt idx="180">
                        <c:v>1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3</c:v>
                      </c:pt>
                      <c:pt idx="196">
                        <c:v>3</c:v>
                      </c:pt>
                      <c:pt idx="197">
                        <c:v>3</c:v>
                      </c:pt>
                      <c:pt idx="198">
                        <c:v>3</c:v>
                      </c:pt>
                      <c:pt idx="199">
                        <c:v>3</c:v>
                      </c:pt>
                      <c:pt idx="200">
                        <c:v>3</c:v>
                      </c:pt>
                      <c:pt idx="201">
                        <c:v>3</c:v>
                      </c:pt>
                      <c:pt idx="202">
                        <c:v>3</c:v>
                      </c:pt>
                      <c:pt idx="203">
                        <c:v>0</c:v>
                      </c:pt>
                      <c:pt idx="204">
                        <c:v>60</c:v>
                      </c:pt>
                      <c:pt idx="205">
                        <c:v>111</c:v>
                      </c:pt>
                      <c:pt idx="206">
                        <c:v>18</c:v>
                      </c:pt>
                      <c:pt idx="207">
                        <c:v>5</c:v>
                      </c:pt>
                      <c:pt idx="208">
                        <c:v>45</c:v>
                      </c:pt>
                      <c:pt idx="209">
                        <c:v>22</c:v>
                      </c:pt>
                      <c:pt idx="210">
                        <c:v>36</c:v>
                      </c:pt>
                      <c:pt idx="211">
                        <c:v>70</c:v>
                      </c:pt>
                      <c:pt idx="212">
                        <c:v>70</c:v>
                      </c:pt>
                      <c:pt idx="213">
                        <c:v>9</c:v>
                      </c:pt>
                      <c:pt idx="214">
                        <c:v>18</c:v>
                      </c:pt>
                      <c:pt idx="215">
                        <c:v>38</c:v>
                      </c:pt>
                      <c:pt idx="216">
                        <c:v>2</c:v>
                      </c:pt>
                      <c:pt idx="217">
                        <c:v>5</c:v>
                      </c:pt>
                      <c:pt idx="218">
                        <c:v>28</c:v>
                      </c:pt>
                      <c:pt idx="219">
                        <c:v>0</c:v>
                      </c:pt>
                      <c:pt idx="220">
                        <c:v>5</c:v>
                      </c:pt>
                      <c:pt idx="221">
                        <c:v>85</c:v>
                      </c:pt>
                      <c:pt idx="222">
                        <c:v>3</c:v>
                      </c:pt>
                      <c:pt idx="223">
                        <c:v>85</c:v>
                      </c:pt>
                      <c:pt idx="224">
                        <c:v>34</c:v>
                      </c:pt>
                      <c:pt idx="225">
                        <c:v>62</c:v>
                      </c:pt>
                      <c:pt idx="226">
                        <c:v>5</c:v>
                      </c:pt>
                      <c:pt idx="227">
                        <c:v>0</c:v>
                      </c:pt>
                      <c:pt idx="228">
                        <c:v>4</c:v>
                      </c:pt>
                      <c:pt idx="229">
                        <c:v>4</c:v>
                      </c:pt>
                      <c:pt idx="230">
                        <c:v>0</c:v>
                      </c:pt>
                      <c:pt idx="231">
                        <c:v>60</c:v>
                      </c:pt>
                      <c:pt idx="232">
                        <c:v>6</c:v>
                      </c:pt>
                      <c:pt idx="233">
                        <c:v>1</c:v>
                      </c:pt>
                      <c:pt idx="234">
                        <c:v>3</c:v>
                      </c:pt>
                      <c:pt idx="235">
                        <c:v>43</c:v>
                      </c:pt>
                      <c:pt idx="236">
                        <c:v>13</c:v>
                      </c:pt>
                      <c:pt idx="237">
                        <c:v>26</c:v>
                      </c:pt>
                      <c:pt idx="238">
                        <c:v>4</c:v>
                      </c:pt>
                      <c:pt idx="239">
                        <c:v>36</c:v>
                      </c:pt>
                      <c:pt idx="240">
                        <c:v>10</c:v>
                      </c:pt>
                      <c:pt idx="241">
                        <c:v>11</c:v>
                      </c:pt>
                      <c:pt idx="242">
                        <c:v>28</c:v>
                      </c:pt>
                      <c:pt idx="243">
                        <c:v>15</c:v>
                      </c:pt>
                      <c:pt idx="244">
                        <c:v>29</c:v>
                      </c:pt>
                      <c:pt idx="245">
                        <c:v>29</c:v>
                      </c:pt>
                      <c:pt idx="246">
                        <c:v>0</c:v>
                      </c:pt>
                      <c:pt idx="247">
                        <c:v>13</c:v>
                      </c:pt>
                      <c:pt idx="248">
                        <c:v>18</c:v>
                      </c:pt>
                      <c:pt idx="249">
                        <c:v>96</c:v>
                      </c:pt>
                      <c:pt idx="250">
                        <c:v>90</c:v>
                      </c:pt>
                      <c:pt idx="251">
                        <c:v>95</c:v>
                      </c:pt>
                      <c:pt idx="252">
                        <c:v>4</c:v>
                      </c:pt>
                      <c:pt idx="253">
                        <c:v>4</c:v>
                      </c:pt>
                      <c:pt idx="254">
                        <c:v>4</c:v>
                      </c:pt>
                      <c:pt idx="255">
                        <c:v>2</c:v>
                      </c:pt>
                      <c:pt idx="256">
                        <c:v>2</c:v>
                      </c:pt>
                      <c:pt idx="257">
                        <c:v>2</c:v>
                      </c:pt>
                      <c:pt idx="258">
                        <c:v>64</c:v>
                      </c:pt>
                      <c:pt idx="259">
                        <c:v>1</c:v>
                      </c:pt>
                      <c:pt idx="260">
                        <c:v>32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A-BA37-4D42-997C-BB629CE5947A}"/>
                  </c:ext>
                </c:extLst>
              </c15:ser>
            </c15:filteredScatterSeries>
            <c15:filteredScatterSeries>
              <c15:ser>
                <c:idx val="39"/>
                <c:order val="3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(1)'!$AO$1</c15:sqref>
                        </c15:formulaRef>
                      </c:ext>
                    </c:extLst>
                    <c:strCache>
                      <c:ptCount val="1"/>
                      <c:pt idx="0">
                        <c:v>file_created</c:v>
                      </c:pt>
                    </c:strCache>
                  </c:strRef>
                </c:tx>
                <c:spPr>
                  <a:ln w="9525" cap="rnd">
                    <a:solidFill>
                      <a:schemeClr val="accent4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(1)'!$AO$2:$AO$263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2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1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6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3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1</c:v>
                      </c:pt>
                      <c:pt idx="92">
                        <c:v>0</c:v>
                      </c:pt>
                      <c:pt idx="93">
                        <c:v>3</c:v>
                      </c:pt>
                      <c:pt idx="94">
                        <c:v>3</c:v>
                      </c:pt>
                      <c:pt idx="95">
                        <c:v>3</c:v>
                      </c:pt>
                      <c:pt idx="96">
                        <c:v>0</c:v>
                      </c:pt>
                      <c:pt idx="97">
                        <c:v>1</c:v>
                      </c:pt>
                      <c:pt idx="98">
                        <c:v>3</c:v>
                      </c:pt>
                      <c:pt idx="99">
                        <c:v>1</c:v>
                      </c:pt>
                      <c:pt idx="100">
                        <c:v>0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2</c:v>
                      </c:pt>
                      <c:pt idx="110">
                        <c:v>1</c:v>
                      </c:pt>
                      <c:pt idx="111">
                        <c:v>6</c:v>
                      </c:pt>
                      <c:pt idx="112">
                        <c:v>1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1</c:v>
                      </c:pt>
                      <c:pt idx="116">
                        <c:v>1</c:v>
                      </c:pt>
                      <c:pt idx="117">
                        <c:v>3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2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4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1</c:v>
                      </c:pt>
                      <c:pt idx="132">
                        <c:v>3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1</c:v>
                      </c:pt>
                      <c:pt idx="156">
                        <c:v>1</c:v>
                      </c:pt>
                      <c:pt idx="157">
                        <c:v>0</c:v>
                      </c:pt>
                      <c:pt idx="158">
                        <c:v>3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2</c:v>
                      </c:pt>
                      <c:pt idx="162">
                        <c:v>2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1</c:v>
                      </c:pt>
                      <c:pt idx="166">
                        <c:v>1</c:v>
                      </c:pt>
                      <c:pt idx="167">
                        <c:v>1</c:v>
                      </c:pt>
                      <c:pt idx="168">
                        <c:v>1</c:v>
                      </c:pt>
                      <c:pt idx="169">
                        <c:v>1</c:v>
                      </c:pt>
                      <c:pt idx="170">
                        <c:v>1</c:v>
                      </c:pt>
                      <c:pt idx="171">
                        <c:v>1</c:v>
                      </c:pt>
                      <c:pt idx="172">
                        <c:v>3</c:v>
                      </c:pt>
                      <c:pt idx="173">
                        <c:v>1</c:v>
                      </c:pt>
                      <c:pt idx="174">
                        <c:v>4</c:v>
                      </c:pt>
                      <c:pt idx="175">
                        <c:v>1</c:v>
                      </c:pt>
                      <c:pt idx="176">
                        <c:v>0</c:v>
                      </c:pt>
                      <c:pt idx="177">
                        <c:v>6</c:v>
                      </c:pt>
                      <c:pt idx="178">
                        <c:v>4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1</c:v>
                      </c:pt>
                      <c:pt idx="182">
                        <c:v>1</c:v>
                      </c:pt>
                      <c:pt idx="183">
                        <c:v>1</c:v>
                      </c:pt>
                      <c:pt idx="184">
                        <c:v>0</c:v>
                      </c:pt>
                      <c:pt idx="185">
                        <c:v>1</c:v>
                      </c:pt>
                      <c:pt idx="186">
                        <c:v>1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1</c:v>
                      </c:pt>
                      <c:pt idx="190">
                        <c:v>0</c:v>
                      </c:pt>
                      <c:pt idx="191">
                        <c:v>1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1</c:v>
                      </c:pt>
                      <c:pt idx="195">
                        <c:v>3</c:v>
                      </c:pt>
                      <c:pt idx="196">
                        <c:v>3</c:v>
                      </c:pt>
                      <c:pt idx="197">
                        <c:v>3</c:v>
                      </c:pt>
                      <c:pt idx="198">
                        <c:v>3</c:v>
                      </c:pt>
                      <c:pt idx="199">
                        <c:v>3</c:v>
                      </c:pt>
                      <c:pt idx="200">
                        <c:v>3</c:v>
                      </c:pt>
                      <c:pt idx="201">
                        <c:v>3</c:v>
                      </c:pt>
                      <c:pt idx="202">
                        <c:v>3</c:v>
                      </c:pt>
                      <c:pt idx="203">
                        <c:v>2</c:v>
                      </c:pt>
                      <c:pt idx="204">
                        <c:v>4</c:v>
                      </c:pt>
                      <c:pt idx="205">
                        <c:v>21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4133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4126</c:v>
                      </c:pt>
                      <c:pt idx="216">
                        <c:v>0</c:v>
                      </c:pt>
                      <c:pt idx="217">
                        <c:v>1</c:v>
                      </c:pt>
                      <c:pt idx="218">
                        <c:v>468</c:v>
                      </c:pt>
                      <c:pt idx="219">
                        <c:v>0</c:v>
                      </c:pt>
                      <c:pt idx="220">
                        <c:v>2</c:v>
                      </c:pt>
                      <c:pt idx="221">
                        <c:v>5</c:v>
                      </c:pt>
                      <c:pt idx="222">
                        <c:v>0</c:v>
                      </c:pt>
                      <c:pt idx="223">
                        <c:v>5</c:v>
                      </c:pt>
                      <c:pt idx="224">
                        <c:v>725</c:v>
                      </c:pt>
                      <c:pt idx="225">
                        <c:v>31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4</c:v>
                      </c:pt>
                      <c:pt idx="232">
                        <c:v>1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1</c:v>
                      </c:pt>
                      <c:pt idx="237">
                        <c:v>23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1</c:v>
                      </c:pt>
                      <c:pt idx="243">
                        <c:v>0</c:v>
                      </c:pt>
                      <c:pt idx="244">
                        <c:v>1</c:v>
                      </c:pt>
                      <c:pt idx="245">
                        <c:v>1</c:v>
                      </c:pt>
                      <c:pt idx="246">
                        <c:v>0</c:v>
                      </c:pt>
                      <c:pt idx="247">
                        <c:v>119</c:v>
                      </c:pt>
                      <c:pt idx="248">
                        <c:v>0</c:v>
                      </c:pt>
                      <c:pt idx="249">
                        <c:v>720</c:v>
                      </c:pt>
                      <c:pt idx="250">
                        <c:v>116</c:v>
                      </c:pt>
                      <c:pt idx="251">
                        <c:v>720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986</c:v>
                      </c:pt>
                      <c:pt idx="259">
                        <c:v>0</c:v>
                      </c:pt>
                      <c:pt idx="260">
                        <c:v>696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B-BA37-4D42-997C-BB629CE5947A}"/>
                  </c:ext>
                </c:extLst>
              </c15:ser>
            </c15:filteredScatterSeries>
            <c15:filteredScatterSeries>
              <c15:ser>
                <c:idx val="40"/>
                <c:order val="4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(1)'!$AP$1</c15:sqref>
                        </c15:formulaRef>
                      </c:ext>
                    </c:extLst>
                    <c:strCache>
                      <c:ptCount val="1"/>
                      <c:pt idx="0">
                        <c:v>directory_enumerated</c:v>
                      </c:pt>
                    </c:strCache>
                  </c:strRef>
                </c:tx>
                <c:spPr>
                  <a:ln w="9525" cap="rnd">
                    <a:solidFill>
                      <a:schemeClr val="accent5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(1)'!$AP$2:$AP$263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5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3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11</c:v>
                      </c:pt>
                      <c:pt idx="86">
                        <c:v>3</c:v>
                      </c:pt>
                      <c:pt idx="87">
                        <c:v>9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2</c:v>
                      </c:pt>
                      <c:pt idx="99">
                        <c:v>7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28268</c:v>
                      </c:pt>
                      <c:pt idx="109">
                        <c:v>2</c:v>
                      </c:pt>
                      <c:pt idx="110">
                        <c:v>5</c:v>
                      </c:pt>
                      <c:pt idx="111">
                        <c:v>6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10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4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5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25</c:v>
                      </c:pt>
                      <c:pt idx="133">
                        <c:v>5</c:v>
                      </c:pt>
                      <c:pt idx="134">
                        <c:v>5</c:v>
                      </c:pt>
                      <c:pt idx="135">
                        <c:v>0</c:v>
                      </c:pt>
                      <c:pt idx="136">
                        <c:v>5</c:v>
                      </c:pt>
                      <c:pt idx="137">
                        <c:v>5</c:v>
                      </c:pt>
                      <c:pt idx="138">
                        <c:v>5</c:v>
                      </c:pt>
                      <c:pt idx="139">
                        <c:v>5</c:v>
                      </c:pt>
                      <c:pt idx="140">
                        <c:v>5</c:v>
                      </c:pt>
                      <c:pt idx="141">
                        <c:v>5</c:v>
                      </c:pt>
                      <c:pt idx="142">
                        <c:v>5</c:v>
                      </c:pt>
                      <c:pt idx="143">
                        <c:v>5</c:v>
                      </c:pt>
                      <c:pt idx="144">
                        <c:v>5</c:v>
                      </c:pt>
                      <c:pt idx="145">
                        <c:v>5</c:v>
                      </c:pt>
                      <c:pt idx="146">
                        <c:v>5</c:v>
                      </c:pt>
                      <c:pt idx="147">
                        <c:v>5</c:v>
                      </c:pt>
                      <c:pt idx="148">
                        <c:v>5</c:v>
                      </c:pt>
                      <c:pt idx="149">
                        <c:v>5</c:v>
                      </c:pt>
                      <c:pt idx="150">
                        <c:v>5</c:v>
                      </c:pt>
                      <c:pt idx="151">
                        <c:v>5</c:v>
                      </c:pt>
                      <c:pt idx="152">
                        <c:v>5</c:v>
                      </c:pt>
                      <c:pt idx="153">
                        <c:v>5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5</c:v>
                      </c:pt>
                      <c:pt idx="158">
                        <c:v>20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1</c:v>
                      </c:pt>
                      <c:pt idx="166">
                        <c:v>0</c:v>
                      </c:pt>
                      <c:pt idx="167">
                        <c:v>18</c:v>
                      </c:pt>
                      <c:pt idx="168">
                        <c:v>9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7</c:v>
                      </c:pt>
                      <c:pt idx="172">
                        <c:v>5</c:v>
                      </c:pt>
                      <c:pt idx="173">
                        <c:v>0</c:v>
                      </c:pt>
                      <c:pt idx="174">
                        <c:v>10</c:v>
                      </c:pt>
                      <c:pt idx="175">
                        <c:v>18</c:v>
                      </c:pt>
                      <c:pt idx="176">
                        <c:v>0</c:v>
                      </c:pt>
                      <c:pt idx="177">
                        <c:v>39</c:v>
                      </c:pt>
                      <c:pt idx="178">
                        <c:v>33</c:v>
                      </c:pt>
                      <c:pt idx="179">
                        <c:v>5</c:v>
                      </c:pt>
                      <c:pt idx="180">
                        <c:v>11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23</c:v>
                      </c:pt>
                      <c:pt idx="196">
                        <c:v>23</c:v>
                      </c:pt>
                      <c:pt idx="197">
                        <c:v>23</c:v>
                      </c:pt>
                      <c:pt idx="198">
                        <c:v>23</c:v>
                      </c:pt>
                      <c:pt idx="199">
                        <c:v>23</c:v>
                      </c:pt>
                      <c:pt idx="200">
                        <c:v>23</c:v>
                      </c:pt>
                      <c:pt idx="201">
                        <c:v>23</c:v>
                      </c:pt>
                      <c:pt idx="202">
                        <c:v>23</c:v>
                      </c:pt>
                      <c:pt idx="203">
                        <c:v>0</c:v>
                      </c:pt>
                      <c:pt idx="204">
                        <c:v>4</c:v>
                      </c:pt>
                      <c:pt idx="205">
                        <c:v>36</c:v>
                      </c:pt>
                      <c:pt idx="206">
                        <c:v>1</c:v>
                      </c:pt>
                      <c:pt idx="207">
                        <c:v>1</c:v>
                      </c:pt>
                      <c:pt idx="208">
                        <c:v>4161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1</c:v>
                      </c:pt>
                      <c:pt idx="212">
                        <c:v>1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4150</c:v>
                      </c:pt>
                      <c:pt idx="216">
                        <c:v>0</c:v>
                      </c:pt>
                      <c:pt idx="217">
                        <c:v>2</c:v>
                      </c:pt>
                      <c:pt idx="218">
                        <c:v>3554</c:v>
                      </c:pt>
                      <c:pt idx="219">
                        <c:v>0</c:v>
                      </c:pt>
                      <c:pt idx="220">
                        <c:v>1</c:v>
                      </c:pt>
                      <c:pt idx="221">
                        <c:v>3145</c:v>
                      </c:pt>
                      <c:pt idx="222">
                        <c:v>2</c:v>
                      </c:pt>
                      <c:pt idx="223">
                        <c:v>3328</c:v>
                      </c:pt>
                      <c:pt idx="224">
                        <c:v>723</c:v>
                      </c:pt>
                      <c:pt idx="225">
                        <c:v>16</c:v>
                      </c:pt>
                      <c:pt idx="226">
                        <c:v>1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4</c:v>
                      </c:pt>
                      <c:pt idx="232">
                        <c:v>1</c:v>
                      </c:pt>
                      <c:pt idx="233">
                        <c:v>1</c:v>
                      </c:pt>
                      <c:pt idx="234">
                        <c:v>1</c:v>
                      </c:pt>
                      <c:pt idx="235">
                        <c:v>1</c:v>
                      </c:pt>
                      <c:pt idx="236">
                        <c:v>1</c:v>
                      </c:pt>
                      <c:pt idx="237">
                        <c:v>20</c:v>
                      </c:pt>
                      <c:pt idx="238">
                        <c:v>0</c:v>
                      </c:pt>
                      <c:pt idx="239">
                        <c:v>4</c:v>
                      </c:pt>
                      <c:pt idx="240">
                        <c:v>1</c:v>
                      </c:pt>
                      <c:pt idx="241">
                        <c:v>1</c:v>
                      </c:pt>
                      <c:pt idx="242">
                        <c:v>3596</c:v>
                      </c:pt>
                      <c:pt idx="243">
                        <c:v>1</c:v>
                      </c:pt>
                      <c:pt idx="244">
                        <c:v>17</c:v>
                      </c:pt>
                      <c:pt idx="245">
                        <c:v>17</c:v>
                      </c:pt>
                      <c:pt idx="246">
                        <c:v>1</c:v>
                      </c:pt>
                      <c:pt idx="247">
                        <c:v>32</c:v>
                      </c:pt>
                      <c:pt idx="248">
                        <c:v>1</c:v>
                      </c:pt>
                      <c:pt idx="249">
                        <c:v>2233</c:v>
                      </c:pt>
                      <c:pt idx="250">
                        <c:v>2214</c:v>
                      </c:pt>
                      <c:pt idx="251">
                        <c:v>2232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1</c:v>
                      </c:pt>
                      <c:pt idx="256">
                        <c:v>1</c:v>
                      </c:pt>
                      <c:pt idx="257">
                        <c:v>1</c:v>
                      </c:pt>
                      <c:pt idx="258">
                        <c:v>552</c:v>
                      </c:pt>
                      <c:pt idx="259">
                        <c:v>1</c:v>
                      </c:pt>
                      <c:pt idx="260">
                        <c:v>3272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C-BA37-4D42-997C-BB629CE5947A}"/>
                  </c:ext>
                </c:extLst>
              </c15:ser>
            </c15:filteredScatterSeries>
            <c15:filteredScatterSeries>
              <c15:ser>
                <c:idx val="43"/>
                <c:order val="4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(1)'!$AS$1</c15:sqref>
                        </c15:formulaRef>
                      </c:ext>
                    </c:extLst>
                    <c:strCache>
                      <c:ptCount val="1"/>
                      <c:pt idx="0">
                        <c:v>dll_loaded</c:v>
                      </c:pt>
                    </c:strCache>
                  </c:strRef>
                </c:tx>
                <c:spPr>
                  <a:ln w="9525" cap="rnd">
                    <a:solidFill>
                      <a:schemeClr val="accent2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(1)'!$AS$2:$AS$263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4</c:v>
                      </c:pt>
                      <c:pt idx="12">
                        <c:v>0</c:v>
                      </c:pt>
                      <c:pt idx="13">
                        <c:v>4</c:v>
                      </c:pt>
                      <c:pt idx="14">
                        <c:v>0</c:v>
                      </c:pt>
                      <c:pt idx="15">
                        <c:v>8</c:v>
                      </c:pt>
                      <c:pt idx="16">
                        <c:v>0</c:v>
                      </c:pt>
                      <c:pt idx="17">
                        <c:v>2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19</c:v>
                      </c:pt>
                      <c:pt idx="23">
                        <c:v>4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3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3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7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82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1</c:v>
                      </c:pt>
                      <c:pt idx="91">
                        <c:v>1</c:v>
                      </c:pt>
                      <c:pt idx="92">
                        <c:v>0</c:v>
                      </c:pt>
                      <c:pt idx="93">
                        <c:v>44</c:v>
                      </c:pt>
                      <c:pt idx="94">
                        <c:v>44</c:v>
                      </c:pt>
                      <c:pt idx="95">
                        <c:v>44</c:v>
                      </c:pt>
                      <c:pt idx="96">
                        <c:v>0</c:v>
                      </c:pt>
                      <c:pt idx="97">
                        <c:v>1</c:v>
                      </c:pt>
                      <c:pt idx="98">
                        <c:v>3</c:v>
                      </c:pt>
                      <c:pt idx="99">
                        <c:v>1</c:v>
                      </c:pt>
                      <c:pt idx="100">
                        <c:v>0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354</c:v>
                      </c:pt>
                      <c:pt idx="109">
                        <c:v>8</c:v>
                      </c:pt>
                      <c:pt idx="110">
                        <c:v>0</c:v>
                      </c:pt>
                      <c:pt idx="111">
                        <c:v>20</c:v>
                      </c:pt>
                      <c:pt idx="112">
                        <c:v>1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1</c:v>
                      </c:pt>
                      <c:pt idx="116">
                        <c:v>0</c:v>
                      </c:pt>
                      <c:pt idx="117">
                        <c:v>2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13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44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1</c:v>
                      </c:pt>
                      <c:pt idx="132">
                        <c:v>2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1</c:v>
                      </c:pt>
                      <c:pt idx="156">
                        <c:v>1</c:v>
                      </c:pt>
                      <c:pt idx="157">
                        <c:v>0</c:v>
                      </c:pt>
                      <c:pt idx="158">
                        <c:v>18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1</c:v>
                      </c:pt>
                      <c:pt idx="162">
                        <c:v>1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1</c:v>
                      </c:pt>
                      <c:pt idx="166">
                        <c:v>1</c:v>
                      </c:pt>
                      <c:pt idx="167">
                        <c:v>18</c:v>
                      </c:pt>
                      <c:pt idx="168">
                        <c:v>1</c:v>
                      </c:pt>
                      <c:pt idx="169">
                        <c:v>1</c:v>
                      </c:pt>
                      <c:pt idx="170">
                        <c:v>1</c:v>
                      </c:pt>
                      <c:pt idx="171">
                        <c:v>1</c:v>
                      </c:pt>
                      <c:pt idx="172">
                        <c:v>14</c:v>
                      </c:pt>
                      <c:pt idx="173">
                        <c:v>1</c:v>
                      </c:pt>
                      <c:pt idx="174">
                        <c:v>14</c:v>
                      </c:pt>
                      <c:pt idx="175">
                        <c:v>1</c:v>
                      </c:pt>
                      <c:pt idx="176">
                        <c:v>0</c:v>
                      </c:pt>
                      <c:pt idx="177">
                        <c:v>58</c:v>
                      </c:pt>
                      <c:pt idx="178">
                        <c:v>26</c:v>
                      </c:pt>
                      <c:pt idx="179">
                        <c:v>0</c:v>
                      </c:pt>
                      <c:pt idx="180">
                        <c:v>14</c:v>
                      </c:pt>
                      <c:pt idx="181">
                        <c:v>1</c:v>
                      </c:pt>
                      <c:pt idx="182">
                        <c:v>1</c:v>
                      </c:pt>
                      <c:pt idx="183">
                        <c:v>1</c:v>
                      </c:pt>
                      <c:pt idx="184">
                        <c:v>0</c:v>
                      </c:pt>
                      <c:pt idx="185">
                        <c:v>1</c:v>
                      </c:pt>
                      <c:pt idx="186">
                        <c:v>1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1</c:v>
                      </c:pt>
                      <c:pt idx="190">
                        <c:v>0</c:v>
                      </c:pt>
                      <c:pt idx="191">
                        <c:v>1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1</c:v>
                      </c:pt>
                      <c:pt idx="195">
                        <c:v>3</c:v>
                      </c:pt>
                      <c:pt idx="196">
                        <c:v>3</c:v>
                      </c:pt>
                      <c:pt idx="197">
                        <c:v>3</c:v>
                      </c:pt>
                      <c:pt idx="198">
                        <c:v>3</c:v>
                      </c:pt>
                      <c:pt idx="199">
                        <c:v>3</c:v>
                      </c:pt>
                      <c:pt idx="200">
                        <c:v>3</c:v>
                      </c:pt>
                      <c:pt idx="201">
                        <c:v>3</c:v>
                      </c:pt>
                      <c:pt idx="202">
                        <c:v>3</c:v>
                      </c:pt>
                      <c:pt idx="203">
                        <c:v>0</c:v>
                      </c:pt>
                      <c:pt idx="204">
                        <c:v>3</c:v>
                      </c:pt>
                      <c:pt idx="205">
                        <c:v>48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5</c:v>
                      </c:pt>
                      <c:pt idx="209">
                        <c:v>1</c:v>
                      </c:pt>
                      <c:pt idx="210">
                        <c:v>16</c:v>
                      </c:pt>
                      <c:pt idx="211">
                        <c:v>16</c:v>
                      </c:pt>
                      <c:pt idx="212">
                        <c:v>16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5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2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23</c:v>
                      </c:pt>
                      <c:pt idx="222">
                        <c:v>0</c:v>
                      </c:pt>
                      <c:pt idx="223">
                        <c:v>23</c:v>
                      </c:pt>
                      <c:pt idx="224">
                        <c:v>1</c:v>
                      </c:pt>
                      <c:pt idx="225">
                        <c:v>39</c:v>
                      </c:pt>
                      <c:pt idx="226">
                        <c:v>6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22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2</c:v>
                      </c:pt>
                      <c:pt idx="242">
                        <c:v>1</c:v>
                      </c:pt>
                      <c:pt idx="243">
                        <c:v>0</c:v>
                      </c:pt>
                      <c:pt idx="244">
                        <c:v>5</c:v>
                      </c:pt>
                      <c:pt idx="245">
                        <c:v>5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86</c:v>
                      </c:pt>
                      <c:pt idx="250">
                        <c:v>80</c:v>
                      </c:pt>
                      <c:pt idx="251">
                        <c:v>86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21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D-BA37-4D42-997C-BB629CE5947A}"/>
                  </c:ext>
                </c:extLst>
              </c15:ser>
            </c15:filteredScatterSeries>
            <c15:filteredScatterSeries>
              <c15:ser>
                <c:idx val="46"/>
                <c:order val="4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(1)'!$AV$1</c15:sqref>
                        </c15:formulaRef>
                      </c:ext>
                    </c:extLst>
                    <c:strCache>
                      <c:ptCount val="1"/>
                      <c:pt idx="0">
                        <c:v>apistats</c:v>
                      </c:pt>
                    </c:strCache>
                  </c:strRef>
                </c:tx>
                <c:spPr>
                  <a:ln w="9525" cap="rnd">
                    <a:solidFill>
                      <a:schemeClr val="accent5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(1)'!$AV$2:$AV$263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13</c:v>
                      </c:pt>
                      <c:pt idx="5">
                        <c:v>0</c:v>
                      </c:pt>
                      <c:pt idx="6">
                        <c:v>11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38</c:v>
                      </c:pt>
                      <c:pt idx="12">
                        <c:v>0</c:v>
                      </c:pt>
                      <c:pt idx="13">
                        <c:v>32</c:v>
                      </c:pt>
                      <c:pt idx="14">
                        <c:v>10</c:v>
                      </c:pt>
                      <c:pt idx="15">
                        <c:v>38</c:v>
                      </c:pt>
                      <c:pt idx="16">
                        <c:v>0</c:v>
                      </c:pt>
                      <c:pt idx="17">
                        <c:v>18</c:v>
                      </c:pt>
                      <c:pt idx="18">
                        <c:v>0</c:v>
                      </c:pt>
                      <c:pt idx="19">
                        <c:v>9</c:v>
                      </c:pt>
                      <c:pt idx="20">
                        <c:v>13</c:v>
                      </c:pt>
                      <c:pt idx="21">
                        <c:v>0</c:v>
                      </c:pt>
                      <c:pt idx="22">
                        <c:v>42</c:v>
                      </c:pt>
                      <c:pt idx="23">
                        <c:v>30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22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22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9</c:v>
                      </c:pt>
                      <c:pt idx="47">
                        <c:v>0</c:v>
                      </c:pt>
                      <c:pt idx="48">
                        <c:v>29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15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16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184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75</c:v>
                      </c:pt>
                      <c:pt idx="85">
                        <c:v>29</c:v>
                      </c:pt>
                      <c:pt idx="86">
                        <c:v>28</c:v>
                      </c:pt>
                      <c:pt idx="87">
                        <c:v>82</c:v>
                      </c:pt>
                      <c:pt idx="88">
                        <c:v>2</c:v>
                      </c:pt>
                      <c:pt idx="89">
                        <c:v>9</c:v>
                      </c:pt>
                      <c:pt idx="90">
                        <c:v>29</c:v>
                      </c:pt>
                      <c:pt idx="91">
                        <c:v>33</c:v>
                      </c:pt>
                      <c:pt idx="92">
                        <c:v>26</c:v>
                      </c:pt>
                      <c:pt idx="93">
                        <c:v>346</c:v>
                      </c:pt>
                      <c:pt idx="94">
                        <c:v>346</c:v>
                      </c:pt>
                      <c:pt idx="95">
                        <c:v>346</c:v>
                      </c:pt>
                      <c:pt idx="96">
                        <c:v>27</c:v>
                      </c:pt>
                      <c:pt idx="97">
                        <c:v>46</c:v>
                      </c:pt>
                      <c:pt idx="98">
                        <c:v>112</c:v>
                      </c:pt>
                      <c:pt idx="99">
                        <c:v>61</c:v>
                      </c:pt>
                      <c:pt idx="100">
                        <c:v>0</c:v>
                      </c:pt>
                      <c:pt idx="101">
                        <c:v>32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71</c:v>
                      </c:pt>
                      <c:pt idx="109">
                        <c:v>114</c:v>
                      </c:pt>
                      <c:pt idx="110">
                        <c:v>43</c:v>
                      </c:pt>
                      <c:pt idx="111">
                        <c:v>196</c:v>
                      </c:pt>
                      <c:pt idx="112">
                        <c:v>35</c:v>
                      </c:pt>
                      <c:pt idx="113">
                        <c:v>34</c:v>
                      </c:pt>
                      <c:pt idx="114">
                        <c:v>34</c:v>
                      </c:pt>
                      <c:pt idx="115">
                        <c:v>38</c:v>
                      </c:pt>
                      <c:pt idx="116">
                        <c:v>57</c:v>
                      </c:pt>
                      <c:pt idx="117">
                        <c:v>116</c:v>
                      </c:pt>
                      <c:pt idx="118">
                        <c:v>25</c:v>
                      </c:pt>
                      <c:pt idx="119">
                        <c:v>20</c:v>
                      </c:pt>
                      <c:pt idx="120">
                        <c:v>0</c:v>
                      </c:pt>
                      <c:pt idx="121">
                        <c:v>16</c:v>
                      </c:pt>
                      <c:pt idx="122">
                        <c:v>100</c:v>
                      </c:pt>
                      <c:pt idx="123">
                        <c:v>16</c:v>
                      </c:pt>
                      <c:pt idx="124">
                        <c:v>27</c:v>
                      </c:pt>
                      <c:pt idx="125">
                        <c:v>15</c:v>
                      </c:pt>
                      <c:pt idx="126">
                        <c:v>15</c:v>
                      </c:pt>
                      <c:pt idx="127">
                        <c:v>382</c:v>
                      </c:pt>
                      <c:pt idx="128">
                        <c:v>26</c:v>
                      </c:pt>
                      <c:pt idx="129">
                        <c:v>15</c:v>
                      </c:pt>
                      <c:pt idx="130">
                        <c:v>16</c:v>
                      </c:pt>
                      <c:pt idx="131">
                        <c:v>45</c:v>
                      </c:pt>
                      <c:pt idx="132">
                        <c:v>358</c:v>
                      </c:pt>
                      <c:pt idx="133">
                        <c:v>57</c:v>
                      </c:pt>
                      <c:pt idx="134">
                        <c:v>57</c:v>
                      </c:pt>
                      <c:pt idx="135">
                        <c:v>0</c:v>
                      </c:pt>
                      <c:pt idx="136">
                        <c:v>57</c:v>
                      </c:pt>
                      <c:pt idx="137">
                        <c:v>57</c:v>
                      </c:pt>
                      <c:pt idx="138">
                        <c:v>57</c:v>
                      </c:pt>
                      <c:pt idx="139">
                        <c:v>57</c:v>
                      </c:pt>
                      <c:pt idx="140">
                        <c:v>57</c:v>
                      </c:pt>
                      <c:pt idx="141">
                        <c:v>57</c:v>
                      </c:pt>
                      <c:pt idx="142">
                        <c:v>57</c:v>
                      </c:pt>
                      <c:pt idx="143">
                        <c:v>57</c:v>
                      </c:pt>
                      <c:pt idx="144">
                        <c:v>57</c:v>
                      </c:pt>
                      <c:pt idx="145">
                        <c:v>57</c:v>
                      </c:pt>
                      <c:pt idx="146">
                        <c:v>57</c:v>
                      </c:pt>
                      <c:pt idx="147">
                        <c:v>57</c:v>
                      </c:pt>
                      <c:pt idx="148">
                        <c:v>57</c:v>
                      </c:pt>
                      <c:pt idx="149">
                        <c:v>57</c:v>
                      </c:pt>
                      <c:pt idx="150">
                        <c:v>57</c:v>
                      </c:pt>
                      <c:pt idx="151">
                        <c:v>57</c:v>
                      </c:pt>
                      <c:pt idx="152">
                        <c:v>57</c:v>
                      </c:pt>
                      <c:pt idx="153">
                        <c:v>57</c:v>
                      </c:pt>
                      <c:pt idx="154">
                        <c:v>2</c:v>
                      </c:pt>
                      <c:pt idx="155">
                        <c:v>34</c:v>
                      </c:pt>
                      <c:pt idx="156">
                        <c:v>35</c:v>
                      </c:pt>
                      <c:pt idx="157">
                        <c:v>44</c:v>
                      </c:pt>
                      <c:pt idx="158">
                        <c:v>160</c:v>
                      </c:pt>
                      <c:pt idx="159">
                        <c:v>6</c:v>
                      </c:pt>
                      <c:pt idx="160">
                        <c:v>6</c:v>
                      </c:pt>
                      <c:pt idx="161">
                        <c:v>120</c:v>
                      </c:pt>
                      <c:pt idx="162">
                        <c:v>120</c:v>
                      </c:pt>
                      <c:pt idx="163">
                        <c:v>18</c:v>
                      </c:pt>
                      <c:pt idx="164">
                        <c:v>18</c:v>
                      </c:pt>
                      <c:pt idx="165">
                        <c:v>54</c:v>
                      </c:pt>
                      <c:pt idx="166">
                        <c:v>39</c:v>
                      </c:pt>
                      <c:pt idx="167">
                        <c:v>164</c:v>
                      </c:pt>
                      <c:pt idx="168">
                        <c:v>50</c:v>
                      </c:pt>
                      <c:pt idx="169">
                        <c:v>33</c:v>
                      </c:pt>
                      <c:pt idx="170">
                        <c:v>37</c:v>
                      </c:pt>
                      <c:pt idx="171">
                        <c:v>42</c:v>
                      </c:pt>
                      <c:pt idx="172">
                        <c:v>135</c:v>
                      </c:pt>
                      <c:pt idx="173">
                        <c:v>38</c:v>
                      </c:pt>
                      <c:pt idx="174">
                        <c:v>170</c:v>
                      </c:pt>
                      <c:pt idx="175">
                        <c:v>118</c:v>
                      </c:pt>
                      <c:pt idx="176">
                        <c:v>25</c:v>
                      </c:pt>
                      <c:pt idx="177">
                        <c:v>565</c:v>
                      </c:pt>
                      <c:pt idx="178">
                        <c:v>338</c:v>
                      </c:pt>
                      <c:pt idx="179">
                        <c:v>54</c:v>
                      </c:pt>
                      <c:pt idx="180">
                        <c:v>52</c:v>
                      </c:pt>
                      <c:pt idx="181">
                        <c:v>34</c:v>
                      </c:pt>
                      <c:pt idx="182">
                        <c:v>34</c:v>
                      </c:pt>
                      <c:pt idx="183">
                        <c:v>34</c:v>
                      </c:pt>
                      <c:pt idx="184">
                        <c:v>0</c:v>
                      </c:pt>
                      <c:pt idx="185">
                        <c:v>34</c:v>
                      </c:pt>
                      <c:pt idx="186">
                        <c:v>34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34</c:v>
                      </c:pt>
                      <c:pt idx="190">
                        <c:v>0</c:v>
                      </c:pt>
                      <c:pt idx="191">
                        <c:v>34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38</c:v>
                      </c:pt>
                      <c:pt idx="195">
                        <c:v>194</c:v>
                      </c:pt>
                      <c:pt idx="196">
                        <c:v>194</c:v>
                      </c:pt>
                      <c:pt idx="197">
                        <c:v>194</c:v>
                      </c:pt>
                      <c:pt idx="198">
                        <c:v>194</c:v>
                      </c:pt>
                      <c:pt idx="199">
                        <c:v>194</c:v>
                      </c:pt>
                      <c:pt idx="200">
                        <c:v>194</c:v>
                      </c:pt>
                      <c:pt idx="201">
                        <c:v>194</c:v>
                      </c:pt>
                      <c:pt idx="202">
                        <c:v>194</c:v>
                      </c:pt>
                      <c:pt idx="203">
                        <c:v>52</c:v>
                      </c:pt>
                      <c:pt idx="204">
                        <c:v>253</c:v>
                      </c:pt>
                      <c:pt idx="205">
                        <c:v>499</c:v>
                      </c:pt>
                      <c:pt idx="206">
                        <c:v>55</c:v>
                      </c:pt>
                      <c:pt idx="207">
                        <c:v>426</c:v>
                      </c:pt>
                      <c:pt idx="208">
                        <c:v>94</c:v>
                      </c:pt>
                      <c:pt idx="209">
                        <c:v>122</c:v>
                      </c:pt>
                      <c:pt idx="210">
                        <c:v>165</c:v>
                      </c:pt>
                      <c:pt idx="211">
                        <c:v>217</c:v>
                      </c:pt>
                      <c:pt idx="212">
                        <c:v>217</c:v>
                      </c:pt>
                      <c:pt idx="213">
                        <c:v>57</c:v>
                      </c:pt>
                      <c:pt idx="214">
                        <c:v>30</c:v>
                      </c:pt>
                      <c:pt idx="215">
                        <c:v>138</c:v>
                      </c:pt>
                      <c:pt idx="216">
                        <c:v>31</c:v>
                      </c:pt>
                      <c:pt idx="217">
                        <c:v>61</c:v>
                      </c:pt>
                      <c:pt idx="218">
                        <c:v>156</c:v>
                      </c:pt>
                      <c:pt idx="219">
                        <c:v>12</c:v>
                      </c:pt>
                      <c:pt idx="220">
                        <c:v>33</c:v>
                      </c:pt>
                      <c:pt idx="221">
                        <c:v>1550</c:v>
                      </c:pt>
                      <c:pt idx="222">
                        <c:v>1693</c:v>
                      </c:pt>
                      <c:pt idx="223">
                        <c:v>1551</c:v>
                      </c:pt>
                      <c:pt idx="224">
                        <c:v>137</c:v>
                      </c:pt>
                      <c:pt idx="225">
                        <c:v>1380</c:v>
                      </c:pt>
                      <c:pt idx="226">
                        <c:v>48</c:v>
                      </c:pt>
                      <c:pt idx="227">
                        <c:v>11</c:v>
                      </c:pt>
                      <c:pt idx="228">
                        <c:v>35</c:v>
                      </c:pt>
                      <c:pt idx="229">
                        <c:v>32</c:v>
                      </c:pt>
                      <c:pt idx="230">
                        <c:v>6</c:v>
                      </c:pt>
                      <c:pt idx="231">
                        <c:v>154</c:v>
                      </c:pt>
                      <c:pt idx="232">
                        <c:v>129</c:v>
                      </c:pt>
                      <c:pt idx="233">
                        <c:v>33</c:v>
                      </c:pt>
                      <c:pt idx="234">
                        <c:v>18</c:v>
                      </c:pt>
                      <c:pt idx="235">
                        <c:v>244</c:v>
                      </c:pt>
                      <c:pt idx="236">
                        <c:v>111</c:v>
                      </c:pt>
                      <c:pt idx="237">
                        <c:v>114</c:v>
                      </c:pt>
                      <c:pt idx="238">
                        <c:v>32</c:v>
                      </c:pt>
                      <c:pt idx="239">
                        <c:v>69</c:v>
                      </c:pt>
                      <c:pt idx="240">
                        <c:v>49</c:v>
                      </c:pt>
                      <c:pt idx="241">
                        <c:v>201</c:v>
                      </c:pt>
                      <c:pt idx="242">
                        <c:v>414</c:v>
                      </c:pt>
                      <c:pt idx="243">
                        <c:v>56</c:v>
                      </c:pt>
                      <c:pt idx="244">
                        <c:v>220</c:v>
                      </c:pt>
                      <c:pt idx="245">
                        <c:v>196</c:v>
                      </c:pt>
                      <c:pt idx="246">
                        <c:v>33</c:v>
                      </c:pt>
                      <c:pt idx="247">
                        <c:v>132</c:v>
                      </c:pt>
                      <c:pt idx="248">
                        <c:v>45</c:v>
                      </c:pt>
                      <c:pt idx="249">
                        <c:v>2463</c:v>
                      </c:pt>
                      <c:pt idx="250">
                        <c:v>1713</c:v>
                      </c:pt>
                      <c:pt idx="251">
                        <c:v>2457</c:v>
                      </c:pt>
                      <c:pt idx="252">
                        <c:v>30</c:v>
                      </c:pt>
                      <c:pt idx="253">
                        <c:v>32</c:v>
                      </c:pt>
                      <c:pt idx="254">
                        <c:v>30</c:v>
                      </c:pt>
                      <c:pt idx="255">
                        <c:v>46</c:v>
                      </c:pt>
                      <c:pt idx="256">
                        <c:v>46</c:v>
                      </c:pt>
                      <c:pt idx="257">
                        <c:v>46</c:v>
                      </c:pt>
                      <c:pt idx="258">
                        <c:v>805</c:v>
                      </c:pt>
                      <c:pt idx="259">
                        <c:v>32</c:v>
                      </c:pt>
                      <c:pt idx="260">
                        <c:v>96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E-BA37-4D42-997C-BB629CE5947A}"/>
                  </c:ext>
                </c:extLst>
              </c15:ser>
            </c15:filteredScatterSeries>
            <c15:filteredScatterSeries>
              <c15:ser>
                <c:idx val="47"/>
                <c:order val="4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(1)'!$AW$1</c15:sqref>
                        </c15:formulaRef>
                      </c:ext>
                    </c:extLst>
                    <c:strCache>
                      <c:ptCount val="1"/>
                      <c:pt idx="0">
                        <c:v>log</c:v>
                      </c:pt>
                    </c:strCache>
                  </c:strRef>
                </c:tx>
                <c:spPr>
                  <a:ln w="9525" cap="rnd">
                    <a:solidFill>
                      <a:schemeClr val="accent6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(1)'!$AW$2:$AW$263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17</c:v>
                      </c:pt>
                      <c:pt idx="1">
                        <c:v>17</c:v>
                      </c:pt>
                      <c:pt idx="2">
                        <c:v>14</c:v>
                      </c:pt>
                      <c:pt idx="3">
                        <c:v>17</c:v>
                      </c:pt>
                      <c:pt idx="4">
                        <c:v>19</c:v>
                      </c:pt>
                      <c:pt idx="5">
                        <c:v>17</c:v>
                      </c:pt>
                      <c:pt idx="6">
                        <c:v>19</c:v>
                      </c:pt>
                      <c:pt idx="7">
                        <c:v>17</c:v>
                      </c:pt>
                      <c:pt idx="8">
                        <c:v>17</c:v>
                      </c:pt>
                      <c:pt idx="9">
                        <c:v>14</c:v>
                      </c:pt>
                      <c:pt idx="10">
                        <c:v>17</c:v>
                      </c:pt>
                      <c:pt idx="11">
                        <c:v>22</c:v>
                      </c:pt>
                      <c:pt idx="12">
                        <c:v>13</c:v>
                      </c:pt>
                      <c:pt idx="13">
                        <c:v>19</c:v>
                      </c:pt>
                      <c:pt idx="14">
                        <c:v>19</c:v>
                      </c:pt>
                      <c:pt idx="15">
                        <c:v>19</c:v>
                      </c:pt>
                      <c:pt idx="16">
                        <c:v>17</c:v>
                      </c:pt>
                      <c:pt idx="17">
                        <c:v>20</c:v>
                      </c:pt>
                      <c:pt idx="18">
                        <c:v>17</c:v>
                      </c:pt>
                      <c:pt idx="19">
                        <c:v>19</c:v>
                      </c:pt>
                      <c:pt idx="20">
                        <c:v>19</c:v>
                      </c:pt>
                      <c:pt idx="21">
                        <c:v>14</c:v>
                      </c:pt>
                      <c:pt idx="22">
                        <c:v>20</c:v>
                      </c:pt>
                      <c:pt idx="23">
                        <c:v>19</c:v>
                      </c:pt>
                      <c:pt idx="24">
                        <c:v>13</c:v>
                      </c:pt>
                      <c:pt idx="25">
                        <c:v>17</c:v>
                      </c:pt>
                      <c:pt idx="26">
                        <c:v>20</c:v>
                      </c:pt>
                      <c:pt idx="27">
                        <c:v>14</c:v>
                      </c:pt>
                      <c:pt idx="28">
                        <c:v>17</c:v>
                      </c:pt>
                      <c:pt idx="29">
                        <c:v>17</c:v>
                      </c:pt>
                      <c:pt idx="30">
                        <c:v>17</c:v>
                      </c:pt>
                      <c:pt idx="31">
                        <c:v>17</c:v>
                      </c:pt>
                      <c:pt idx="32">
                        <c:v>13</c:v>
                      </c:pt>
                      <c:pt idx="33">
                        <c:v>17</c:v>
                      </c:pt>
                      <c:pt idx="34">
                        <c:v>17</c:v>
                      </c:pt>
                      <c:pt idx="35">
                        <c:v>14</c:v>
                      </c:pt>
                      <c:pt idx="36">
                        <c:v>14</c:v>
                      </c:pt>
                      <c:pt idx="37">
                        <c:v>20</c:v>
                      </c:pt>
                      <c:pt idx="38">
                        <c:v>17</c:v>
                      </c:pt>
                      <c:pt idx="39">
                        <c:v>17</c:v>
                      </c:pt>
                      <c:pt idx="40">
                        <c:v>13</c:v>
                      </c:pt>
                      <c:pt idx="41">
                        <c:v>13</c:v>
                      </c:pt>
                      <c:pt idx="42">
                        <c:v>13</c:v>
                      </c:pt>
                      <c:pt idx="43">
                        <c:v>14</c:v>
                      </c:pt>
                      <c:pt idx="44">
                        <c:v>19</c:v>
                      </c:pt>
                      <c:pt idx="45">
                        <c:v>17</c:v>
                      </c:pt>
                      <c:pt idx="46">
                        <c:v>19</c:v>
                      </c:pt>
                      <c:pt idx="47">
                        <c:v>13</c:v>
                      </c:pt>
                      <c:pt idx="48">
                        <c:v>18</c:v>
                      </c:pt>
                      <c:pt idx="49">
                        <c:v>13</c:v>
                      </c:pt>
                      <c:pt idx="50">
                        <c:v>17</c:v>
                      </c:pt>
                      <c:pt idx="51">
                        <c:v>13</c:v>
                      </c:pt>
                      <c:pt idx="52">
                        <c:v>20</c:v>
                      </c:pt>
                      <c:pt idx="53">
                        <c:v>17</c:v>
                      </c:pt>
                      <c:pt idx="54">
                        <c:v>14</c:v>
                      </c:pt>
                      <c:pt idx="55">
                        <c:v>17</c:v>
                      </c:pt>
                      <c:pt idx="56">
                        <c:v>14</c:v>
                      </c:pt>
                      <c:pt idx="57">
                        <c:v>17</c:v>
                      </c:pt>
                      <c:pt idx="58">
                        <c:v>14</c:v>
                      </c:pt>
                      <c:pt idx="59">
                        <c:v>17</c:v>
                      </c:pt>
                      <c:pt idx="60">
                        <c:v>13</c:v>
                      </c:pt>
                      <c:pt idx="61">
                        <c:v>17</c:v>
                      </c:pt>
                      <c:pt idx="62">
                        <c:v>17</c:v>
                      </c:pt>
                      <c:pt idx="63">
                        <c:v>17</c:v>
                      </c:pt>
                      <c:pt idx="64">
                        <c:v>17</c:v>
                      </c:pt>
                      <c:pt idx="65">
                        <c:v>17</c:v>
                      </c:pt>
                      <c:pt idx="66">
                        <c:v>13</c:v>
                      </c:pt>
                      <c:pt idx="67">
                        <c:v>17</c:v>
                      </c:pt>
                      <c:pt idx="68">
                        <c:v>19</c:v>
                      </c:pt>
                      <c:pt idx="69">
                        <c:v>13</c:v>
                      </c:pt>
                      <c:pt idx="70">
                        <c:v>17</c:v>
                      </c:pt>
                      <c:pt idx="71">
                        <c:v>17</c:v>
                      </c:pt>
                      <c:pt idx="72">
                        <c:v>17</c:v>
                      </c:pt>
                      <c:pt idx="73">
                        <c:v>19</c:v>
                      </c:pt>
                      <c:pt idx="74">
                        <c:v>17</c:v>
                      </c:pt>
                      <c:pt idx="75">
                        <c:v>14</c:v>
                      </c:pt>
                      <c:pt idx="76">
                        <c:v>17</c:v>
                      </c:pt>
                      <c:pt idx="77">
                        <c:v>24</c:v>
                      </c:pt>
                      <c:pt idx="78">
                        <c:v>14</c:v>
                      </c:pt>
                      <c:pt idx="79">
                        <c:v>17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67</c:v>
                      </c:pt>
                      <c:pt idx="205">
                        <c:v>157</c:v>
                      </c:pt>
                      <c:pt idx="206">
                        <c:v>20</c:v>
                      </c:pt>
                      <c:pt idx="207">
                        <c:v>669</c:v>
                      </c:pt>
                      <c:pt idx="208">
                        <c:v>8428</c:v>
                      </c:pt>
                      <c:pt idx="209">
                        <c:v>25</c:v>
                      </c:pt>
                      <c:pt idx="210">
                        <c:v>25</c:v>
                      </c:pt>
                      <c:pt idx="211">
                        <c:v>26</c:v>
                      </c:pt>
                      <c:pt idx="212">
                        <c:v>26</c:v>
                      </c:pt>
                      <c:pt idx="213">
                        <c:v>27</c:v>
                      </c:pt>
                      <c:pt idx="214">
                        <c:v>15</c:v>
                      </c:pt>
                      <c:pt idx="215">
                        <c:v>8454</c:v>
                      </c:pt>
                      <c:pt idx="216">
                        <c:v>19</c:v>
                      </c:pt>
                      <c:pt idx="217">
                        <c:v>21</c:v>
                      </c:pt>
                      <c:pt idx="218">
                        <c:v>7369</c:v>
                      </c:pt>
                      <c:pt idx="219">
                        <c:v>19</c:v>
                      </c:pt>
                      <c:pt idx="220">
                        <c:v>21</c:v>
                      </c:pt>
                      <c:pt idx="221">
                        <c:v>3733</c:v>
                      </c:pt>
                      <c:pt idx="222">
                        <c:v>12073</c:v>
                      </c:pt>
                      <c:pt idx="223">
                        <c:v>3734</c:v>
                      </c:pt>
                      <c:pt idx="224">
                        <c:v>750</c:v>
                      </c:pt>
                      <c:pt idx="225">
                        <c:v>7358</c:v>
                      </c:pt>
                      <c:pt idx="226">
                        <c:v>20</c:v>
                      </c:pt>
                      <c:pt idx="227">
                        <c:v>19</c:v>
                      </c:pt>
                      <c:pt idx="228">
                        <c:v>27</c:v>
                      </c:pt>
                      <c:pt idx="229">
                        <c:v>19</c:v>
                      </c:pt>
                      <c:pt idx="230">
                        <c:v>18</c:v>
                      </c:pt>
                      <c:pt idx="231">
                        <c:v>51</c:v>
                      </c:pt>
                      <c:pt idx="232">
                        <c:v>36</c:v>
                      </c:pt>
                      <c:pt idx="233">
                        <c:v>24</c:v>
                      </c:pt>
                      <c:pt idx="234">
                        <c:v>16</c:v>
                      </c:pt>
                      <c:pt idx="235">
                        <c:v>8874</c:v>
                      </c:pt>
                      <c:pt idx="236">
                        <c:v>33</c:v>
                      </c:pt>
                      <c:pt idx="237">
                        <c:v>62</c:v>
                      </c:pt>
                      <c:pt idx="238">
                        <c:v>19</c:v>
                      </c:pt>
                      <c:pt idx="239">
                        <c:v>18</c:v>
                      </c:pt>
                      <c:pt idx="240">
                        <c:v>21</c:v>
                      </c:pt>
                      <c:pt idx="241">
                        <c:v>58</c:v>
                      </c:pt>
                      <c:pt idx="242">
                        <c:v>4152</c:v>
                      </c:pt>
                      <c:pt idx="243">
                        <c:v>19</c:v>
                      </c:pt>
                      <c:pt idx="244">
                        <c:v>42</c:v>
                      </c:pt>
                      <c:pt idx="245">
                        <c:v>34</c:v>
                      </c:pt>
                      <c:pt idx="246">
                        <c:v>21</c:v>
                      </c:pt>
                      <c:pt idx="247">
                        <c:v>181</c:v>
                      </c:pt>
                      <c:pt idx="248">
                        <c:v>22</c:v>
                      </c:pt>
                      <c:pt idx="249">
                        <c:v>4311</c:v>
                      </c:pt>
                      <c:pt idx="250">
                        <c:v>2718</c:v>
                      </c:pt>
                      <c:pt idx="251">
                        <c:v>4320</c:v>
                      </c:pt>
                      <c:pt idx="252">
                        <c:v>19</c:v>
                      </c:pt>
                      <c:pt idx="253">
                        <c:v>19</c:v>
                      </c:pt>
                      <c:pt idx="254">
                        <c:v>19</c:v>
                      </c:pt>
                      <c:pt idx="255">
                        <c:v>196</c:v>
                      </c:pt>
                      <c:pt idx="256">
                        <c:v>194</c:v>
                      </c:pt>
                      <c:pt idx="257">
                        <c:v>197</c:v>
                      </c:pt>
                      <c:pt idx="258">
                        <c:v>781</c:v>
                      </c:pt>
                      <c:pt idx="259">
                        <c:v>24</c:v>
                      </c:pt>
                      <c:pt idx="260">
                        <c:v>4694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F-BA37-4D42-997C-BB629CE5947A}"/>
                  </c:ext>
                </c:extLst>
              </c15:ser>
            </c15:filteredScatterSeries>
            <c15:filteredScatterSeries>
              <c15:ser>
                <c:idx val="48"/>
                <c:order val="4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(1)'!$AX$1</c15:sqref>
                        </c15:formulaRef>
                      </c:ext>
                    </c:extLst>
                    <c:strCache>
                      <c:ptCount val="1"/>
                      <c:pt idx="0">
                        <c:v>action</c:v>
                      </c:pt>
                    </c:strCache>
                  </c:strRef>
                </c:tx>
                <c:spPr>
                  <a:ln w="9525" cap="rnd">
                    <a:solidFill>
                      <a:schemeClr val="accent1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(1)'!$AX$2:$AX$263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1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1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1</c:v>
                      </c:pt>
                      <c:pt idx="250">
                        <c:v>1</c:v>
                      </c:pt>
                      <c:pt idx="251">
                        <c:v>1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1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0-BA37-4D42-997C-BB629CE5947A}"/>
                  </c:ext>
                </c:extLst>
              </c15:ser>
            </c15:filteredScatterSeries>
            <c15:filteredScatterSeries>
              <c15:ser>
                <c:idx val="49"/>
                <c:order val="4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(1)'!$AY$1</c15:sqref>
                        </c15:formulaRef>
                      </c:ext>
                    </c:extLst>
                    <c:strCache>
                      <c:ptCount val="1"/>
                      <c:pt idx="0">
                        <c:v>errors</c:v>
                      </c:pt>
                    </c:strCache>
                  </c:strRef>
                </c:tx>
                <c:spPr>
                  <a:ln w="9525" cap="rnd">
                    <a:solidFill>
                      <a:schemeClr val="accent2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(1)'!$AY$2:$AY$263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17</c:v>
                      </c:pt>
                      <c:pt idx="81">
                        <c:v>17</c:v>
                      </c:pt>
                      <c:pt idx="82">
                        <c:v>17</c:v>
                      </c:pt>
                      <c:pt idx="83">
                        <c:v>17</c:v>
                      </c:pt>
                      <c:pt idx="84">
                        <c:v>75</c:v>
                      </c:pt>
                      <c:pt idx="85">
                        <c:v>22</c:v>
                      </c:pt>
                      <c:pt idx="86">
                        <c:v>22</c:v>
                      </c:pt>
                      <c:pt idx="87">
                        <c:v>34</c:v>
                      </c:pt>
                      <c:pt idx="88">
                        <c:v>19</c:v>
                      </c:pt>
                      <c:pt idx="89">
                        <c:v>19</c:v>
                      </c:pt>
                      <c:pt idx="90">
                        <c:v>20</c:v>
                      </c:pt>
                      <c:pt idx="91">
                        <c:v>24</c:v>
                      </c:pt>
                      <c:pt idx="92">
                        <c:v>20</c:v>
                      </c:pt>
                      <c:pt idx="93">
                        <c:v>46</c:v>
                      </c:pt>
                      <c:pt idx="94">
                        <c:v>46</c:v>
                      </c:pt>
                      <c:pt idx="95">
                        <c:v>46</c:v>
                      </c:pt>
                      <c:pt idx="96">
                        <c:v>19</c:v>
                      </c:pt>
                      <c:pt idx="97">
                        <c:v>24</c:v>
                      </c:pt>
                      <c:pt idx="98">
                        <c:v>41</c:v>
                      </c:pt>
                      <c:pt idx="99">
                        <c:v>26</c:v>
                      </c:pt>
                      <c:pt idx="100">
                        <c:v>14</c:v>
                      </c:pt>
                      <c:pt idx="101">
                        <c:v>24</c:v>
                      </c:pt>
                      <c:pt idx="102">
                        <c:v>14</c:v>
                      </c:pt>
                      <c:pt idx="103">
                        <c:v>18</c:v>
                      </c:pt>
                      <c:pt idx="104">
                        <c:v>18</c:v>
                      </c:pt>
                      <c:pt idx="105">
                        <c:v>18</c:v>
                      </c:pt>
                      <c:pt idx="106">
                        <c:v>18</c:v>
                      </c:pt>
                      <c:pt idx="107">
                        <c:v>18</c:v>
                      </c:pt>
                      <c:pt idx="108">
                        <c:v>18</c:v>
                      </c:pt>
                      <c:pt idx="109">
                        <c:v>207</c:v>
                      </c:pt>
                      <c:pt idx="110">
                        <c:v>23</c:v>
                      </c:pt>
                      <c:pt idx="111">
                        <c:v>41</c:v>
                      </c:pt>
                      <c:pt idx="112">
                        <c:v>24</c:v>
                      </c:pt>
                      <c:pt idx="113">
                        <c:v>24</c:v>
                      </c:pt>
                      <c:pt idx="114">
                        <c:v>24</c:v>
                      </c:pt>
                      <c:pt idx="115">
                        <c:v>24</c:v>
                      </c:pt>
                      <c:pt idx="116">
                        <c:v>30</c:v>
                      </c:pt>
                      <c:pt idx="117">
                        <c:v>87</c:v>
                      </c:pt>
                      <c:pt idx="118">
                        <c:v>18</c:v>
                      </c:pt>
                      <c:pt idx="119">
                        <c:v>20</c:v>
                      </c:pt>
                      <c:pt idx="120">
                        <c:v>14</c:v>
                      </c:pt>
                      <c:pt idx="121">
                        <c:v>19</c:v>
                      </c:pt>
                      <c:pt idx="122">
                        <c:v>24</c:v>
                      </c:pt>
                      <c:pt idx="123">
                        <c:v>19</c:v>
                      </c:pt>
                      <c:pt idx="124">
                        <c:v>19</c:v>
                      </c:pt>
                      <c:pt idx="125">
                        <c:v>19</c:v>
                      </c:pt>
                      <c:pt idx="126">
                        <c:v>19</c:v>
                      </c:pt>
                      <c:pt idx="127">
                        <c:v>46</c:v>
                      </c:pt>
                      <c:pt idx="128">
                        <c:v>19</c:v>
                      </c:pt>
                      <c:pt idx="129">
                        <c:v>19</c:v>
                      </c:pt>
                      <c:pt idx="130">
                        <c:v>19</c:v>
                      </c:pt>
                      <c:pt idx="131">
                        <c:v>24</c:v>
                      </c:pt>
                      <c:pt idx="132">
                        <c:v>30</c:v>
                      </c:pt>
                      <c:pt idx="133">
                        <c:v>19</c:v>
                      </c:pt>
                      <c:pt idx="134">
                        <c:v>19</c:v>
                      </c:pt>
                      <c:pt idx="135">
                        <c:v>14</c:v>
                      </c:pt>
                      <c:pt idx="136">
                        <c:v>19</c:v>
                      </c:pt>
                      <c:pt idx="137">
                        <c:v>19</c:v>
                      </c:pt>
                      <c:pt idx="138">
                        <c:v>19</c:v>
                      </c:pt>
                      <c:pt idx="139">
                        <c:v>19</c:v>
                      </c:pt>
                      <c:pt idx="140">
                        <c:v>19</c:v>
                      </c:pt>
                      <c:pt idx="141">
                        <c:v>19</c:v>
                      </c:pt>
                      <c:pt idx="142">
                        <c:v>19</c:v>
                      </c:pt>
                      <c:pt idx="143">
                        <c:v>19</c:v>
                      </c:pt>
                      <c:pt idx="144">
                        <c:v>19</c:v>
                      </c:pt>
                      <c:pt idx="145">
                        <c:v>19</c:v>
                      </c:pt>
                      <c:pt idx="146">
                        <c:v>19</c:v>
                      </c:pt>
                      <c:pt idx="147">
                        <c:v>19</c:v>
                      </c:pt>
                      <c:pt idx="148">
                        <c:v>19</c:v>
                      </c:pt>
                      <c:pt idx="149">
                        <c:v>19</c:v>
                      </c:pt>
                      <c:pt idx="150">
                        <c:v>19</c:v>
                      </c:pt>
                      <c:pt idx="151">
                        <c:v>19</c:v>
                      </c:pt>
                      <c:pt idx="152">
                        <c:v>19</c:v>
                      </c:pt>
                      <c:pt idx="153">
                        <c:v>19</c:v>
                      </c:pt>
                      <c:pt idx="154">
                        <c:v>19</c:v>
                      </c:pt>
                      <c:pt idx="155">
                        <c:v>24</c:v>
                      </c:pt>
                      <c:pt idx="156">
                        <c:v>24</c:v>
                      </c:pt>
                      <c:pt idx="157">
                        <c:v>18</c:v>
                      </c:pt>
                      <c:pt idx="158">
                        <c:v>45</c:v>
                      </c:pt>
                      <c:pt idx="159">
                        <c:v>19</c:v>
                      </c:pt>
                      <c:pt idx="160">
                        <c:v>19</c:v>
                      </c:pt>
                      <c:pt idx="161">
                        <c:v>32</c:v>
                      </c:pt>
                      <c:pt idx="162">
                        <c:v>32</c:v>
                      </c:pt>
                      <c:pt idx="163">
                        <c:v>18</c:v>
                      </c:pt>
                      <c:pt idx="164">
                        <c:v>18</c:v>
                      </c:pt>
                      <c:pt idx="165">
                        <c:v>24</c:v>
                      </c:pt>
                      <c:pt idx="166">
                        <c:v>24</c:v>
                      </c:pt>
                      <c:pt idx="167">
                        <c:v>28</c:v>
                      </c:pt>
                      <c:pt idx="168">
                        <c:v>23</c:v>
                      </c:pt>
                      <c:pt idx="169">
                        <c:v>24</c:v>
                      </c:pt>
                      <c:pt idx="170">
                        <c:v>24</c:v>
                      </c:pt>
                      <c:pt idx="171">
                        <c:v>27</c:v>
                      </c:pt>
                      <c:pt idx="172">
                        <c:v>28</c:v>
                      </c:pt>
                      <c:pt idx="173">
                        <c:v>24</c:v>
                      </c:pt>
                      <c:pt idx="174">
                        <c:v>33</c:v>
                      </c:pt>
                      <c:pt idx="175">
                        <c:v>27</c:v>
                      </c:pt>
                      <c:pt idx="176">
                        <c:v>18</c:v>
                      </c:pt>
                      <c:pt idx="177">
                        <c:v>145</c:v>
                      </c:pt>
                      <c:pt idx="178">
                        <c:v>38</c:v>
                      </c:pt>
                      <c:pt idx="179">
                        <c:v>20</c:v>
                      </c:pt>
                      <c:pt idx="180">
                        <c:v>20</c:v>
                      </c:pt>
                      <c:pt idx="181">
                        <c:v>24</c:v>
                      </c:pt>
                      <c:pt idx="182">
                        <c:v>24</c:v>
                      </c:pt>
                      <c:pt idx="183">
                        <c:v>25</c:v>
                      </c:pt>
                      <c:pt idx="184">
                        <c:v>14</c:v>
                      </c:pt>
                      <c:pt idx="185">
                        <c:v>24</c:v>
                      </c:pt>
                      <c:pt idx="186">
                        <c:v>24</c:v>
                      </c:pt>
                      <c:pt idx="187">
                        <c:v>14</c:v>
                      </c:pt>
                      <c:pt idx="188">
                        <c:v>14</c:v>
                      </c:pt>
                      <c:pt idx="189">
                        <c:v>24</c:v>
                      </c:pt>
                      <c:pt idx="190">
                        <c:v>14</c:v>
                      </c:pt>
                      <c:pt idx="191">
                        <c:v>24</c:v>
                      </c:pt>
                      <c:pt idx="192">
                        <c:v>14</c:v>
                      </c:pt>
                      <c:pt idx="193">
                        <c:v>14</c:v>
                      </c:pt>
                      <c:pt idx="194">
                        <c:v>24</c:v>
                      </c:pt>
                      <c:pt idx="195">
                        <c:v>28</c:v>
                      </c:pt>
                      <c:pt idx="196">
                        <c:v>28</c:v>
                      </c:pt>
                      <c:pt idx="197">
                        <c:v>28</c:v>
                      </c:pt>
                      <c:pt idx="198">
                        <c:v>28</c:v>
                      </c:pt>
                      <c:pt idx="199">
                        <c:v>28</c:v>
                      </c:pt>
                      <c:pt idx="200">
                        <c:v>28</c:v>
                      </c:pt>
                      <c:pt idx="201">
                        <c:v>28</c:v>
                      </c:pt>
                      <c:pt idx="202">
                        <c:v>28</c:v>
                      </c:pt>
                      <c:pt idx="203">
                        <c:v>26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1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1-BA37-4D42-997C-BB629CE5947A}"/>
                  </c:ext>
                </c:extLst>
              </c15:ser>
            </c15:filteredScatterSeries>
          </c:ext>
        </c:extLst>
      </c:scatterChart>
      <c:valAx>
        <c:axId val="6844896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80128"/>
        <c:crosses val="autoZero"/>
        <c:crossBetween val="midCat"/>
      </c:valAx>
      <c:valAx>
        <c:axId val="29680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44896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47"/>
          <c:order val="47"/>
          <c:tx>
            <c:strRef>
              <c:f>'Dataset (1)'!$AW$1</c:f>
              <c:strCache>
                <c:ptCount val="1"/>
                <c:pt idx="0">
                  <c:v>log</c:v>
                </c:pt>
              </c:strCache>
            </c:strRef>
          </c:tx>
          <c:spPr>
            <a:ln w="22225" cap="rnd">
              <a:solidFill>
                <a:schemeClr val="accent6">
                  <a:shade val="38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'Dataset (1)'!$A$2:$A$263</c:f>
              <c:strCache>
                <c:ptCount val="262"/>
                <c:pt idx="0">
                  <c:v>B</c:v>
                </c:pt>
                <c:pt idx="1">
                  <c:v>B</c:v>
                </c:pt>
                <c:pt idx="2">
                  <c:v>B</c:v>
                </c:pt>
                <c:pt idx="3">
                  <c:v>B</c:v>
                </c:pt>
                <c:pt idx="4">
                  <c:v>B</c:v>
                </c:pt>
                <c:pt idx="5">
                  <c:v>B</c:v>
                </c:pt>
                <c:pt idx="6">
                  <c:v>B</c:v>
                </c:pt>
                <c:pt idx="7">
                  <c:v>B</c:v>
                </c:pt>
                <c:pt idx="8">
                  <c:v>B</c:v>
                </c:pt>
                <c:pt idx="9">
                  <c:v>B</c:v>
                </c:pt>
                <c:pt idx="10">
                  <c:v>B</c:v>
                </c:pt>
                <c:pt idx="11">
                  <c:v>B</c:v>
                </c:pt>
                <c:pt idx="12">
                  <c:v>B</c:v>
                </c:pt>
                <c:pt idx="13">
                  <c:v>B</c:v>
                </c:pt>
                <c:pt idx="14">
                  <c:v>B</c:v>
                </c:pt>
                <c:pt idx="15">
                  <c:v>B</c:v>
                </c:pt>
                <c:pt idx="16">
                  <c:v>B</c:v>
                </c:pt>
                <c:pt idx="17">
                  <c:v>B</c:v>
                </c:pt>
                <c:pt idx="18">
                  <c:v>B</c:v>
                </c:pt>
                <c:pt idx="19">
                  <c:v>B</c:v>
                </c:pt>
                <c:pt idx="20">
                  <c:v>B</c:v>
                </c:pt>
                <c:pt idx="21">
                  <c:v>B</c:v>
                </c:pt>
                <c:pt idx="22">
                  <c:v>B</c:v>
                </c:pt>
                <c:pt idx="23">
                  <c:v>B</c:v>
                </c:pt>
                <c:pt idx="24">
                  <c:v>B</c:v>
                </c:pt>
                <c:pt idx="25">
                  <c:v>B</c:v>
                </c:pt>
                <c:pt idx="26">
                  <c:v>B</c:v>
                </c:pt>
                <c:pt idx="27">
                  <c:v>B</c:v>
                </c:pt>
                <c:pt idx="28">
                  <c:v>B</c:v>
                </c:pt>
                <c:pt idx="29">
                  <c:v>B</c:v>
                </c:pt>
                <c:pt idx="30">
                  <c:v>B</c:v>
                </c:pt>
                <c:pt idx="31">
                  <c:v>B</c:v>
                </c:pt>
                <c:pt idx="32">
                  <c:v>B</c:v>
                </c:pt>
                <c:pt idx="33">
                  <c:v>B</c:v>
                </c:pt>
                <c:pt idx="34">
                  <c:v>B</c:v>
                </c:pt>
                <c:pt idx="35">
                  <c:v>B</c:v>
                </c:pt>
                <c:pt idx="36">
                  <c:v>B</c:v>
                </c:pt>
                <c:pt idx="37">
                  <c:v>B</c:v>
                </c:pt>
                <c:pt idx="38">
                  <c:v>B</c:v>
                </c:pt>
                <c:pt idx="39">
                  <c:v>B</c:v>
                </c:pt>
                <c:pt idx="40">
                  <c:v>B</c:v>
                </c:pt>
                <c:pt idx="41">
                  <c:v>B</c:v>
                </c:pt>
                <c:pt idx="42">
                  <c:v>B</c:v>
                </c:pt>
                <c:pt idx="43">
                  <c:v>B</c:v>
                </c:pt>
                <c:pt idx="44">
                  <c:v>B</c:v>
                </c:pt>
                <c:pt idx="45">
                  <c:v>B</c:v>
                </c:pt>
                <c:pt idx="46">
                  <c:v>B</c:v>
                </c:pt>
                <c:pt idx="47">
                  <c:v>B</c:v>
                </c:pt>
                <c:pt idx="48">
                  <c:v>B</c:v>
                </c:pt>
                <c:pt idx="49">
                  <c:v>B</c:v>
                </c:pt>
                <c:pt idx="50">
                  <c:v>B</c:v>
                </c:pt>
                <c:pt idx="51">
                  <c:v>B</c:v>
                </c:pt>
                <c:pt idx="52">
                  <c:v>B</c:v>
                </c:pt>
                <c:pt idx="53">
                  <c:v>B</c:v>
                </c:pt>
                <c:pt idx="54">
                  <c:v>B</c:v>
                </c:pt>
                <c:pt idx="55">
                  <c:v>B</c:v>
                </c:pt>
                <c:pt idx="56">
                  <c:v>B</c:v>
                </c:pt>
                <c:pt idx="57">
                  <c:v>B</c:v>
                </c:pt>
                <c:pt idx="58">
                  <c:v>B</c:v>
                </c:pt>
                <c:pt idx="59">
                  <c:v>B</c:v>
                </c:pt>
                <c:pt idx="60">
                  <c:v>B</c:v>
                </c:pt>
                <c:pt idx="61">
                  <c:v>B</c:v>
                </c:pt>
                <c:pt idx="62">
                  <c:v>B</c:v>
                </c:pt>
                <c:pt idx="63">
                  <c:v>B</c:v>
                </c:pt>
                <c:pt idx="64">
                  <c:v>B</c:v>
                </c:pt>
                <c:pt idx="65">
                  <c:v>B</c:v>
                </c:pt>
                <c:pt idx="66">
                  <c:v>B</c:v>
                </c:pt>
                <c:pt idx="67">
                  <c:v>B</c:v>
                </c:pt>
                <c:pt idx="68">
                  <c:v>B</c:v>
                </c:pt>
                <c:pt idx="69">
                  <c:v>B</c:v>
                </c:pt>
                <c:pt idx="70">
                  <c:v>B</c:v>
                </c:pt>
                <c:pt idx="71">
                  <c:v>B</c:v>
                </c:pt>
                <c:pt idx="72">
                  <c:v>B</c:v>
                </c:pt>
                <c:pt idx="73">
                  <c:v>B</c:v>
                </c:pt>
                <c:pt idx="74">
                  <c:v>B</c:v>
                </c:pt>
                <c:pt idx="75">
                  <c:v>B</c:v>
                </c:pt>
                <c:pt idx="76">
                  <c:v>B</c:v>
                </c:pt>
                <c:pt idx="77">
                  <c:v>B</c:v>
                </c:pt>
                <c:pt idx="78">
                  <c:v>B</c:v>
                </c:pt>
                <c:pt idx="79">
                  <c:v>B</c:v>
                </c:pt>
                <c:pt idx="80">
                  <c:v>M</c:v>
                </c:pt>
                <c:pt idx="81">
                  <c:v>M</c:v>
                </c:pt>
                <c:pt idx="82">
                  <c:v>M</c:v>
                </c:pt>
                <c:pt idx="83">
                  <c:v>M</c:v>
                </c:pt>
                <c:pt idx="84">
                  <c:v>M</c:v>
                </c:pt>
                <c:pt idx="85">
                  <c:v>M</c:v>
                </c:pt>
                <c:pt idx="86">
                  <c:v>M</c:v>
                </c:pt>
                <c:pt idx="87">
                  <c:v>M</c:v>
                </c:pt>
                <c:pt idx="88">
                  <c:v>M</c:v>
                </c:pt>
                <c:pt idx="89">
                  <c:v>M</c:v>
                </c:pt>
                <c:pt idx="90">
                  <c:v>M</c:v>
                </c:pt>
                <c:pt idx="91">
                  <c:v>M</c:v>
                </c:pt>
                <c:pt idx="92">
                  <c:v>M</c:v>
                </c:pt>
                <c:pt idx="93">
                  <c:v>M</c:v>
                </c:pt>
                <c:pt idx="94">
                  <c:v>M</c:v>
                </c:pt>
                <c:pt idx="95">
                  <c:v>M</c:v>
                </c:pt>
                <c:pt idx="96">
                  <c:v>M</c:v>
                </c:pt>
                <c:pt idx="97">
                  <c:v>M</c:v>
                </c:pt>
                <c:pt idx="98">
                  <c:v>M</c:v>
                </c:pt>
                <c:pt idx="99">
                  <c:v>M</c:v>
                </c:pt>
                <c:pt idx="100">
                  <c:v>M</c:v>
                </c:pt>
                <c:pt idx="101">
                  <c:v>M</c:v>
                </c:pt>
                <c:pt idx="102">
                  <c:v>M</c:v>
                </c:pt>
                <c:pt idx="103">
                  <c:v>M</c:v>
                </c:pt>
                <c:pt idx="104">
                  <c:v>M</c:v>
                </c:pt>
                <c:pt idx="105">
                  <c:v>M</c:v>
                </c:pt>
                <c:pt idx="106">
                  <c:v>M</c:v>
                </c:pt>
                <c:pt idx="107">
                  <c:v>M</c:v>
                </c:pt>
                <c:pt idx="108">
                  <c:v>M</c:v>
                </c:pt>
                <c:pt idx="109">
                  <c:v>M</c:v>
                </c:pt>
                <c:pt idx="110">
                  <c:v>M</c:v>
                </c:pt>
                <c:pt idx="111">
                  <c:v>M</c:v>
                </c:pt>
                <c:pt idx="112">
                  <c:v>M</c:v>
                </c:pt>
                <c:pt idx="113">
                  <c:v>M</c:v>
                </c:pt>
                <c:pt idx="114">
                  <c:v>M</c:v>
                </c:pt>
                <c:pt idx="115">
                  <c:v>M</c:v>
                </c:pt>
                <c:pt idx="116">
                  <c:v>M</c:v>
                </c:pt>
                <c:pt idx="117">
                  <c:v>M</c:v>
                </c:pt>
                <c:pt idx="118">
                  <c:v>M</c:v>
                </c:pt>
                <c:pt idx="119">
                  <c:v>M</c:v>
                </c:pt>
                <c:pt idx="120">
                  <c:v>M</c:v>
                </c:pt>
                <c:pt idx="121">
                  <c:v>M</c:v>
                </c:pt>
                <c:pt idx="122">
                  <c:v>M</c:v>
                </c:pt>
                <c:pt idx="123">
                  <c:v>M</c:v>
                </c:pt>
                <c:pt idx="124">
                  <c:v>M</c:v>
                </c:pt>
                <c:pt idx="125">
                  <c:v>M</c:v>
                </c:pt>
                <c:pt idx="126">
                  <c:v>M</c:v>
                </c:pt>
                <c:pt idx="127">
                  <c:v>M</c:v>
                </c:pt>
                <c:pt idx="128">
                  <c:v>M</c:v>
                </c:pt>
                <c:pt idx="129">
                  <c:v>M</c:v>
                </c:pt>
                <c:pt idx="130">
                  <c:v>M</c:v>
                </c:pt>
                <c:pt idx="131">
                  <c:v>M</c:v>
                </c:pt>
                <c:pt idx="132">
                  <c:v>M</c:v>
                </c:pt>
                <c:pt idx="133">
                  <c:v>M</c:v>
                </c:pt>
                <c:pt idx="134">
                  <c:v>M</c:v>
                </c:pt>
                <c:pt idx="135">
                  <c:v>M</c:v>
                </c:pt>
                <c:pt idx="136">
                  <c:v>M</c:v>
                </c:pt>
                <c:pt idx="137">
                  <c:v>M</c:v>
                </c:pt>
                <c:pt idx="138">
                  <c:v>M</c:v>
                </c:pt>
                <c:pt idx="139">
                  <c:v>M</c:v>
                </c:pt>
                <c:pt idx="140">
                  <c:v>M</c:v>
                </c:pt>
                <c:pt idx="141">
                  <c:v>M</c:v>
                </c:pt>
                <c:pt idx="142">
                  <c:v>M</c:v>
                </c:pt>
                <c:pt idx="143">
                  <c:v>M</c:v>
                </c:pt>
                <c:pt idx="144">
                  <c:v>M</c:v>
                </c:pt>
                <c:pt idx="145">
                  <c:v>M</c:v>
                </c:pt>
                <c:pt idx="146">
                  <c:v>M</c:v>
                </c:pt>
                <c:pt idx="147">
                  <c:v>M</c:v>
                </c:pt>
                <c:pt idx="148">
                  <c:v>M</c:v>
                </c:pt>
                <c:pt idx="149">
                  <c:v>M</c:v>
                </c:pt>
                <c:pt idx="150">
                  <c:v>M</c:v>
                </c:pt>
                <c:pt idx="151">
                  <c:v>M</c:v>
                </c:pt>
                <c:pt idx="152">
                  <c:v>M</c:v>
                </c:pt>
                <c:pt idx="153">
                  <c:v>M</c:v>
                </c:pt>
                <c:pt idx="154">
                  <c:v>M</c:v>
                </c:pt>
                <c:pt idx="155">
                  <c:v>M</c:v>
                </c:pt>
                <c:pt idx="156">
                  <c:v>M</c:v>
                </c:pt>
                <c:pt idx="157">
                  <c:v>M</c:v>
                </c:pt>
                <c:pt idx="158">
                  <c:v>M</c:v>
                </c:pt>
                <c:pt idx="159">
                  <c:v>M</c:v>
                </c:pt>
                <c:pt idx="160">
                  <c:v>M</c:v>
                </c:pt>
                <c:pt idx="161">
                  <c:v>M</c:v>
                </c:pt>
                <c:pt idx="162">
                  <c:v>M</c:v>
                </c:pt>
                <c:pt idx="163">
                  <c:v>M</c:v>
                </c:pt>
                <c:pt idx="164">
                  <c:v>M</c:v>
                </c:pt>
                <c:pt idx="165">
                  <c:v>M</c:v>
                </c:pt>
                <c:pt idx="166">
                  <c:v>M</c:v>
                </c:pt>
                <c:pt idx="167">
                  <c:v>M</c:v>
                </c:pt>
                <c:pt idx="168">
                  <c:v>M</c:v>
                </c:pt>
                <c:pt idx="169">
                  <c:v>M</c:v>
                </c:pt>
                <c:pt idx="170">
                  <c:v>M</c:v>
                </c:pt>
                <c:pt idx="171">
                  <c:v>M</c:v>
                </c:pt>
                <c:pt idx="172">
                  <c:v>M</c:v>
                </c:pt>
                <c:pt idx="173">
                  <c:v>M</c:v>
                </c:pt>
                <c:pt idx="174">
                  <c:v>M</c:v>
                </c:pt>
                <c:pt idx="175">
                  <c:v>M</c:v>
                </c:pt>
                <c:pt idx="176">
                  <c:v>M</c:v>
                </c:pt>
                <c:pt idx="177">
                  <c:v>M</c:v>
                </c:pt>
                <c:pt idx="178">
                  <c:v>M</c:v>
                </c:pt>
                <c:pt idx="179">
                  <c:v>M</c:v>
                </c:pt>
                <c:pt idx="180">
                  <c:v>M</c:v>
                </c:pt>
                <c:pt idx="181">
                  <c:v>M</c:v>
                </c:pt>
                <c:pt idx="182">
                  <c:v>M</c:v>
                </c:pt>
                <c:pt idx="183">
                  <c:v>M</c:v>
                </c:pt>
                <c:pt idx="184">
                  <c:v>M</c:v>
                </c:pt>
                <c:pt idx="185">
                  <c:v>M</c:v>
                </c:pt>
                <c:pt idx="186">
                  <c:v>M</c:v>
                </c:pt>
                <c:pt idx="187">
                  <c:v>M</c:v>
                </c:pt>
                <c:pt idx="188">
                  <c:v>M</c:v>
                </c:pt>
                <c:pt idx="189">
                  <c:v>M</c:v>
                </c:pt>
                <c:pt idx="190">
                  <c:v>M</c:v>
                </c:pt>
                <c:pt idx="191">
                  <c:v>M</c:v>
                </c:pt>
                <c:pt idx="192">
                  <c:v>M</c:v>
                </c:pt>
                <c:pt idx="193">
                  <c:v>M</c:v>
                </c:pt>
                <c:pt idx="194">
                  <c:v>M</c:v>
                </c:pt>
                <c:pt idx="195">
                  <c:v>M</c:v>
                </c:pt>
                <c:pt idx="196">
                  <c:v>M</c:v>
                </c:pt>
                <c:pt idx="197">
                  <c:v>M</c:v>
                </c:pt>
                <c:pt idx="198">
                  <c:v>M</c:v>
                </c:pt>
                <c:pt idx="199">
                  <c:v>M</c:v>
                </c:pt>
                <c:pt idx="200">
                  <c:v>M</c:v>
                </c:pt>
                <c:pt idx="201">
                  <c:v>M</c:v>
                </c:pt>
                <c:pt idx="202">
                  <c:v>M</c:v>
                </c:pt>
                <c:pt idx="203">
                  <c:v>M</c:v>
                </c:pt>
                <c:pt idx="204">
                  <c:v>R</c:v>
                </c:pt>
                <c:pt idx="205">
                  <c:v>R</c:v>
                </c:pt>
                <c:pt idx="206">
                  <c:v>R</c:v>
                </c:pt>
                <c:pt idx="207">
                  <c:v>R</c:v>
                </c:pt>
                <c:pt idx="208">
                  <c:v>R</c:v>
                </c:pt>
                <c:pt idx="209">
                  <c:v>R</c:v>
                </c:pt>
                <c:pt idx="210">
                  <c:v>R</c:v>
                </c:pt>
                <c:pt idx="211">
                  <c:v>R</c:v>
                </c:pt>
                <c:pt idx="212">
                  <c:v>R</c:v>
                </c:pt>
                <c:pt idx="213">
                  <c:v>R</c:v>
                </c:pt>
                <c:pt idx="214">
                  <c:v>R</c:v>
                </c:pt>
                <c:pt idx="215">
                  <c:v>R</c:v>
                </c:pt>
                <c:pt idx="216">
                  <c:v>R</c:v>
                </c:pt>
                <c:pt idx="217">
                  <c:v>R</c:v>
                </c:pt>
                <c:pt idx="218">
                  <c:v>R</c:v>
                </c:pt>
                <c:pt idx="219">
                  <c:v>R</c:v>
                </c:pt>
                <c:pt idx="220">
                  <c:v>R</c:v>
                </c:pt>
                <c:pt idx="221">
                  <c:v>R</c:v>
                </c:pt>
                <c:pt idx="222">
                  <c:v>R</c:v>
                </c:pt>
                <c:pt idx="223">
                  <c:v>R</c:v>
                </c:pt>
                <c:pt idx="224">
                  <c:v>R</c:v>
                </c:pt>
                <c:pt idx="225">
                  <c:v>R</c:v>
                </c:pt>
                <c:pt idx="226">
                  <c:v>R</c:v>
                </c:pt>
                <c:pt idx="227">
                  <c:v>R</c:v>
                </c:pt>
                <c:pt idx="228">
                  <c:v>R</c:v>
                </c:pt>
                <c:pt idx="229">
                  <c:v>R</c:v>
                </c:pt>
                <c:pt idx="230">
                  <c:v>R</c:v>
                </c:pt>
                <c:pt idx="231">
                  <c:v>R</c:v>
                </c:pt>
                <c:pt idx="232">
                  <c:v>R</c:v>
                </c:pt>
                <c:pt idx="233">
                  <c:v>R</c:v>
                </c:pt>
                <c:pt idx="234">
                  <c:v>R</c:v>
                </c:pt>
                <c:pt idx="235">
                  <c:v>R</c:v>
                </c:pt>
                <c:pt idx="236">
                  <c:v>R</c:v>
                </c:pt>
                <c:pt idx="237">
                  <c:v>R</c:v>
                </c:pt>
                <c:pt idx="238">
                  <c:v>R</c:v>
                </c:pt>
                <c:pt idx="239">
                  <c:v>R</c:v>
                </c:pt>
                <c:pt idx="240">
                  <c:v>R</c:v>
                </c:pt>
                <c:pt idx="241">
                  <c:v>R</c:v>
                </c:pt>
                <c:pt idx="242">
                  <c:v>R</c:v>
                </c:pt>
                <c:pt idx="243">
                  <c:v>R</c:v>
                </c:pt>
                <c:pt idx="244">
                  <c:v>R</c:v>
                </c:pt>
                <c:pt idx="245">
                  <c:v>R</c:v>
                </c:pt>
                <c:pt idx="246">
                  <c:v>R</c:v>
                </c:pt>
                <c:pt idx="247">
                  <c:v>R</c:v>
                </c:pt>
                <c:pt idx="248">
                  <c:v>R</c:v>
                </c:pt>
                <c:pt idx="249">
                  <c:v>R</c:v>
                </c:pt>
                <c:pt idx="250">
                  <c:v>R</c:v>
                </c:pt>
                <c:pt idx="251">
                  <c:v>R</c:v>
                </c:pt>
                <c:pt idx="252">
                  <c:v>R</c:v>
                </c:pt>
                <c:pt idx="253">
                  <c:v>R</c:v>
                </c:pt>
                <c:pt idx="254">
                  <c:v>R</c:v>
                </c:pt>
                <c:pt idx="255">
                  <c:v>R</c:v>
                </c:pt>
                <c:pt idx="256">
                  <c:v>R</c:v>
                </c:pt>
                <c:pt idx="257">
                  <c:v>R</c:v>
                </c:pt>
                <c:pt idx="258">
                  <c:v>R</c:v>
                </c:pt>
                <c:pt idx="259">
                  <c:v>R</c:v>
                </c:pt>
                <c:pt idx="260">
                  <c:v>R</c:v>
                </c:pt>
                <c:pt idx="261">
                  <c:v>_x001a_</c:v>
                </c:pt>
              </c:strCache>
            </c:strRef>
          </c:xVal>
          <c:yVal>
            <c:numRef>
              <c:f>'Dataset (1)'!$AW$2:$AW$263</c:f>
              <c:numCache>
                <c:formatCode>General</c:formatCode>
                <c:ptCount val="262"/>
                <c:pt idx="0">
                  <c:v>17</c:v>
                </c:pt>
                <c:pt idx="1">
                  <c:v>17</c:v>
                </c:pt>
                <c:pt idx="2">
                  <c:v>14</c:v>
                </c:pt>
                <c:pt idx="3">
                  <c:v>17</c:v>
                </c:pt>
                <c:pt idx="4">
                  <c:v>19</c:v>
                </c:pt>
                <c:pt idx="5">
                  <c:v>17</c:v>
                </c:pt>
                <c:pt idx="6">
                  <c:v>19</c:v>
                </c:pt>
                <c:pt idx="7">
                  <c:v>17</c:v>
                </c:pt>
                <c:pt idx="8">
                  <c:v>17</c:v>
                </c:pt>
                <c:pt idx="9">
                  <c:v>14</c:v>
                </c:pt>
                <c:pt idx="10">
                  <c:v>17</c:v>
                </c:pt>
                <c:pt idx="11">
                  <c:v>22</c:v>
                </c:pt>
                <c:pt idx="12">
                  <c:v>13</c:v>
                </c:pt>
                <c:pt idx="13">
                  <c:v>19</c:v>
                </c:pt>
                <c:pt idx="14">
                  <c:v>19</c:v>
                </c:pt>
                <c:pt idx="15">
                  <c:v>19</c:v>
                </c:pt>
                <c:pt idx="16">
                  <c:v>17</c:v>
                </c:pt>
                <c:pt idx="17">
                  <c:v>20</c:v>
                </c:pt>
                <c:pt idx="18">
                  <c:v>17</c:v>
                </c:pt>
                <c:pt idx="19">
                  <c:v>19</c:v>
                </c:pt>
                <c:pt idx="20">
                  <c:v>19</c:v>
                </c:pt>
                <c:pt idx="21">
                  <c:v>14</c:v>
                </c:pt>
                <c:pt idx="22">
                  <c:v>20</c:v>
                </c:pt>
                <c:pt idx="23">
                  <c:v>19</c:v>
                </c:pt>
                <c:pt idx="24">
                  <c:v>13</c:v>
                </c:pt>
                <c:pt idx="25">
                  <c:v>17</c:v>
                </c:pt>
                <c:pt idx="26">
                  <c:v>20</c:v>
                </c:pt>
                <c:pt idx="27">
                  <c:v>14</c:v>
                </c:pt>
                <c:pt idx="28">
                  <c:v>17</c:v>
                </c:pt>
                <c:pt idx="29">
                  <c:v>17</c:v>
                </c:pt>
                <c:pt idx="30">
                  <c:v>17</c:v>
                </c:pt>
                <c:pt idx="31">
                  <c:v>17</c:v>
                </c:pt>
                <c:pt idx="32">
                  <c:v>13</c:v>
                </c:pt>
                <c:pt idx="33">
                  <c:v>17</c:v>
                </c:pt>
                <c:pt idx="34">
                  <c:v>17</c:v>
                </c:pt>
                <c:pt idx="35">
                  <c:v>14</c:v>
                </c:pt>
                <c:pt idx="36">
                  <c:v>14</c:v>
                </c:pt>
                <c:pt idx="37">
                  <c:v>20</c:v>
                </c:pt>
                <c:pt idx="38">
                  <c:v>17</c:v>
                </c:pt>
                <c:pt idx="39">
                  <c:v>17</c:v>
                </c:pt>
                <c:pt idx="40">
                  <c:v>13</c:v>
                </c:pt>
                <c:pt idx="41">
                  <c:v>13</c:v>
                </c:pt>
                <c:pt idx="42">
                  <c:v>13</c:v>
                </c:pt>
                <c:pt idx="43">
                  <c:v>14</c:v>
                </c:pt>
                <c:pt idx="44">
                  <c:v>19</c:v>
                </c:pt>
                <c:pt idx="45">
                  <c:v>17</c:v>
                </c:pt>
                <c:pt idx="46">
                  <c:v>19</c:v>
                </c:pt>
                <c:pt idx="47">
                  <c:v>13</c:v>
                </c:pt>
                <c:pt idx="48">
                  <c:v>18</c:v>
                </c:pt>
                <c:pt idx="49">
                  <c:v>13</c:v>
                </c:pt>
                <c:pt idx="50">
                  <c:v>17</c:v>
                </c:pt>
                <c:pt idx="51">
                  <c:v>13</c:v>
                </c:pt>
                <c:pt idx="52">
                  <c:v>20</c:v>
                </c:pt>
                <c:pt idx="53">
                  <c:v>17</c:v>
                </c:pt>
                <c:pt idx="54">
                  <c:v>14</c:v>
                </c:pt>
                <c:pt idx="55">
                  <c:v>17</c:v>
                </c:pt>
                <c:pt idx="56">
                  <c:v>14</c:v>
                </c:pt>
                <c:pt idx="57">
                  <c:v>17</c:v>
                </c:pt>
                <c:pt idx="58">
                  <c:v>14</c:v>
                </c:pt>
                <c:pt idx="59">
                  <c:v>17</c:v>
                </c:pt>
                <c:pt idx="60">
                  <c:v>13</c:v>
                </c:pt>
                <c:pt idx="61">
                  <c:v>17</c:v>
                </c:pt>
                <c:pt idx="62">
                  <c:v>17</c:v>
                </c:pt>
                <c:pt idx="63">
                  <c:v>17</c:v>
                </c:pt>
                <c:pt idx="64">
                  <c:v>17</c:v>
                </c:pt>
                <c:pt idx="65">
                  <c:v>17</c:v>
                </c:pt>
                <c:pt idx="66">
                  <c:v>13</c:v>
                </c:pt>
                <c:pt idx="67">
                  <c:v>17</c:v>
                </c:pt>
                <c:pt idx="68">
                  <c:v>19</c:v>
                </c:pt>
                <c:pt idx="69">
                  <c:v>13</c:v>
                </c:pt>
                <c:pt idx="70">
                  <c:v>17</c:v>
                </c:pt>
                <c:pt idx="71">
                  <c:v>17</c:v>
                </c:pt>
                <c:pt idx="72">
                  <c:v>17</c:v>
                </c:pt>
                <c:pt idx="73">
                  <c:v>19</c:v>
                </c:pt>
                <c:pt idx="74">
                  <c:v>17</c:v>
                </c:pt>
                <c:pt idx="75">
                  <c:v>14</c:v>
                </c:pt>
                <c:pt idx="76">
                  <c:v>17</c:v>
                </c:pt>
                <c:pt idx="77">
                  <c:v>24</c:v>
                </c:pt>
                <c:pt idx="78">
                  <c:v>14</c:v>
                </c:pt>
                <c:pt idx="79">
                  <c:v>17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67</c:v>
                </c:pt>
                <c:pt idx="205">
                  <c:v>157</c:v>
                </c:pt>
                <c:pt idx="206">
                  <c:v>20</c:v>
                </c:pt>
                <c:pt idx="207">
                  <c:v>669</c:v>
                </c:pt>
                <c:pt idx="208">
                  <c:v>8428</c:v>
                </c:pt>
                <c:pt idx="209">
                  <c:v>25</c:v>
                </c:pt>
                <c:pt idx="210">
                  <c:v>25</c:v>
                </c:pt>
                <c:pt idx="211">
                  <c:v>26</c:v>
                </c:pt>
                <c:pt idx="212">
                  <c:v>26</c:v>
                </c:pt>
                <c:pt idx="213">
                  <c:v>27</c:v>
                </c:pt>
                <c:pt idx="214">
                  <c:v>15</c:v>
                </c:pt>
                <c:pt idx="215">
                  <c:v>8454</c:v>
                </c:pt>
                <c:pt idx="216">
                  <c:v>19</c:v>
                </c:pt>
                <c:pt idx="217">
                  <c:v>21</c:v>
                </c:pt>
                <c:pt idx="218">
                  <c:v>7369</c:v>
                </c:pt>
                <c:pt idx="219">
                  <c:v>19</c:v>
                </c:pt>
                <c:pt idx="220">
                  <c:v>21</c:v>
                </c:pt>
                <c:pt idx="221">
                  <c:v>3733</c:v>
                </c:pt>
                <c:pt idx="222">
                  <c:v>12073</c:v>
                </c:pt>
                <c:pt idx="223">
                  <c:v>3734</c:v>
                </c:pt>
                <c:pt idx="224">
                  <c:v>750</c:v>
                </c:pt>
                <c:pt idx="225">
                  <c:v>7358</c:v>
                </c:pt>
                <c:pt idx="226">
                  <c:v>20</c:v>
                </c:pt>
                <c:pt idx="227">
                  <c:v>19</c:v>
                </c:pt>
                <c:pt idx="228">
                  <c:v>27</c:v>
                </c:pt>
                <c:pt idx="229">
                  <c:v>19</c:v>
                </c:pt>
                <c:pt idx="230">
                  <c:v>18</c:v>
                </c:pt>
                <c:pt idx="231">
                  <c:v>51</c:v>
                </c:pt>
                <c:pt idx="232">
                  <c:v>36</c:v>
                </c:pt>
                <c:pt idx="233">
                  <c:v>24</c:v>
                </c:pt>
                <c:pt idx="234">
                  <c:v>16</c:v>
                </c:pt>
                <c:pt idx="235">
                  <c:v>8874</c:v>
                </c:pt>
                <c:pt idx="236">
                  <c:v>33</c:v>
                </c:pt>
                <c:pt idx="237">
                  <c:v>62</c:v>
                </c:pt>
                <c:pt idx="238">
                  <c:v>19</c:v>
                </c:pt>
                <c:pt idx="239">
                  <c:v>18</c:v>
                </c:pt>
                <c:pt idx="240">
                  <c:v>21</c:v>
                </c:pt>
                <c:pt idx="241">
                  <c:v>58</c:v>
                </c:pt>
                <c:pt idx="242">
                  <c:v>4152</c:v>
                </c:pt>
                <c:pt idx="243">
                  <c:v>19</c:v>
                </c:pt>
                <c:pt idx="244">
                  <c:v>42</c:v>
                </c:pt>
                <c:pt idx="245">
                  <c:v>34</c:v>
                </c:pt>
                <c:pt idx="246">
                  <c:v>21</c:v>
                </c:pt>
                <c:pt idx="247">
                  <c:v>181</c:v>
                </c:pt>
                <c:pt idx="248">
                  <c:v>22</c:v>
                </c:pt>
                <c:pt idx="249">
                  <c:v>4311</c:v>
                </c:pt>
                <c:pt idx="250">
                  <c:v>2718</c:v>
                </c:pt>
                <c:pt idx="251">
                  <c:v>4320</c:v>
                </c:pt>
                <c:pt idx="252">
                  <c:v>19</c:v>
                </c:pt>
                <c:pt idx="253">
                  <c:v>19</c:v>
                </c:pt>
                <c:pt idx="254">
                  <c:v>19</c:v>
                </c:pt>
                <c:pt idx="255">
                  <c:v>196</c:v>
                </c:pt>
                <c:pt idx="256">
                  <c:v>194</c:v>
                </c:pt>
                <c:pt idx="257">
                  <c:v>197</c:v>
                </c:pt>
                <c:pt idx="258">
                  <c:v>781</c:v>
                </c:pt>
                <c:pt idx="259">
                  <c:v>24</c:v>
                </c:pt>
                <c:pt idx="260">
                  <c:v>4694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461-477E-AF28-2AD60CEE1C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8528560"/>
        <c:axId val="135844400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'Dataset (1)'!$B$1</c15:sqref>
                        </c15:formulaRef>
                      </c:ext>
                    </c:extLst>
                    <c:strCache>
                      <c:ptCount val="1"/>
                      <c:pt idx="0">
                        <c:v>proc_pid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tint val="33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>
                      <c:ext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>
                      <c:ext uri="{02D57815-91ED-43cb-92C2-25804820EDAC}">
                        <c15:formulaRef>
                          <c15:sqref>'Dataset (1)'!$B$2:$B$263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1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0</c:v>
                      </c:pt>
                      <c:pt idx="17">
                        <c:v>1</c:v>
                      </c:pt>
                      <c:pt idx="18">
                        <c:v>0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0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1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1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0</c:v>
                      </c:pt>
                      <c:pt idx="48">
                        <c:v>1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1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1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2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1</c:v>
                      </c:pt>
                      <c:pt idx="85">
                        <c:v>3</c:v>
                      </c:pt>
                      <c:pt idx="86">
                        <c:v>3</c:v>
                      </c:pt>
                      <c:pt idx="87">
                        <c:v>6</c:v>
                      </c:pt>
                      <c:pt idx="88">
                        <c:v>1</c:v>
                      </c:pt>
                      <c:pt idx="89">
                        <c:v>1</c:v>
                      </c:pt>
                      <c:pt idx="90">
                        <c:v>1</c:v>
                      </c:pt>
                      <c:pt idx="91">
                        <c:v>2</c:v>
                      </c:pt>
                      <c:pt idx="92">
                        <c:v>1</c:v>
                      </c:pt>
                      <c:pt idx="93">
                        <c:v>5</c:v>
                      </c:pt>
                      <c:pt idx="94">
                        <c:v>5</c:v>
                      </c:pt>
                      <c:pt idx="95">
                        <c:v>5</c:v>
                      </c:pt>
                      <c:pt idx="96">
                        <c:v>1</c:v>
                      </c:pt>
                      <c:pt idx="97">
                        <c:v>2</c:v>
                      </c:pt>
                      <c:pt idx="98">
                        <c:v>4</c:v>
                      </c:pt>
                      <c:pt idx="99">
                        <c:v>3</c:v>
                      </c:pt>
                      <c:pt idx="100">
                        <c:v>0</c:v>
                      </c:pt>
                      <c:pt idx="101">
                        <c:v>2</c:v>
                      </c:pt>
                      <c:pt idx="102">
                        <c:v>0</c:v>
                      </c:pt>
                      <c:pt idx="103">
                        <c:v>1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1</c:v>
                      </c:pt>
                      <c:pt idx="109">
                        <c:v>2</c:v>
                      </c:pt>
                      <c:pt idx="110">
                        <c:v>2</c:v>
                      </c:pt>
                      <c:pt idx="111">
                        <c:v>5</c:v>
                      </c:pt>
                      <c:pt idx="112">
                        <c:v>2</c:v>
                      </c:pt>
                      <c:pt idx="113">
                        <c:v>2</c:v>
                      </c:pt>
                      <c:pt idx="114">
                        <c:v>2</c:v>
                      </c:pt>
                      <c:pt idx="115">
                        <c:v>2</c:v>
                      </c:pt>
                      <c:pt idx="116">
                        <c:v>2</c:v>
                      </c:pt>
                      <c:pt idx="117">
                        <c:v>4</c:v>
                      </c:pt>
                      <c:pt idx="118">
                        <c:v>0</c:v>
                      </c:pt>
                      <c:pt idx="119">
                        <c:v>1</c:v>
                      </c:pt>
                      <c:pt idx="120">
                        <c:v>0</c:v>
                      </c:pt>
                      <c:pt idx="121">
                        <c:v>1</c:v>
                      </c:pt>
                      <c:pt idx="122">
                        <c:v>2</c:v>
                      </c:pt>
                      <c:pt idx="123">
                        <c:v>1</c:v>
                      </c:pt>
                      <c:pt idx="124">
                        <c:v>1</c:v>
                      </c:pt>
                      <c:pt idx="125">
                        <c:v>1</c:v>
                      </c:pt>
                      <c:pt idx="126">
                        <c:v>1</c:v>
                      </c:pt>
                      <c:pt idx="127">
                        <c:v>4</c:v>
                      </c:pt>
                      <c:pt idx="128">
                        <c:v>1</c:v>
                      </c:pt>
                      <c:pt idx="129">
                        <c:v>1</c:v>
                      </c:pt>
                      <c:pt idx="130">
                        <c:v>1</c:v>
                      </c:pt>
                      <c:pt idx="131">
                        <c:v>2</c:v>
                      </c:pt>
                      <c:pt idx="132">
                        <c:v>4</c:v>
                      </c:pt>
                      <c:pt idx="133">
                        <c:v>1</c:v>
                      </c:pt>
                      <c:pt idx="134">
                        <c:v>1</c:v>
                      </c:pt>
                      <c:pt idx="135">
                        <c:v>0</c:v>
                      </c:pt>
                      <c:pt idx="136">
                        <c:v>1</c:v>
                      </c:pt>
                      <c:pt idx="137">
                        <c:v>1</c:v>
                      </c:pt>
                      <c:pt idx="138">
                        <c:v>1</c:v>
                      </c:pt>
                      <c:pt idx="139">
                        <c:v>1</c:v>
                      </c:pt>
                      <c:pt idx="140">
                        <c:v>1</c:v>
                      </c:pt>
                      <c:pt idx="141">
                        <c:v>1</c:v>
                      </c:pt>
                      <c:pt idx="142">
                        <c:v>1</c:v>
                      </c:pt>
                      <c:pt idx="143">
                        <c:v>1</c:v>
                      </c:pt>
                      <c:pt idx="144">
                        <c:v>1</c:v>
                      </c:pt>
                      <c:pt idx="145">
                        <c:v>1</c:v>
                      </c:pt>
                      <c:pt idx="146">
                        <c:v>1</c:v>
                      </c:pt>
                      <c:pt idx="147">
                        <c:v>1</c:v>
                      </c:pt>
                      <c:pt idx="148">
                        <c:v>1</c:v>
                      </c:pt>
                      <c:pt idx="149">
                        <c:v>1</c:v>
                      </c:pt>
                      <c:pt idx="150">
                        <c:v>1</c:v>
                      </c:pt>
                      <c:pt idx="151">
                        <c:v>1</c:v>
                      </c:pt>
                      <c:pt idx="152">
                        <c:v>1</c:v>
                      </c:pt>
                      <c:pt idx="153">
                        <c:v>1</c:v>
                      </c:pt>
                      <c:pt idx="154">
                        <c:v>1</c:v>
                      </c:pt>
                      <c:pt idx="155">
                        <c:v>2</c:v>
                      </c:pt>
                      <c:pt idx="156">
                        <c:v>2</c:v>
                      </c:pt>
                      <c:pt idx="157">
                        <c:v>1</c:v>
                      </c:pt>
                      <c:pt idx="158">
                        <c:v>3</c:v>
                      </c:pt>
                      <c:pt idx="159">
                        <c:v>1</c:v>
                      </c:pt>
                      <c:pt idx="160">
                        <c:v>1</c:v>
                      </c:pt>
                      <c:pt idx="161">
                        <c:v>4</c:v>
                      </c:pt>
                      <c:pt idx="162">
                        <c:v>4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2</c:v>
                      </c:pt>
                      <c:pt idx="166">
                        <c:v>2</c:v>
                      </c:pt>
                      <c:pt idx="167">
                        <c:v>2</c:v>
                      </c:pt>
                      <c:pt idx="168">
                        <c:v>2</c:v>
                      </c:pt>
                      <c:pt idx="169">
                        <c:v>2</c:v>
                      </c:pt>
                      <c:pt idx="170">
                        <c:v>2</c:v>
                      </c:pt>
                      <c:pt idx="171">
                        <c:v>2</c:v>
                      </c:pt>
                      <c:pt idx="172">
                        <c:v>4</c:v>
                      </c:pt>
                      <c:pt idx="173">
                        <c:v>2</c:v>
                      </c:pt>
                      <c:pt idx="174">
                        <c:v>6</c:v>
                      </c:pt>
                      <c:pt idx="175">
                        <c:v>4</c:v>
                      </c:pt>
                      <c:pt idx="176">
                        <c:v>1</c:v>
                      </c:pt>
                      <c:pt idx="177">
                        <c:v>7</c:v>
                      </c:pt>
                      <c:pt idx="178">
                        <c:v>7</c:v>
                      </c:pt>
                      <c:pt idx="179">
                        <c:v>1</c:v>
                      </c:pt>
                      <c:pt idx="180">
                        <c:v>1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2</c:v>
                      </c:pt>
                      <c:pt idx="184">
                        <c:v>0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2</c:v>
                      </c:pt>
                      <c:pt idx="190">
                        <c:v>0</c:v>
                      </c:pt>
                      <c:pt idx="191">
                        <c:v>2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2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3</c:v>
                      </c:pt>
                      <c:pt idx="204">
                        <c:v>8</c:v>
                      </c:pt>
                      <c:pt idx="205">
                        <c:v>10</c:v>
                      </c:pt>
                      <c:pt idx="206">
                        <c:v>1</c:v>
                      </c:pt>
                      <c:pt idx="207">
                        <c:v>16</c:v>
                      </c:pt>
                      <c:pt idx="208">
                        <c:v>0</c:v>
                      </c:pt>
                      <c:pt idx="209">
                        <c:v>3</c:v>
                      </c:pt>
                      <c:pt idx="210">
                        <c:v>3</c:v>
                      </c:pt>
                      <c:pt idx="211">
                        <c:v>3</c:v>
                      </c:pt>
                      <c:pt idx="212">
                        <c:v>3</c:v>
                      </c:pt>
                      <c:pt idx="213">
                        <c:v>4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1</c:v>
                      </c:pt>
                      <c:pt idx="217">
                        <c:v>1</c:v>
                      </c:pt>
                      <c:pt idx="218">
                        <c:v>0</c:v>
                      </c:pt>
                      <c:pt idx="219">
                        <c:v>1</c:v>
                      </c:pt>
                      <c:pt idx="220">
                        <c:v>1</c:v>
                      </c:pt>
                      <c:pt idx="221">
                        <c:v>68</c:v>
                      </c:pt>
                      <c:pt idx="222">
                        <c:v>81</c:v>
                      </c:pt>
                      <c:pt idx="223">
                        <c:v>69</c:v>
                      </c:pt>
                      <c:pt idx="224">
                        <c:v>2</c:v>
                      </c:pt>
                      <c:pt idx="225">
                        <c:v>37</c:v>
                      </c:pt>
                      <c:pt idx="226">
                        <c:v>1</c:v>
                      </c:pt>
                      <c:pt idx="227">
                        <c:v>1</c:v>
                      </c:pt>
                      <c:pt idx="228">
                        <c:v>3</c:v>
                      </c:pt>
                      <c:pt idx="229">
                        <c:v>1</c:v>
                      </c:pt>
                      <c:pt idx="230">
                        <c:v>0</c:v>
                      </c:pt>
                      <c:pt idx="231">
                        <c:v>4</c:v>
                      </c:pt>
                      <c:pt idx="232">
                        <c:v>5</c:v>
                      </c:pt>
                      <c:pt idx="233">
                        <c:v>2</c:v>
                      </c:pt>
                      <c:pt idx="234">
                        <c:v>0</c:v>
                      </c:pt>
                      <c:pt idx="235">
                        <c:v>4</c:v>
                      </c:pt>
                      <c:pt idx="236">
                        <c:v>5</c:v>
                      </c:pt>
                      <c:pt idx="237">
                        <c:v>2</c:v>
                      </c:pt>
                      <c:pt idx="238">
                        <c:v>1</c:v>
                      </c:pt>
                      <c:pt idx="239">
                        <c:v>1</c:v>
                      </c:pt>
                      <c:pt idx="240">
                        <c:v>1</c:v>
                      </c:pt>
                      <c:pt idx="241">
                        <c:v>11</c:v>
                      </c:pt>
                      <c:pt idx="242">
                        <c:v>5</c:v>
                      </c:pt>
                      <c:pt idx="243">
                        <c:v>1</c:v>
                      </c:pt>
                      <c:pt idx="244">
                        <c:v>7</c:v>
                      </c:pt>
                      <c:pt idx="245">
                        <c:v>5</c:v>
                      </c:pt>
                      <c:pt idx="246">
                        <c:v>1</c:v>
                      </c:pt>
                      <c:pt idx="247">
                        <c:v>5</c:v>
                      </c:pt>
                      <c:pt idx="248">
                        <c:v>1</c:v>
                      </c:pt>
                      <c:pt idx="249">
                        <c:v>43</c:v>
                      </c:pt>
                      <c:pt idx="250">
                        <c:v>35</c:v>
                      </c:pt>
                      <c:pt idx="251">
                        <c:v>43</c:v>
                      </c:pt>
                      <c:pt idx="252">
                        <c:v>1</c:v>
                      </c:pt>
                      <c:pt idx="253">
                        <c:v>1</c:v>
                      </c:pt>
                      <c:pt idx="254">
                        <c:v>1</c:v>
                      </c:pt>
                      <c:pt idx="255">
                        <c:v>3</c:v>
                      </c:pt>
                      <c:pt idx="256">
                        <c:v>3</c:v>
                      </c:pt>
                      <c:pt idx="257">
                        <c:v>3</c:v>
                      </c:pt>
                      <c:pt idx="258">
                        <c:v>28</c:v>
                      </c:pt>
                      <c:pt idx="259">
                        <c:v>2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1-9461-477E-AF28-2AD60CEE1C58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(1)'!$C$1</c15:sqref>
                        </c15:formulaRef>
                      </c:ext>
                    </c:extLst>
                    <c:strCache>
                      <c:ptCount val="1"/>
                      <c:pt idx="0">
                        <c:v>urls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tint val="36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(1)'!$C$2:$C$263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371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371</c:v>
                      </c:pt>
                      <c:pt idx="16">
                        <c:v>0</c:v>
                      </c:pt>
                      <c:pt idx="17">
                        <c:v>371</c:v>
                      </c:pt>
                      <c:pt idx="18">
                        <c:v>0</c:v>
                      </c:pt>
                      <c:pt idx="19">
                        <c:v>121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371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371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371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8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760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371</c:v>
                      </c:pt>
                      <c:pt idx="85">
                        <c:v>9</c:v>
                      </c:pt>
                      <c:pt idx="86">
                        <c:v>9</c:v>
                      </c:pt>
                      <c:pt idx="87">
                        <c:v>15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371</c:v>
                      </c:pt>
                      <c:pt idx="92">
                        <c:v>371</c:v>
                      </c:pt>
                      <c:pt idx="93">
                        <c:v>1497</c:v>
                      </c:pt>
                      <c:pt idx="94">
                        <c:v>1497</c:v>
                      </c:pt>
                      <c:pt idx="95">
                        <c:v>1497</c:v>
                      </c:pt>
                      <c:pt idx="96">
                        <c:v>0</c:v>
                      </c:pt>
                      <c:pt idx="97">
                        <c:v>371</c:v>
                      </c:pt>
                      <c:pt idx="98">
                        <c:v>990</c:v>
                      </c:pt>
                      <c:pt idx="99">
                        <c:v>3</c:v>
                      </c:pt>
                      <c:pt idx="100">
                        <c:v>0</c:v>
                      </c:pt>
                      <c:pt idx="101">
                        <c:v>371</c:v>
                      </c:pt>
                      <c:pt idx="102">
                        <c:v>0</c:v>
                      </c:pt>
                      <c:pt idx="103">
                        <c:v>505</c:v>
                      </c:pt>
                      <c:pt idx="104">
                        <c:v>509</c:v>
                      </c:pt>
                      <c:pt idx="105">
                        <c:v>509</c:v>
                      </c:pt>
                      <c:pt idx="106">
                        <c:v>509</c:v>
                      </c:pt>
                      <c:pt idx="107">
                        <c:v>507</c:v>
                      </c:pt>
                      <c:pt idx="108">
                        <c:v>505</c:v>
                      </c:pt>
                      <c:pt idx="109">
                        <c:v>866</c:v>
                      </c:pt>
                      <c:pt idx="110">
                        <c:v>992</c:v>
                      </c:pt>
                      <c:pt idx="111">
                        <c:v>1137</c:v>
                      </c:pt>
                      <c:pt idx="112">
                        <c:v>372</c:v>
                      </c:pt>
                      <c:pt idx="113">
                        <c:v>371</c:v>
                      </c:pt>
                      <c:pt idx="114">
                        <c:v>371</c:v>
                      </c:pt>
                      <c:pt idx="115">
                        <c:v>371</c:v>
                      </c:pt>
                      <c:pt idx="116">
                        <c:v>0</c:v>
                      </c:pt>
                      <c:pt idx="117">
                        <c:v>371</c:v>
                      </c:pt>
                      <c:pt idx="118">
                        <c:v>0</c:v>
                      </c:pt>
                      <c:pt idx="119">
                        <c:v>371</c:v>
                      </c:pt>
                      <c:pt idx="120">
                        <c:v>0</c:v>
                      </c:pt>
                      <c:pt idx="121">
                        <c:v>121</c:v>
                      </c:pt>
                      <c:pt idx="122">
                        <c:v>742</c:v>
                      </c:pt>
                      <c:pt idx="123">
                        <c:v>124</c:v>
                      </c:pt>
                      <c:pt idx="124">
                        <c:v>371</c:v>
                      </c:pt>
                      <c:pt idx="125">
                        <c:v>492</c:v>
                      </c:pt>
                      <c:pt idx="126">
                        <c:v>0</c:v>
                      </c:pt>
                      <c:pt idx="127">
                        <c:v>1120</c:v>
                      </c:pt>
                      <c:pt idx="128">
                        <c:v>0</c:v>
                      </c:pt>
                      <c:pt idx="129">
                        <c:v>492</c:v>
                      </c:pt>
                      <c:pt idx="130">
                        <c:v>121</c:v>
                      </c:pt>
                      <c:pt idx="131">
                        <c:v>371</c:v>
                      </c:pt>
                      <c:pt idx="132">
                        <c:v>1745</c:v>
                      </c:pt>
                      <c:pt idx="133">
                        <c:v>126</c:v>
                      </c:pt>
                      <c:pt idx="134">
                        <c:v>126</c:v>
                      </c:pt>
                      <c:pt idx="135">
                        <c:v>0</c:v>
                      </c:pt>
                      <c:pt idx="136">
                        <c:v>126</c:v>
                      </c:pt>
                      <c:pt idx="137">
                        <c:v>126</c:v>
                      </c:pt>
                      <c:pt idx="138">
                        <c:v>126</c:v>
                      </c:pt>
                      <c:pt idx="139">
                        <c:v>126</c:v>
                      </c:pt>
                      <c:pt idx="140">
                        <c:v>126</c:v>
                      </c:pt>
                      <c:pt idx="141">
                        <c:v>126</c:v>
                      </c:pt>
                      <c:pt idx="142">
                        <c:v>126</c:v>
                      </c:pt>
                      <c:pt idx="143">
                        <c:v>126</c:v>
                      </c:pt>
                      <c:pt idx="144">
                        <c:v>127</c:v>
                      </c:pt>
                      <c:pt idx="145">
                        <c:v>126</c:v>
                      </c:pt>
                      <c:pt idx="146">
                        <c:v>126</c:v>
                      </c:pt>
                      <c:pt idx="147">
                        <c:v>126</c:v>
                      </c:pt>
                      <c:pt idx="148">
                        <c:v>126</c:v>
                      </c:pt>
                      <c:pt idx="149">
                        <c:v>126</c:v>
                      </c:pt>
                      <c:pt idx="150">
                        <c:v>126</c:v>
                      </c:pt>
                      <c:pt idx="151">
                        <c:v>126</c:v>
                      </c:pt>
                      <c:pt idx="152">
                        <c:v>126</c:v>
                      </c:pt>
                      <c:pt idx="153">
                        <c:v>126</c:v>
                      </c:pt>
                      <c:pt idx="154">
                        <c:v>124</c:v>
                      </c:pt>
                      <c:pt idx="155">
                        <c:v>371</c:v>
                      </c:pt>
                      <c:pt idx="156">
                        <c:v>371</c:v>
                      </c:pt>
                      <c:pt idx="157">
                        <c:v>129</c:v>
                      </c:pt>
                      <c:pt idx="158">
                        <c:v>1240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1241</c:v>
                      </c:pt>
                      <c:pt idx="162">
                        <c:v>1241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371</c:v>
                      </c:pt>
                      <c:pt idx="166">
                        <c:v>371</c:v>
                      </c:pt>
                      <c:pt idx="167">
                        <c:v>870</c:v>
                      </c:pt>
                      <c:pt idx="168">
                        <c:v>371</c:v>
                      </c:pt>
                      <c:pt idx="169">
                        <c:v>371</c:v>
                      </c:pt>
                      <c:pt idx="170">
                        <c:v>371</c:v>
                      </c:pt>
                      <c:pt idx="171">
                        <c:v>371</c:v>
                      </c:pt>
                      <c:pt idx="172">
                        <c:v>866</c:v>
                      </c:pt>
                      <c:pt idx="173">
                        <c:v>371</c:v>
                      </c:pt>
                      <c:pt idx="174">
                        <c:v>1239</c:v>
                      </c:pt>
                      <c:pt idx="175">
                        <c:v>748</c:v>
                      </c:pt>
                      <c:pt idx="176">
                        <c:v>371</c:v>
                      </c:pt>
                      <c:pt idx="177">
                        <c:v>2945</c:v>
                      </c:pt>
                      <c:pt idx="178">
                        <c:v>1912</c:v>
                      </c:pt>
                      <c:pt idx="179">
                        <c:v>508</c:v>
                      </c:pt>
                      <c:pt idx="180">
                        <c:v>496</c:v>
                      </c:pt>
                      <c:pt idx="181">
                        <c:v>371</c:v>
                      </c:pt>
                      <c:pt idx="182">
                        <c:v>371</c:v>
                      </c:pt>
                      <c:pt idx="183">
                        <c:v>371</c:v>
                      </c:pt>
                      <c:pt idx="184">
                        <c:v>0</c:v>
                      </c:pt>
                      <c:pt idx="185">
                        <c:v>371</c:v>
                      </c:pt>
                      <c:pt idx="186">
                        <c:v>371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371</c:v>
                      </c:pt>
                      <c:pt idx="190">
                        <c:v>0</c:v>
                      </c:pt>
                      <c:pt idx="191">
                        <c:v>371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371</c:v>
                      </c:pt>
                      <c:pt idx="195">
                        <c:v>995</c:v>
                      </c:pt>
                      <c:pt idx="196">
                        <c:v>996</c:v>
                      </c:pt>
                      <c:pt idx="197">
                        <c:v>995</c:v>
                      </c:pt>
                      <c:pt idx="198">
                        <c:v>996</c:v>
                      </c:pt>
                      <c:pt idx="199">
                        <c:v>996</c:v>
                      </c:pt>
                      <c:pt idx="200">
                        <c:v>995</c:v>
                      </c:pt>
                      <c:pt idx="201">
                        <c:v>995</c:v>
                      </c:pt>
                      <c:pt idx="202">
                        <c:v>996</c:v>
                      </c:pt>
                      <c:pt idx="203">
                        <c:v>124</c:v>
                      </c:pt>
                      <c:pt idx="204">
                        <c:v>8</c:v>
                      </c:pt>
                      <c:pt idx="205">
                        <c:v>10</c:v>
                      </c:pt>
                      <c:pt idx="206">
                        <c:v>1</c:v>
                      </c:pt>
                      <c:pt idx="207">
                        <c:v>16</c:v>
                      </c:pt>
                      <c:pt idx="208">
                        <c:v>0</c:v>
                      </c:pt>
                      <c:pt idx="209">
                        <c:v>3</c:v>
                      </c:pt>
                      <c:pt idx="210">
                        <c:v>3</c:v>
                      </c:pt>
                      <c:pt idx="211">
                        <c:v>3</c:v>
                      </c:pt>
                      <c:pt idx="212">
                        <c:v>3</c:v>
                      </c:pt>
                      <c:pt idx="213">
                        <c:v>4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1</c:v>
                      </c:pt>
                      <c:pt idx="217">
                        <c:v>1</c:v>
                      </c:pt>
                      <c:pt idx="218">
                        <c:v>0</c:v>
                      </c:pt>
                      <c:pt idx="219">
                        <c:v>1</c:v>
                      </c:pt>
                      <c:pt idx="220">
                        <c:v>1</c:v>
                      </c:pt>
                      <c:pt idx="221">
                        <c:v>68</c:v>
                      </c:pt>
                      <c:pt idx="222">
                        <c:v>81</c:v>
                      </c:pt>
                      <c:pt idx="223">
                        <c:v>69</c:v>
                      </c:pt>
                      <c:pt idx="224">
                        <c:v>2</c:v>
                      </c:pt>
                      <c:pt idx="225">
                        <c:v>37</c:v>
                      </c:pt>
                      <c:pt idx="226">
                        <c:v>1</c:v>
                      </c:pt>
                      <c:pt idx="227">
                        <c:v>1</c:v>
                      </c:pt>
                      <c:pt idx="228">
                        <c:v>3</c:v>
                      </c:pt>
                      <c:pt idx="229">
                        <c:v>1</c:v>
                      </c:pt>
                      <c:pt idx="230">
                        <c:v>0</c:v>
                      </c:pt>
                      <c:pt idx="231">
                        <c:v>4</c:v>
                      </c:pt>
                      <c:pt idx="232">
                        <c:v>5</c:v>
                      </c:pt>
                      <c:pt idx="233">
                        <c:v>2</c:v>
                      </c:pt>
                      <c:pt idx="234">
                        <c:v>0</c:v>
                      </c:pt>
                      <c:pt idx="235">
                        <c:v>4</c:v>
                      </c:pt>
                      <c:pt idx="236">
                        <c:v>5</c:v>
                      </c:pt>
                      <c:pt idx="237">
                        <c:v>2</c:v>
                      </c:pt>
                      <c:pt idx="238">
                        <c:v>1</c:v>
                      </c:pt>
                      <c:pt idx="239">
                        <c:v>1</c:v>
                      </c:pt>
                      <c:pt idx="240">
                        <c:v>1</c:v>
                      </c:pt>
                      <c:pt idx="241">
                        <c:v>11</c:v>
                      </c:pt>
                      <c:pt idx="242">
                        <c:v>5</c:v>
                      </c:pt>
                      <c:pt idx="243">
                        <c:v>1</c:v>
                      </c:pt>
                      <c:pt idx="244">
                        <c:v>7</c:v>
                      </c:pt>
                      <c:pt idx="245">
                        <c:v>5</c:v>
                      </c:pt>
                      <c:pt idx="246">
                        <c:v>1</c:v>
                      </c:pt>
                      <c:pt idx="247">
                        <c:v>5</c:v>
                      </c:pt>
                      <c:pt idx="248">
                        <c:v>1</c:v>
                      </c:pt>
                      <c:pt idx="249">
                        <c:v>43</c:v>
                      </c:pt>
                      <c:pt idx="250">
                        <c:v>35</c:v>
                      </c:pt>
                      <c:pt idx="251">
                        <c:v>43</c:v>
                      </c:pt>
                      <c:pt idx="252">
                        <c:v>1</c:v>
                      </c:pt>
                      <c:pt idx="253">
                        <c:v>1</c:v>
                      </c:pt>
                      <c:pt idx="254">
                        <c:v>1</c:v>
                      </c:pt>
                      <c:pt idx="255">
                        <c:v>3</c:v>
                      </c:pt>
                      <c:pt idx="256">
                        <c:v>3</c:v>
                      </c:pt>
                      <c:pt idx="257">
                        <c:v>3</c:v>
                      </c:pt>
                      <c:pt idx="258">
                        <c:v>28</c:v>
                      </c:pt>
                      <c:pt idx="259">
                        <c:v>2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9461-477E-AF28-2AD60CEE1C58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(1)'!$D$1</c15:sqref>
                        </c15:formulaRef>
                      </c:ext>
                    </c:extLst>
                    <c:strCache>
                      <c:ptCount val="1"/>
                      <c:pt idx="0">
                        <c:v>file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tint val="39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(1)'!$D$2:$D$263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1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0</c:v>
                      </c:pt>
                      <c:pt idx="17">
                        <c:v>1</c:v>
                      </c:pt>
                      <c:pt idx="18">
                        <c:v>0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0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1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1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0</c:v>
                      </c:pt>
                      <c:pt idx="48">
                        <c:v>1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1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1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2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1</c:v>
                      </c:pt>
                      <c:pt idx="85">
                        <c:v>3</c:v>
                      </c:pt>
                      <c:pt idx="86">
                        <c:v>3</c:v>
                      </c:pt>
                      <c:pt idx="87">
                        <c:v>6</c:v>
                      </c:pt>
                      <c:pt idx="88">
                        <c:v>1</c:v>
                      </c:pt>
                      <c:pt idx="89">
                        <c:v>1</c:v>
                      </c:pt>
                      <c:pt idx="90">
                        <c:v>1</c:v>
                      </c:pt>
                      <c:pt idx="91">
                        <c:v>2</c:v>
                      </c:pt>
                      <c:pt idx="92">
                        <c:v>1</c:v>
                      </c:pt>
                      <c:pt idx="93">
                        <c:v>5</c:v>
                      </c:pt>
                      <c:pt idx="94">
                        <c:v>5</c:v>
                      </c:pt>
                      <c:pt idx="95">
                        <c:v>5</c:v>
                      </c:pt>
                      <c:pt idx="96">
                        <c:v>1</c:v>
                      </c:pt>
                      <c:pt idx="97">
                        <c:v>2</c:v>
                      </c:pt>
                      <c:pt idx="98">
                        <c:v>4</c:v>
                      </c:pt>
                      <c:pt idx="99">
                        <c:v>3</c:v>
                      </c:pt>
                      <c:pt idx="100">
                        <c:v>0</c:v>
                      </c:pt>
                      <c:pt idx="101">
                        <c:v>2</c:v>
                      </c:pt>
                      <c:pt idx="102">
                        <c:v>0</c:v>
                      </c:pt>
                      <c:pt idx="103">
                        <c:v>1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1</c:v>
                      </c:pt>
                      <c:pt idx="109">
                        <c:v>2</c:v>
                      </c:pt>
                      <c:pt idx="110">
                        <c:v>2</c:v>
                      </c:pt>
                      <c:pt idx="111">
                        <c:v>5</c:v>
                      </c:pt>
                      <c:pt idx="112">
                        <c:v>2</c:v>
                      </c:pt>
                      <c:pt idx="113">
                        <c:v>2</c:v>
                      </c:pt>
                      <c:pt idx="114">
                        <c:v>2</c:v>
                      </c:pt>
                      <c:pt idx="115">
                        <c:v>2</c:v>
                      </c:pt>
                      <c:pt idx="116">
                        <c:v>2</c:v>
                      </c:pt>
                      <c:pt idx="117">
                        <c:v>4</c:v>
                      </c:pt>
                      <c:pt idx="118">
                        <c:v>0</c:v>
                      </c:pt>
                      <c:pt idx="119">
                        <c:v>1</c:v>
                      </c:pt>
                      <c:pt idx="120">
                        <c:v>0</c:v>
                      </c:pt>
                      <c:pt idx="121">
                        <c:v>1</c:v>
                      </c:pt>
                      <c:pt idx="122">
                        <c:v>2</c:v>
                      </c:pt>
                      <c:pt idx="123">
                        <c:v>1</c:v>
                      </c:pt>
                      <c:pt idx="124">
                        <c:v>1</c:v>
                      </c:pt>
                      <c:pt idx="125">
                        <c:v>1</c:v>
                      </c:pt>
                      <c:pt idx="126">
                        <c:v>1</c:v>
                      </c:pt>
                      <c:pt idx="127">
                        <c:v>4</c:v>
                      </c:pt>
                      <c:pt idx="128">
                        <c:v>1</c:v>
                      </c:pt>
                      <c:pt idx="129">
                        <c:v>1</c:v>
                      </c:pt>
                      <c:pt idx="130">
                        <c:v>1</c:v>
                      </c:pt>
                      <c:pt idx="131">
                        <c:v>2</c:v>
                      </c:pt>
                      <c:pt idx="132">
                        <c:v>4</c:v>
                      </c:pt>
                      <c:pt idx="133">
                        <c:v>1</c:v>
                      </c:pt>
                      <c:pt idx="134">
                        <c:v>1</c:v>
                      </c:pt>
                      <c:pt idx="135">
                        <c:v>0</c:v>
                      </c:pt>
                      <c:pt idx="136">
                        <c:v>1</c:v>
                      </c:pt>
                      <c:pt idx="137">
                        <c:v>1</c:v>
                      </c:pt>
                      <c:pt idx="138">
                        <c:v>1</c:v>
                      </c:pt>
                      <c:pt idx="139">
                        <c:v>1</c:v>
                      </c:pt>
                      <c:pt idx="140">
                        <c:v>1</c:v>
                      </c:pt>
                      <c:pt idx="141">
                        <c:v>1</c:v>
                      </c:pt>
                      <c:pt idx="142">
                        <c:v>1</c:v>
                      </c:pt>
                      <c:pt idx="143">
                        <c:v>1</c:v>
                      </c:pt>
                      <c:pt idx="144">
                        <c:v>1</c:v>
                      </c:pt>
                      <c:pt idx="145">
                        <c:v>1</c:v>
                      </c:pt>
                      <c:pt idx="146">
                        <c:v>1</c:v>
                      </c:pt>
                      <c:pt idx="147">
                        <c:v>1</c:v>
                      </c:pt>
                      <c:pt idx="148">
                        <c:v>1</c:v>
                      </c:pt>
                      <c:pt idx="149">
                        <c:v>1</c:v>
                      </c:pt>
                      <c:pt idx="150">
                        <c:v>1</c:v>
                      </c:pt>
                      <c:pt idx="151">
                        <c:v>1</c:v>
                      </c:pt>
                      <c:pt idx="152">
                        <c:v>1</c:v>
                      </c:pt>
                      <c:pt idx="153">
                        <c:v>1</c:v>
                      </c:pt>
                      <c:pt idx="154">
                        <c:v>1</c:v>
                      </c:pt>
                      <c:pt idx="155">
                        <c:v>2</c:v>
                      </c:pt>
                      <c:pt idx="156">
                        <c:v>2</c:v>
                      </c:pt>
                      <c:pt idx="157">
                        <c:v>1</c:v>
                      </c:pt>
                      <c:pt idx="158">
                        <c:v>3</c:v>
                      </c:pt>
                      <c:pt idx="159">
                        <c:v>1</c:v>
                      </c:pt>
                      <c:pt idx="160">
                        <c:v>1</c:v>
                      </c:pt>
                      <c:pt idx="161">
                        <c:v>4</c:v>
                      </c:pt>
                      <c:pt idx="162">
                        <c:v>4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2</c:v>
                      </c:pt>
                      <c:pt idx="166">
                        <c:v>2</c:v>
                      </c:pt>
                      <c:pt idx="167">
                        <c:v>2</c:v>
                      </c:pt>
                      <c:pt idx="168">
                        <c:v>2</c:v>
                      </c:pt>
                      <c:pt idx="169">
                        <c:v>2</c:v>
                      </c:pt>
                      <c:pt idx="170">
                        <c:v>2</c:v>
                      </c:pt>
                      <c:pt idx="171">
                        <c:v>2</c:v>
                      </c:pt>
                      <c:pt idx="172">
                        <c:v>4</c:v>
                      </c:pt>
                      <c:pt idx="173">
                        <c:v>2</c:v>
                      </c:pt>
                      <c:pt idx="174">
                        <c:v>6</c:v>
                      </c:pt>
                      <c:pt idx="175">
                        <c:v>4</c:v>
                      </c:pt>
                      <c:pt idx="176">
                        <c:v>1</c:v>
                      </c:pt>
                      <c:pt idx="177">
                        <c:v>7</c:v>
                      </c:pt>
                      <c:pt idx="178">
                        <c:v>7</c:v>
                      </c:pt>
                      <c:pt idx="179">
                        <c:v>1</c:v>
                      </c:pt>
                      <c:pt idx="180">
                        <c:v>1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2</c:v>
                      </c:pt>
                      <c:pt idx="184">
                        <c:v>0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2</c:v>
                      </c:pt>
                      <c:pt idx="190">
                        <c:v>0</c:v>
                      </c:pt>
                      <c:pt idx="191">
                        <c:v>2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2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3</c:v>
                      </c:pt>
                      <c:pt idx="204">
                        <c:v>36</c:v>
                      </c:pt>
                      <c:pt idx="205">
                        <c:v>3032</c:v>
                      </c:pt>
                      <c:pt idx="206">
                        <c:v>7</c:v>
                      </c:pt>
                      <c:pt idx="207">
                        <c:v>5568</c:v>
                      </c:pt>
                      <c:pt idx="208">
                        <c:v>0</c:v>
                      </c:pt>
                      <c:pt idx="209">
                        <c:v>764</c:v>
                      </c:pt>
                      <c:pt idx="210">
                        <c:v>744</c:v>
                      </c:pt>
                      <c:pt idx="211">
                        <c:v>872</c:v>
                      </c:pt>
                      <c:pt idx="212">
                        <c:v>872</c:v>
                      </c:pt>
                      <c:pt idx="213">
                        <c:v>124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132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372</c:v>
                      </c:pt>
                      <c:pt idx="221">
                        <c:v>4098</c:v>
                      </c:pt>
                      <c:pt idx="222">
                        <c:v>374</c:v>
                      </c:pt>
                      <c:pt idx="223">
                        <c:v>4470</c:v>
                      </c:pt>
                      <c:pt idx="224">
                        <c:v>874</c:v>
                      </c:pt>
                      <c:pt idx="225">
                        <c:v>796</c:v>
                      </c:pt>
                      <c:pt idx="226">
                        <c:v>126</c:v>
                      </c:pt>
                      <c:pt idx="227">
                        <c:v>13</c:v>
                      </c:pt>
                      <c:pt idx="228">
                        <c:v>11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3</c:v>
                      </c:pt>
                      <c:pt idx="232">
                        <c:v>383</c:v>
                      </c:pt>
                      <c:pt idx="233">
                        <c:v>371</c:v>
                      </c:pt>
                      <c:pt idx="234">
                        <c:v>0</c:v>
                      </c:pt>
                      <c:pt idx="235">
                        <c:v>1119</c:v>
                      </c:pt>
                      <c:pt idx="236">
                        <c:v>997</c:v>
                      </c:pt>
                      <c:pt idx="237">
                        <c:v>371</c:v>
                      </c:pt>
                      <c:pt idx="238">
                        <c:v>0</c:v>
                      </c:pt>
                      <c:pt idx="239">
                        <c:v>8</c:v>
                      </c:pt>
                      <c:pt idx="240">
                        <c:v>492</c:v>
                      </c:pt>
                      <c:pt idx="241">
                        <c:v>2113</c:v>
                      </c:pt>
                      <c:pt idx="242">
                        <c:v>745</c:v>
                      </c:pt>
                      <c:pt idx="243">
                        <c:v>5</c:v>
                      </c:pt>
                      <c:pt idx="244">
                        <c:v>1857</c:v>
                      </c:pt>
                      <c:pt idx="245">
                        <c:v>1115</c:v>
                      </c:pt>
                      <c:pt idx="246">
                        <c:v>0</c:v>
                      </c:pt>
                      <c:pt idx="247">
                        <c:v>412</c:v>
                      </c:pt>
                      <c:pt idx="248">
                        <c:v>0</c:v>
                      </c:pt>
                      <c:pt idx="249">
                        <c:v>9950</c:v>
                      </c:pt>
                      <c:pt idx="250">
                        <c:v>9293</c:v>
                      </c:pt>
                      <c:pt idx="251">
                        <c:v>9949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503</c:v>
                      </c:pt>
                      <c:pt idx="256">
                        <c:v>501</c:v>
                      </c:pt>
                      <c:pt idx="257">
                        <c:v>502</c:v>
                      </c:pt>
                      <c:pt idx="258">
                        <c:v>3766</c:v>
                      </c:pt>
                      <c:pt idx="259">
                        <c:v>371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9461-477E-AF28-2AD60CEE1C58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(1)'!$E$1</c15:sqref>
                        </c15:formulaRef>
                      </c:ext>
                    </c:extLst>
                    <c:strCache>
                      <c:ptCount val="1"/>
                      <c:pt idx="0">
                        <c:v>name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tint val="41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(1)'!$E$2:$E$263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1</c:v>
                      </c:pt>
                      <c:pt idx="18">
                        <c:v>0</c:v>
                      </c:pt>
                      <c:pt idx="19">
                        <c:v>1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1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1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1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1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1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1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1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1</c:v>
                      </c:pt>
                      <c:pt idx="85">
                        <c:v>3</c:v>
                      </c:pt>
                      <c:pt idx="86">
                        <c:v>3</c:v>
                      </c:pt>
                      <c:pt idx="87">
                        <c:v>6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2</c:v>
                      </c:pt>
                      <c:pt idx="92">
                        <c:v>1</c:v>
                      </c:pt>
                      <c:pt idx="93">
                        <c:v>5</c:v>
                      </c:pt>
                      <c:pt idx="94">
                        <c:v>5</c:v>
                      </c:pt>
                      <c:pt idx="95">
                        <c:v>5</c:v>
                      </c:pt>
                      <c:pt idx="96">
                        <c:v>0</c:v>
                      </c:pt>
                      <c:pt idx="97">
                        <c:v>2</c:v>
                      </c:pt>
                      <c:pt idx="98">
                        <c:v>3</c:v>
                      </c:pt>
                      <c:pt idx="99">
                        <c:v>2</c:v>
                      </c:pt>
                      <c:pt idx="100">
                        <c:v>0</c:v>
                      </c:pt>
                      <c:pt idx="101">
                        <c:v>2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0</c:v>
                      </c:pt>
                      <c:pt idx="107">
                        <c:v>1</c:v>
                      </c:pt>
                      <c:pt idx="108">
                        <c:v>1</c:v>
                      </c:pt>
                      <c:pt idx="109">
                        <c:v>1</c:v>
                      </c:pt>
                      <c:pt idx="110">
                        <c:v>1</c:v>
                      </c:pt>
                      <c:pt idx="111">
                        <c:v>1</c:v>
                      </c:pt>
                      <c:pt idx="112">
                        <c:v>2</c:v>
                      </c:pt>
                      <c:pt idx="113">
                        <c:v>2</c:v>
                      </c:pt>
                      <c:pt idx="114">
                        <c:v>2</c:v>
                      </c:pt>
                      <c:pt idx="115">
                        <c:v>2</c:v>
                      </c:pt>
                      <c:pt idx="116">
                        <c:v>0</c:v>
                      </c:pt>
                      <c:pt idx="117">
                        <c:v>1</c:v>
                      </c:pt>
                      <c:pt idx="118">
                        <c:v>0</c:v>
                      </c:pt>
                      <c:pt idx="119">
                        <c:v>1</c:v>
                      </c:pt>
                      <c:pt idx="120">
                        <c:v>0</c:v>
                      </c:pt>
                      <c:pt idx="121">
                        <c:v>1</c:v>
                      </c:pt>
                      <c:pt idx="122">
                        <c:v>2</c:v>
                      </c:pt>
                      <c:pt idx="123">
                        <c:v>1</c:v>
                      </c:pt>
                      <c:pt idx="124">
                        <c:v>1</c:v>
                      </c:pt>
                      <c:pt idx="125">
                        <c:v>1</c:v>
                      </c:pt>
                      <c:pt idx="126">
                        <c:v>1</c:v>
                      </c:pt>
                      <c:pt idx="127">
                        <c:v>4</c:v>
                      </c:pt>
                      <c:pt idx="128">
                        <c:v>0</c:v>
                      </c:pt>
                      <c:pt idx="129">
                        <c:v>1</c:v>
                      </c:pt>
                      <c:pt idx="130">
                        <c:v>1</c:v>
                      </c:pt>
                      <c:pt idx="131">
                        <c:v>1</c:v>
                      </c:pt>
                      <c:pt idx="132">
                        <c:v>5</c:v>
                      </c:pt>
                      <c:pt idx="133">
                        <c:v>1</c:v>
                      </c:pt>
                      <c:pt idx="134">
                        <c:v>1</c:v>
                      </c:pt>
                      <c:pt idx="135">
                        <c:v>0</c:v>
                      </c:pt>
                      <c:pt idx="136">
                        <c:v>1</c:v>
                      </c:pt>
                      <c:pt idx="137">
                        <c:v>1</c:v>
                      </c:pt>
                      <c:pt idx="138">
                        <c:v>1</c:v>
                      </c:pt>
                      <c:pt idx="139">
                        <c:v>1</c:v>
                      </c:pt>
                      <c:pt idx="140">
                        <c:v>1</c:v>
                      </c:pt>
                      <c:pt idx="141">
                        <c:v>1</c:v>
                      </c:pt>
                      <c:pt idx="142">
                        <c:v>1</c:v>
                      </c:pt>
                      <c:pt idx="143">
                        <c:v>1</c:v>
                      </c:pt>
                      <c:pt idx="144">
                        <c:v>1</c:v>
                      </c:pt>
                      <c:pt idx="145">
                        <c:v>1</c:v>
                      </c:pt>
                      <c:pt idx="146">
                        <c:v>1</c:v>
                      </c:pt>
                      <c:pt idx="147">
                        <c:v>1</c:v>
                      </c:pt>
                      <c:pt idx="148">
                        <c:v>1</c:v>
                      </c:pt>
                      <c:pt idx="149">
                        <c:v>1</c:v>
                      </c:pt>
                      <c:pt idx="150">
                        <c:v>1</c:v>
                      </c:pt>
                      <c:pt idx="151">
                        <c:v>1</c:v>
                      </c:pt>
                      <c:pt idx="152">
                        <c:v>1</c:v>
                      </c:pt>
                      <c:pt idx="153">
                        <c:v>1</c:v>
                      </c:pt>
                      <c:pt idx="154">
                        <c:v>1</c:v>
                      </c:pt>
                      <c:pt idx="155">
                        <c:v>2</c:v>
                      </c:pt>
                      <c:pt idx="156">
                        <c:v>2</c:v>
                      </c:pt>
                      <c:pt idx="157">
                        <c:v>0</c:v>
                      </c:pt>
                      <c:pt idx="158">
                        <c:v>1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7</c:v>
                      </c:pt>
                      <c:pt idx="162">
                        <c:v>7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2</c:v>
                      </c:pt>
                      <c:pt idx="166">
                        <c:v>2</c:v>
                      </c:pt>
                      <c:pt idx="167">
                        <c:v>1</c:v>
                      </c:pt>
                      <c:pt idx="168">
                        <c:v>2</c:v>
                      </c:pt>
                      <c:pt idx="169">
                        <c:v>2</c:v>
                      </c:pt>
                      <c:pt idx="170">
                        <c:v>2</c:v>
                      </c:pt>
                      <c:pt idx="171">
                        <c:v>1</c:v>
                      </c:pt>
                      <c:pt idx="172">
                        <c:v>6</c:v>
                      </c:pt>
                      <c:pt idx="173">
                        <c:v>2</c:v>
                      </c:pt>
                      <c:pt idx="174">
                        <c:v>7</c:v>
                      </c:pt>
                      <c:pt idx="175">
                        <c:v>6</c:v>
                      </c:pt>
                      <c:pt idx="176">
                        <c:v>0</c:v>
                      </c:pt>
                      <c:pt idx="177">
                        <c:v>6</c:v>
                      </c:pt>
                      <c:pt idx="178">
                        <c:v>11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1</c:v>
                      </c:pt>
                      <c:pt idx="184">
                        <c:v>0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2</c:v>
                      </c:pt>
                      <c:pt idx="190">
                        <c:v>0</c:v>
                      </c:pt>
                      <c:pt idx="191">
                        <c:v>2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2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1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30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1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13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5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9</c:v>
                      </c:pt>
                      <c:pt idx="256">
                        <c:v>2</c:v>
                      </c:pt>
                      <c:pt idx="257">
                        <c:v>9</c:v>
                      </c:pt>
                      <c:pt idx="258">
                        <c:v>9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9461-477E-AF28-2AD60CEE1C58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(1)'!$F$1</c15:sqref>
                        </c15:formulaRef>
                      </c:ext>
                    </c:extLst>
                    <c:strCache>
                      <c:ptCount val="1"/>
                      <c:pt idx="0">
                        <c:v>type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tint val="44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(1)'!$F$2:$F$263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1</c:v>
                      </c:pt>
                      <c:pt idx="18">
                        <c:v>0</c:v>
                      </c:pt>
                      <c:pt idx="19">
                        <c:v>1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1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1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1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1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1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1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1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1</c:v>
                      </c:pt>
                      <c:pt idx="85">
                        <c:v>3</c:v>
                      </c:pt>
                      <c:pt idx="86">
                        <c:v>3</c:v>
                      </c:pt>
                      <c:pt idx="87">
                        <c:v>6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2</c:v>
                      </c:pt>
                      <c:pt idx="92">
                        <c:v>1</c:v>
                      </c:pt>
                      <c:pt idx="93">
                        <c:v>5</c:v>
                      </c:pt>
                      <c:pt idx="94">
                        <c:v>5</c:v>
                      </c:pt>
                      <c:pt idx="95">
                        <c:v>5</c:v>
                      </c:pt>
                      <c:pt idx="96">
                        <c:v>0</c:v>
                      </c:pt>
                      <c:pt idx="97">
                        <c:v>2</c:v>
                      </c:pt>
                      <c:pt idx="98">
                        <c:v>3</c:v>
                      </c:pt>
                      <c:pt idx="99">
                        <c:v>2</c:v>
                      </c:pt>
                      <c:pt idx="100">
                        <c:v>0</c:v>
                      </c:pt>
                      <c:pt idx="101">
                        <c:v>2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0</c:v>
                      </c:pt>
                      <c:pt idx="107">
                        <c:v>1</c:v>
                      </c:pt>
                      <c:pt idx="108">
                        <c:v>1</c:v>
                      </c:pt>
                      <c:pt idx="109">
                        <c:v>1</c:v>
                      </c:pt>
                      <c:pt idx="110">
                        <c:v>1</c:v>
                      </c:pt>
                      <c:pt idx="111">
                        <c:v>1</c:v>
                      </c:pt>
                      <c:pt idx="112">
                        <c:v>2</c:v>
                      </c:pt>
                      <c:pt idx="113">
                        <c:v>2</c:v>
                      </c:pt>
                      <c:pt idx="114">
                        <c:v>2</c:v>
                      </c:pt>
                      <c:pt idx="115">
                        <c:v>2</c:v>
                      </c:pt>
                      <c:pt idx="116">
                        <c:v>0</c:v>
                      </c:pt>
                      <c:pt idx="117">
                        <c:v>1</c:v>
                      </c:pt>
                      <c:pt idx="118">
                        <c:v>0</c:v>
                      </c:pt>
                      <c:pt idx="119">
                        <c:v>1</c:v>
                      </c:pt>
                      <c:pt idx="120">
                        <c:v>0</c:v>
                      </c:pt>
                      <c:pt idx="121">
                        <c:v>1</c:v>
                      </c:pt>
                      <c:pt idx="122">
                        <c:v>2</c:v>
                      </c:pt>
                      <c:pt idx="123">
                        <c:v>1</c:v>
                      </c:pt>
                      <c:pt idx="124">
                        <c:v>1</c:v>
                      </c:pt>
                      <c:pt idx="125">
                        <c:v>1</c:v>
                      </c:pt>
                      <c:pt idx="126">
                        <c:v>1</c:v>
                      </c:pt>
                      <c:pt idx="127">
                        <c:v>4</c:v>
                      </c:pt>
                      <c:pt idx="128">
                        <c:v>0</c:v>
                      </c:pt>
                      <c:pt idx="129">
                        <c:v>1</c:v>
                      </c:pt>
                      <c:pt idx="130">
                        <c:v>1</c:v>
                      </c:pt>
                      <c:pt idx="131">
                        <c:v>1</c:v>
                      </c:pt>
                      <c:pt idx="132">
                        <c:v>5</c:v>
                      </c:pt>
                      <c:pt idx="133">
                        <c:v>1</c:v>
                      </c:pt>
                      <c:pt idx="134">
                        <c:v>1</c:v>
                      </c:pt>
                      <c:pt idx="135">
                        <c:v>0</c:v>
                      </c:pt>
                      <c:pt idx="136">
                        <c:v>1</c:v>
                      </c:pt>
                      <c:pt idx="137">
                        <c:v>1</c:v>
                      </c:pt>
                      <c:pt idx="138">
                        <c:v>1</c:v>
                      </c:pt>
                      <c:pt idx="139">
                        <c:v>1</c:v>
                      </c:pt>
                      <c:pt idx="140">
                        <c:v>1</c:v>
                      </c:pt>
                      <c:pt idx="141">
                        <c:v>1</c:v>
                      </c:pt>
                      <c:pt idx="142">
                        <c:v>1</c:v>
                      </c:pt>
                      <c:pt idx="143">
                        <c:v>1</c:v>
                      </c:pt>
                      <c:pt idx="144">
                        <c:v>1</c:v>
                      </c:pt>
                      <c:pt idx="145">
                        <c:v>1</c:v>
                      </c:pt>
                      <c:pt idx="146">
                        <c:v>1</c:v>
                      </c:pt>
                      <c:pt idx="147">
                        <c:v>1</c:v>
                      </c:pt>
                      <c:pt idx="148">
                        <c:v>1</c:v>
                      </c:pt>
                      <c:pt idx="149">
                        <c:v>1</c:v>
                      </c:pt>
                      <c:pt idx="150">
                        <c:v>1</c:v>
                      </c:pt>
                      <c:pt idx="151">
                        <c:v>1</c:v>
                      </c:pt>
                      <c:pt idx="152">
                        <c:v>1</c:v>
                      </c:pt>
                      <c:pt idx="153">
                        <c:v>1</c:v>
                      </c:pt>
                      <c:pt idx="154">
                        <c:v>1</c:v>
                      </c:pt>
                      <c:pt idx="155">
                        <c:v>2</c:v>
                      </c:pt>
                      <c:pt idx="156">
                        <c:v>2</c:v>
                      </c:pt>
                      <c:pt idx="157">
                        <c:v>0</c:v>
                      </c:pt>
                      <c:pt idx="158">
                        <c:v>1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7</c:v>
                      </c:pt>
                      <c:pt idx="162">
                        <c:v>7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2</c:v>
                      </c:pt>
                      <c:pt idx="166">
                        <c:v>2</c:v>
                      </c:pt>
                      <c:pt idx="167">
                        <c:v>1</c:v>
                      </c:pt>
                      <c:pt idx="168">
                        <c:v>2</c:v>
                      </c:pt>
                      <c:pt idx="169">
                        <c:v>2</c:v>
                      </c:pt>
                      <c:pt idx="170">
                        <c:v>2</c:v>
                      </c:pt>
                      <c:pt idx="171">
                        <c:v>1</c:v>
                      </c:pt>
                      <c:pt idx="172">
                        <c:v>6</c:v>
                      </c:pt>
                      <c:pt idx="173">
                        <c:v>2</c:v>
                      </c:pt>
                      <c:pt idx="174">
                        <c:v>7</c:v>
                      </c:pt>
                      <c:pt idx="175">
                        <c:v>6</c:v>
                      </c:pt>
                      <c:pt idx="176">
                        <c:v>0</c:v>
                      </c:pt>
                      <c:pt idx="177">
                        <c:v>6</c:v>
                      </c:pt>
                      <c:pt idx="178">
                        <c:v>11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1</c:v>
                      </c:pt>
                      <c:pt idx="184">
                        <c:v>0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2</c:v>
                      </c:pt>
                      <c:pt idx="190">
                        <c:v>0</c:v>
                      </c:pt>
                      <c:pt idx="191">
                        <c:v>2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2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1</c:v>
                      </c:pt>
                      <c:pt idx="204">
                        <c:v>8</c:v>
                      </c:pt>
                      <c:pt idx="205">
                        <c:v>11</c:v>
                      </c:pt>
                      <c:pt idx="206">
                        <c:v>1</c:v>
                      </c:pt>
                      <c:pt idx="207">
                        <c:v>14</c:v>
                      </c:pt>
                      <c:pt idx="208">
                        <c:v>0</c:v>
                      </c:pt>
                      <c:pt idx="209">
                        <c:v>3</c:v>
                      </c:pt>
                      <c:pt idx="210">
                        <c:v>3</c:v>
                      </c:pt>
                      <c:pt idx="211">
                        <c:v>3</c:v>
                      </c:pt>
                      <c:pt idx="212">
                        <c:v>3</c:v>
                      </c:pt>
                      <c:pt idx="213">
                        <c:v>5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1</c:v>
                      </c:pt>
                      <c:pt idx="220">
                        <c:v>1</c:v>
                      </c:pt>
                      <c:pt idx="221">
                        <c:v>68</c:v>
                      </c:pt>
                      <c:pt idx="222">
                        <c:v>81</c:v>
                      </c:pt>
                      <c:pt idx="223">
                        <c:v>69</c:v>
                      </c:pt>
                      <c:pt idx="224">
                        <c:v>4</c:v>
                      </c:pt>
                      <c:pt idx="225">
                        <c:v>35</c:v>
                      </c:pt>
                      <c:pt idx="226">
                        <c:v>1</c:v>
                      </c:pt>
                      <c:pt idx="227">
                        <c:v>1</c:v>
                      </c:pt>
                      <c:pt idx="228">
                        <c:v>1</c:v>
                      </c:pt>
                      <c:pt idx="229">
                        <c:v>1</c:v>
                      </c:pt>
                      <c:pt idx="230">
                        <c:v>0</c:v>
                      </c:pt>
                      <c:pt idx="231">
                        <c:v>4</c:v>
                      </c:pt>
                      <c:pt idx="232">
                        <c:v>1</c:v>
                      </c:pt>
                      <c:pt idx="233">
                        <c:v>2</c:v>
                      </c:pt>
                      <c:pt idx="234">
                        <c:v>0</c:v>
                      </c:pt>
                      <c:pt idx="235">
                        <c:v>4</c:v>
                      </c:pt>
                      <c:pt idx="236">
                        <c:v>5</c:v>
                      </c:pt>
                      <c:pt idx="237">
                        <c:v>0</c:v>
                      </c:pt>
                      <c:pt idx="238">
                        <c:v>1</c:v>
                      </c:pt>
                      <c:pt idx="239">
                        <c:v>1</c:v>
                      </c:pt>
                      <c:pt idx="240">
                        <c:v>1</c:v>
                      </c:pt>
                      <c:pt idx="241">
                        <c:v>10</c:v>
                      </c:pt>
                      <c:pt idx="242">
                        <c:v>5</c:v>
                      </c:pt>
                      <c:pt idx="243">
                        <c:v>1</c:v>
                      </c:pt>
                      <c:pt idx="244">
                        <c:v>8</c:v>
                      </c:pt>
                      <c:pt idx="245">
                        <c:v>5</c:v>
                      </c:pt>
                      <c:pt idx="246">
                        <c:v>1</c:v>
                      </c:pt>
                      <c:pt idx="247">
                        <c:v>4</c:v>
                      </c:pt>
                      <c:pt idx="248">
                        <c:v>1</c:v>
                      </c:pt>
                      <c:pt idx="249">
                        <c:v>36</c:v>
                      </c:pt>
                      <c:pt idx="250">
                        <c:v>29</c:v>
                      </c:pt>
                      <c:pt idx="251">
                        <c:v>37</c:v>
                      </c:pt>
                      <c:pt idx="252">
                        <c:v>1</c:v>
                      </c:pt>
                      <c:pt idx="253">
                        <c:v>1</c:v>
                      </c:pt>
                      <c:pt idx="254">
                        <c:v>1</c:v>
                      </c:pt>
                      <c:pt idx="255">
                        <c:v>3</c:v>
                      </c:pt>
                      <c:pt idx="256">
                        <c:v>3</c:v>
                      </c:pt>
                      <c:pt idx="257">
                        <c:v>3</c:v>
                      </c:pt>
                      <c:pt idx="258">
                        <c:v>10</c:v>
                      </c:pt>
                      <c:pt idx="259">
                        <c:v>2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9461-477E-AF28-2AD60CEE1C58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(1)'!$G$1</c15:sqref>
                        </c15:formulaRef>
                      </c:ext>
                    </c:extLst>
                    <c:strCache>
                      <c:ptCount val="1"/>
                      <c:pt idx="0">
                        <c:v>path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tint val="47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(1)'!$G$2:$G$263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1</c:v>
                      </c:pt>
                      <c:pt idx="18">
                        <c:v>0</c:v>
                      </c:pt>
                      <c:pt idx="19">
                        <c:v>1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1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1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1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1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1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1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1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9</c:v>
                      </c:pt>
                      <c:pt idx="105">
                        <c:v>9</c:v>
                      </c:pt>
                      <c:pt idx="106">
                        <c:v>0</c:v>
                      </c:pt>
                      <c:pt idx="107">
                        <c:v>9</c:v>
                      </c:pt>
                      <c:pt idx="108">
                        <c:v>9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6</c:v>
                      </c:pt>
                      <c:pt idx="162">
                        <c:v>6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64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8</c:v>
                      </c:pt>
                      <c:pt idx="205">
                        <c:v>11</c:v>
                      </c:pt>
                      <c:pt idx="206">
                        <c:v>1</c:v>
                      </c:pt>
                      <c:pt idx="207">
                        <c:v>14</c:v>
                      </c:pt>
                      <c:pt idx="208">
                        <c:v>0</c:v>
                      </c:pt>
                      <c:pt idx="209">
                        <c:v>3</c:v>
                      </c:pt>
                      <c:pt idx="210">
                        <c:v>3</c:v>
                      </c:pt>
                      <c:pt idx="211">
                        <c:v>3</c:v>
                      </c:pt>
                      <c:pt idx="212">
                        <c:v>3</c:v>
                      </c:pt>
                      <c:pt idx="213">
                        <c:v>5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1</c:v>
                      </c:pt>
                      <c:pt idx="220">
                        <c:v>1</c:v>
                      </c:pt>
                      <c:pt idx="221">
                        <c:v>68</c:v>
                      </c:pt>
                      <c:pt idx="222">
                        <c:v>81</c:v>
                      </c:pt>
                      <c:pt idx="223">
                        <c:v>69</c:v>
                      </c:pt>
                      <c:pt idx="224">
                        <c:v>4</c:v>
                      </c:pt>
                      <c:pt idx="225">
                        <c:v>35</c:v>
                      </c:pt>
                      <c:pt idx="226">
                        <c:v>1</c:v>
                      </c:pt>
                      <c:pt idx="227">
                        <c:v>1</c:v>
                      </c:pt>
                      <c:pt idx="228">
                        <c:v>1</c:v>
                      </c:pt>
                      <c:pt idx="229">
                        <c:v>1</c:v>
                      </c:pt>
                      <c:pt idx="230">
                        <c:v>0</c:v>
                      </c:pt>
                      <c:pt idx="231">
                        <c:v>4</c:v>
                      </c:pt>
                      <c:pt idx="232">
                        <c:v>1</c:v>
                      </c:pt>
                      <c:pt idx="233">
                        <c:v>2</c:v>
                      </c:pt>
                      <c:pt idx="234">
                        <c:v>0</c:v>
                      </c:pt>
                      <c:pt idx="235">
                        <c:v>4</c:v>
                      </c:pt>
                      <c:pt idx="236">
                        <c:v>5</c:v>
                      </c:pt>
                      <c:pt idx="237">
                        <c:v>0</c:v>
                      </c:pt>
                      <c:pt idx="238">
                        <c:v>1</c:v>
                      </c:pt>
                      <c:pt idx="239">
                        <c:v>1</c:v>
                      </c:pt>
                      <c:pt idx="240">
                        <c:v>1</c:v>
                      </c:pt>
                      <c:pt idx="241">
                        <c:v>10</c:v>
                      </c:pt>
                      <c:pt idx="242">
                        <c:v>5</c:v>
                      </c:pt>
                      <c:pt idx="243">
                        <c:v>1</c:v>
                      </c:pt>
                      <c:pt idx="244">
                        <c:v>8</c:v>
                      </c:pt>
                      <c:pt idx="245">
                        <c:v>5</c:v>
                      </c:pt>
                      <c:pt idx="246">
                        <c:v>1</c:v>
                      </c:pt>
                      <c:pt idx="247">
                        <c:v>4</c:v>
                      </c:pt>
                      <c:pt idx="248">
                        <c:v>1</c:v>
                      </c:pt>
                      <c:pt idx="249">
                        <c:v>36</c:v>
                      </c:pt>
                      <c:pt idx="250">
                        <c:v>29</c:v>
                      </c:pt>
                      <c:pt idx="251">
                        <c:v>37</c:v>
                      </c:pt>
                      <c:pt idx="252">
                        <c:v>1</c:v>
                      </c:pt>
                      <c:pt idx="253">
                        <c:v>1</c:v>
                      </c:pt>
                      <c:pt idx="254">
                        <c:v>1</c:v>
                      </c:pt>
                      <c:pt idx="255">
                        <c:v>3</c:v>
                      </c:pt>
                      <c:pt idx="256">
                        <c:v>3</c:v>
                      </c:pt>
                      <c:pt idx="257">
                        <c:v>3</c:v>
                      </c:pt>
                      <c:pt idx="258">
                        <c:v>10</c:v>
                      </c:pt>
                      <c:pt idx="259">
                        <c:v>2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9461-477E-AF28-2AD60CEE1C58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(1)'!$H$1</c15:sqref>
                        </c15:formulaRef>
                      </c:ext>
                    </c:extLst>
                    <c:strCache>
                      <c:ptCount val="1"/>
                      <c:pt idx="0">
                        <c:v>ext_urls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tint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(1)'!$H$2:$H$263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1</c:v>
                      </c:pt>
                      <c:pt idx="85">
                        <c:v>3</c:v>
                      </c:pt>
                      <c:pt idx="86">
                        <c:v>3</c:v>
                      </c:pt>
                      <c:pt idx="87">
                        <c:v>6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2</c:v>
                      </c:pt>
                      <c:pt idx="92">
                        <c:v>1</c:v>
                      </c:pt>
                      <c:pt idx="93">
                        <c:v>5</c:v>
                      </c:pt>
                      <c:pt idx="94">
                        <c:v>5</c:v>
                      </c:pt>
                      <c:pt idx="95">
                        <c:v>5</c:v>
                      </c:pt>
                      <c:pt idx="96">
                        <c:v>0</c:v>
                      </c:pt>
                      <c:pt idx="97">
                        <c:v>2</c:v>
                      </c:pt>
                      <c:pt idx="98">
                        <c:v>3</c:v>
                      </c:pt>
                      <c:pt idx="99">
                        <c:v>2</c:v>
                      </c:pt>
                      <c:pt idx="100">
                        <c:v>0</c:v>
                      </c:pt>
                      <c:pt idx="101">
                        <c:v>2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0</c:v>
                      </c:pt>
                      <c:pt idx="107">
                        <c:v>1</c:v>
                      </c:pt>
                      <c:pt idx="108">
                        <c:v>1</c:v>
                      </c:pt>
                      <c:pt idx="109">
                        <c:v>1</c:v>
                      </c:pt>
                      <c:pt idx="110">
                        <c:v>1</c:v>
                      </c:pt>
                      <c:pt idx="111">
                        <c:v>1</c:v>
                      </c:pt>
                      <c:pt idx="112">
                        <c:v>2</c:v>
                      </c:pt>
                      <c:pt idx="113">
                        <c:v>2</c:v>
                      </c:pt>
                      <c:pt idx="114">
                        <c:v>2</c:v>
                      </c:pt>
                      <c:pt idx="115">
                        <c:v>2</c:v>
                      </c:pt>
                      <c:pt idx="116">
                        <c:v>0</c:v>
                      </c:pt>
                      <c:pt idx="117">
                        <c:v>1</c:v>
                      </c:pt>
                      <c:pt idx="118">
                        <c:v>0</c:v>
                      </c:pt>
                      <c:pt idx="119">
                        <c:v>1</c:v>
                      </c:pt>
                      <c:pt idx="120">
                        <c:v>0</c:v>
                      </c:pt>
                      <c:pt idx="121">
                        <c:v>1</c:v>
                      </c:pt>
                      <c:pt idx="122">
                        <c:v>2</c:v>
                      </c:pt>
                      <c:pt idx="123">
                        <c:v>1</c:v>
                      </c:pt>
                      <c:pt idx="124">
                        <c:v>1</c:v>
                      </c:pt>
                      <c:pt idx="125">
                        <c:v>1</c:v>
                      </c:pt>
                      <c:pt idx="126">
                        <c:v>1</c:v>
                      </c:pt>
                      <c:pt idx="127">
                        <c:v>4</c:v>
                      </c:pt>
                      <c:pt idx="128">
                        <c:v>0</c:v>
                      </c:pt>
                      <c:pt idx="129">
                        <c:v>1</c:v>
                      </c:pt>
                      <c:pt idx="130">
                        <c:v>1</c:v>
                      </c:pt>
                      <c:pt idx="131">
                        <c:v>1</c:v>
                      </c:pt>
                      <c:pt idx="132">
                        <c:v>5</c:v>
                      </c:pt>
                      <c:pt idx="133">
                        <c:v>1</c:v>
                      </c:pt>
                      <c:pt idx="134">
                        <c:v>1</c:v>
                      </c:pt>
                      <c:pt idx="135">
                        <c:v>0</c:v>
                      </c:pt>
                      <c:pt idx="136">
                        <c:v>1</c:v>
                      </c:pt>
                      <c:pt idx="137">
                        <c:v>1</c:v>
                      </c:pt>
                      <c:pt idx="138">
                        <c:v>1</c:v>
                      </c:pt>
                      <c:pt idx="139">
                        <c:v>1</c:v>
                      </c:pt>
                      <c:pt idx="140">
                        <c:v>1</c:v>
                      </c:pt>
                      <c:pt idx="141">
                        <c:v>1</c:v>
                      </c:pt>
                      <c:pt idx="142">
                        <c:v>1</c:v>
                      </c:pt>
                      <c:pt idx="143">
                        <c:v>1</c:v>
                      </c:pt>
                      <c:pt idx="144">
                        <c:v>1</c:v>
                      </c:pt>
                      <c:pt idx="145">
                        <c:v>1</c:v>
                      </c:pt>
                      <c:pt idx="146">
                        <c:v>1</c:v>
                      </c:pt>
                      <c:pt idx="147">
                        <c:v>1</c:v>
                      </c:pt>
                      <c:pt idx="148">
                        <c:v>1</c:v>
                      </c:pt>
                      <c:pt idx="149">
                        <c:v>1</c:v>
                      </c:pt>
                      <c:pt idx="150">
                        <c:v>1</c:v>
                      </c:pt>
                      <c:pt idx="151">
                        <c:v>1</c:v>
                      </c:pt>
                      <c:pt idx="152">
                        <c:v>1</c:v>
                      </c:pt>
                      <c:pt idx="153">
                        <c:v>1</c:v>
                      </c:pt>
                      <c:pt idx="154">
                        <c:v>1</c:v>
                      </c:pt>
                      <c:pt idx="155">
                        <c:v>2</c:v>
                      </c:pt>
                      <c:pt idx="156">
                        <c:v>2</c:v>
                      </c:pt>
                      <c:pt idx="157">
                        <c:v>0</c:v>
                      </c:pt>
                      <c:pt idx="158">
                        <c:v>1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7</c:v>
                      </c:pt>
                      <c:pt idx="162">
                        <c:v>7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2</c:v>
                      </c:pt>
                      <c:pt idx="166">
                        <c:v>2</c:v>
                      </c:pt>
                      <c:pt idx="167">
                        <c:v>1</c:v>
                      </c:pt>
                      <c:pt idx="168">
                        <c:v>2</c:v>
                      </c:pt>
                      <c:pt idx="169">
                        <c:v>2</c:v>
                      </c:pt>
                      <c:pt idx="170">
                        <c:v>2</c:v>
                      </c:pt>
                      <c:pt idx="171">
                        <c:v>1</c:v>
                      </c:pt>
                      <c:pt idx="172">
                        <c:v>6</c:v>
                      </c:pt>
                      <c:pt idx="173">
                        <c:v>2</c:v>
                      </c:pt>
                      <c:pt idx="174">
                        <c:v>7</c:v>
                      </c:pt>
                      <c:pt idx="175">
                        <c:v>6</c:v>
                      </c:pt>
                      <c:pt idx="176">
                        <c:v>0</c:v>
                      </c:pt>
                      <c:pt idx="177">
                        <c:v>6</c:v>
                      </c:pt>
                      <c:pt idx="178">
                        <c:v>11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1</c:v>
                      </c:pt>
                      <c:pt idx="184">
                        <c:v>0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2</c:v>
                      </c:pt>
                      <c:pt idx="190">
                        <c:v>0</c:v>
                      </c:pt>
                      <c:pt idx="191">
                        <c:v>2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2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1</c:v>
                      </c:pt>
                      <c:pt idx="204">
                        <c:v>8</c:v>
                      </c:pt>
                      <c:pt idx="205">
                        <c:v>11</c:v>
                      </c:pt>
                      <c:pt idx="206">
                        <c:v>1</c:v>
                      </c:pt>
                      <c:pt idx="207">
                        <c:v>14</c:v>
                      </c:pt>
                      <c:pt idx="208">
                        <c:v>0</c:v>
                      </c:pt>
                      <c:pt idx="209">
                        <c:v>3</c:v>
                      </c:pt>
                      <c:pt idx="210">
                        <c:v>3</c:v>
                      </c:pt>
                      <c:pt idx="211">
                        <c:v>3</c:v>
                      </c:pt>
                      <c:pt idx="212">
                        <c:v>3</c:v>
                      </c:pt>
                      <c:pt idx="213">
                        <c:v>5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1</c:v>
                      </c:pt>
                      <c:pt idx="220">
                        <c:v>1</c:v>
                      </c:pt>
                      <c:pt idx="221">
                        <c:v>68</c:v>
                      </c:pt>
                      <c:pt idx="222">
                        <c:v>81</c:v>
                      </c:pt>
                      <c:pt idx="223">
                        <c:v>69</c:v>
                      </c:pt>
                      <c:pt idx="224">
                        <c:v>4</c:v>
                      </c:pt>
                      <c:pt idx="225">
                        <c:v>35</c:v>
                      </c:pt>
                      <c:pt idx="226">
                        <c:v>1</c:v>
                      </c:pt>
                      <c:pt idx="227">
                        <c:v>1</c:v>
                      </c:pt>
                      <c:pt idx="228">
                        <c:v>1</c:v>
                      </c:pt>
                      <c:pt idx="229">
                        <c:v>1</c:v>
                      </c:pt>
                      <c:pt idx="230">
                        <c:v>0</c:v>
                      </c:pt>
                      <c:pt idx="231">
                        <c:v>4</c:v>
                      </c:pt>
                      <c:pt idx="232">
                        <c:v>1</c:v>
                      </c:pt>
                      <c:pt idx="233">
                        <c:v>2</c:v>
                      </c:pt>
                      <c:pt idx="234">
                        <c:v>0</c:v>
                      </c:pt>
                      <c:pt idx="235">
                        <c:v>4</c:v>
                      </c:pt>
                      <c:pt idx="236">
                        <c:v>5</c:v>
                      </c:pt>
                      <c:pt idx="237">
                        <c:v>0</c:v>
                      </c:pt>
                      <c:pt idx="238">
                        <c:v>1</c:v>
                      </c:pt>
                      <c:pt idx="239">
                        <c:v>1</c:v>
                      </c:pt>
                      <c:pt idx="240">
                        <c:v>1</c:v>
                      </c:pt>
                      <c:pt idx="241">
                        <c:v>10</c:v>
                      </c:pt>
                      <c:pt idx="242">
                        <c:v>5</c:v>
                      </c:pt>
                      <c:pt idx="243">
                        <c:v>1</c:v>
                      </c:pt>
                      <c:pt idx="244">
                        <c:v>8</c:v>
                      </c:pt>
                      <c:pt idx="245">
                        <c:v>5</c:v>
                      </c:pt>
                      <c:pt idx="246">
                        <c:v>1</c:v>
                      </c:pt>
                      <c:pt idx="247">
                        <c:v>4</c:v>
                      </c:pt>
                      <c:pt idx="248">
                        <c:v>1</c:v>
                      </c:pt>
                      <c:pt idx="249">
                        <c:v>36</c:v>
                      </c:pt>
                      <c:pt idx="250">
                        <c:v>29</c:v>
                      </c:pt>
                      <c:pt idx="251">
                        <c:v>37</c:v>
                      </c:pt>
                      <c:pt idx="252">
                        <c:v>1</c:v>
                      </c:pt>
                      <c:pt idx="253">
                        <c:v>1</c:v>
                      </c:pt>
                      <c:pt idx="254">
                        <c:v>1</c:v>
                      </c:pt>
                      <c:pt idx="255">
                        <c:v>3</c:v>
                      </c:pt>
                      <c:pt idx="256">
                        <c:v>3</c:v>
                      </c:pt>
                      <c:pt idx="257">
                        <c:v>3</c:v>
                      </c:pt>
                      <c:pt idx="258">
                        <c:v>10</c:v>
                      </c:pt>
                      <c:pt idx="259">
                        <c:v>2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9461-477E-AF28-2AD60CEE1C58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(1)'!$I$1</c15:sqref>
                        </c15:formulaRef>
                      </c:ext>
                    </c:extLst>
                    <c:strCache>
                      <c:ptCount val="1"/>
                      <c:pt idx="0">
                        <c:v>info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tint val="52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(1)'!$I$2:$I$263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2</c:v>
                      </c:pt>
                      <c:pt idx="86">
                        <c:v>2</c:v>
                      </c:pt>
                      <c:pt idx="87">
                        <c:v>2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1</c:v>
                      </c:pt>
                      <c:pt idx="94">
                        <c:v>1</c:v>
                      </c:pt>
                      <c:pt idx="95">
                        <c:v>1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1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1</c:v>
                      </c:pt>
                      <c:pt idx="111">
                        <c:v>1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1</c:v>
                      </c:pt>
                      <c:pt idx="196">
                        <c:v>1</c:v>
                      </c:pt>
                      <c:pt idx="197">
                        <c:v>1</c:v>
                      </c:pt>
                      <c:pt idx="198">
                        <c:v>1</c:v>
                      </c:pt>
                      <c:pt idx="199">
                        <c:v>1</c:v>
                      </c:pt>
                      <c:pt idx="200">
                        <c:v>1</c:v>
                      </c:pt>
                      <c:pt idx="201">
                        <c:v>1</c:v>
                      </c:pt>
                      <c:pt idx="202">
                        <c:v>1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1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5</c:v>
                      </c:pt>
                      <c:pt idx="222">
                        <c:v>2</c:v>
                      </c:pt>
                      <c:pt idx="223">
                        <c:v>5</c:v>
                      </c:pt>
                      <c:pt idx="224">
                        <c:v>0</c:v>
                      </c:pt>
                      <c:pt idx="225">
                        <c:v>17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4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1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2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2</c:v>
                      </c:pt>
                      <c:pt idx="248">
                        <c:v>0</c:v>
                      </c:pt>
                      <c:pt idx="249">
                        <c:v>1</c:v>
                      </c:pt>
                      <c:pt idx="250">
                        <c:v>1</c:v>
                      </c:pt>
                      <c:pt idx="251">
                        <c:v>1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4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9461-477E-AF28-2AD60CEE1C58}"/>
                  </c:ext>
                </c:extLst>
              </c15:ser>
            </c15:filteredScatterSeries>
            <c15:filteredScatte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(1)'!$J$1</c15:sqref>
                        </c15:formulaRef>
                      </c:ext>
                    </c:extLst>
                    <c:strCache>
                      <c:ptCount val="1"/>
                      <c:pt idx="0">
                        <c:v>program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tint val="5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(1)'!$J$2:$J$263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2</c:v>
                      </c:pt>
                      <c:pt idx="86">
                        <c:v>2</c:v>
                      </c:pt>
                      <c:pt idx="87">
                        <c:v>2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1</c:v>
                      </c:pt>
                      <c:pt idx="94">
                        <c:v>1</c:v>
                      </c:pt>
                      <c:pt idx="95">
                        <c:v>1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1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1</c:v>
                      </c:pt>
                      <c:pt idx="111">
                        <c:v>1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1</c:v>
                      </c:pt>
                      <c:pt idx="196">
                        <c:v>1</c:v>
                      </c:pt>
                      <c:pt idx="197">
                        <c:v>1</c:v>
                      </c:pt>
                      <c:pt idx="198">
                        <c:v>1</c:v>
                      </c:pt>
                      <c:pt idx="199">
                        <c:v>1</c:v>
                      </c:pt>
                      <c:pt idx="200">
                        <c:v>1</c:v>
                      </c:pt>
                      <c:pt idx="201">
                        <c:v>1</c:v>
                      </c:pt>
                      <c:pt idx="202">
                        <c:v>1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1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5</c:v>
                      </c:pt>
                      <c:pt idx="222">
                        <c:v>2</c:v>
                      </c:pt>
                      <c:pt idx="223">
                        <c:v>5</c:v>
                      </c:pt>
                      <c:pt idx="224">
                        <c:v>0</c:v>
                      </c:pt>
                      <c:pt idx="225">
                        <c:v>17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4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1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2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2</c:v>
                      </c:pt>
                      <c:pt idx="248">
                        <c:v>0</c:v>
                      </c:pt>
                      <c:pt idx="249">
                        <c:v>1</c:v>
                      </c:pt>
                      <c:pt idx="250">
                        <c:v>1</c:v>
                      </c:pt>
                      <c:pt idx="251">
                        <c:v>1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4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9461-477E-AF28-2AD60CEE1C58}"/>
                  </c:ext>
                </c:extLst>
              </c15:ser>
            </c15:filteredScatterSeries>
            <c15:filteredScatte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(1)'!$K$1</c15:sqref>
                        </c15:formulaRef>
                      </c:ext>
                    </c:extLst>
                    <c:strCache>
                      <c:ptCount val="1"/>
                      <c:pt idx="0">
                        <c:v>positives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tint val="58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(1)'!$K$2:$K$263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9461-477E-AF28-2AD60CEE1C58}"/>
                  </c:ext>
                </c:extLst>
              </c15:ser>
            </c15:filteredScatterSeries>
            <c15:filteredScatter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(1)'!$L$1</c15:sqref>
                        </c15:formulaRef>
                      </c:ext>
                    </c:extLst>
                    <c:strCache>
                      <c:ptCount val="1"/>
                      <c:pt idx="0">
                        <c:v>sign_name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tint val="61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(1)'!$L$2:$L$263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0</c:v>
                      </c:pt>
                      <c:pt idx="9">
                        <c:v>3</c:v>
                      </c:pt>
                      <c:pt idx="10">
                        <c:v>0</c:v>
                      </c:pt>
                      <c:pt idx="11">
                        <c:v>2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5</c:v>
                      </c:pt>
                      <c:pt idx="16">
                        <c:v>0</c:v>
                      </c:pt>
                      <c:pt idx="17">
                        <c:v>3</c:v>
                      </c:pt>
                      <c:pt idx="18">
                        <c:v>2</c:v>
                      </c:pt>
                      <c:pt idx="19">
                        <c:v>2</c:v>
                      </c:pt>
                      <c:pt idx="20">
                        <c:v>2</c:v>
                      </c:pt>
                      <c:pt idx="21">
                        <c:v>1</c:v>
                      </c:pt>
                      <c:pt idx="22">
                        <c:v>4</c:v>
                      </c:pt>
                      <c:pt idx="23">
                        <c:v>1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2</c:v>
                      </c:pt>
                      <c:pt idx="27">
                        <c:v>2</c:v>
                      </c:pt>
                      <c:pt idx="28">
                        <c:v>0</c:v>
                      </c:pt>
                      <c:pt idx="29">
                        <c:v>1</c:v>
                      </c:pt>
                      <c:pt idx="30">
                        <c:v>0</c:v>
                      </c:pt>
                      <c:pt idx="31">
                        <c:v>3</c:v>
                      </c:pt>
                      <c:pt idx="32">
                        <c:v>0</c:v>
                      </c:pt>
                      <c:pt idx="33">
                        <c:v>1</c:v>
                      </c:pt>
                      <c:pt idx="34">
                        <c:v>0</c:v>
                      </c:pt>
                      <c:pt idx="35">
                        <c:v>2</c:v>
                      </c:pt>
                      <c:pt idx="36">
                        <c:v>2</c:v>
                      </c:pt>
                      <c:pt idx="37">
                        <c:v>3</c:v>
                      </c:pt>
                      <c:pt idx="38">
                        <c:v>2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2</c:v>
                      </c:pt>
                      <c:pt idx="44">
                        <c:v>1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2</c:v>
                      </c:pt>
                      <c:pt idx="49">
                        <c:v>0</c:v>
                      </c:pt>
                      <c:pt idx="50">
                        <c:v>1</c:v>
                      </c:pt>
                      <c:pt idx="51">
                        <c:v>0</c:v>
                      </c:pt>
                      <c:pt idx="52">
                        <c:v>1</c:v>
                      </c:pt>
                      <c:pt idx="53">
                        <c:v>2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0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2</c:v>
                      </c:pt>
                      <c:pt idx="69">
                        <c:v>0</c:v>
                      </c:pt>
                      <c:pt idx="70">
                        <c:v>1</c:v>
                      </c:pt>
                      <c:pt idx="71">
                        <c:v>2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2</c:v>
                      </c:pt>
                      <c:pt idx="76">
                        <c:v>0</c:v>
                      </c:pt>
                      <c:pt idx="77">
                        <c:v>10</c:v>
                      </c:pt>
                      <c:pt idx="78">
                        <c:v>3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9</c:v>
                      </c:pt>
                      <c:pt idx="85">
                        <c:v>2</c:v>
                      </c:pt>
                      <c:pt idx="86">
                        <c:v>2</c:v>
                      </c:pt>
                      <c:pt idx="87">
                        <c:v>3</c:v>
                      </c:pt>
                      <c:pt idx="88">
                        <c:v>3</c:v>
                      </c:pt>
                      <c:pt idx="89">
                        <c:v>1</c:v>
                      </c:pt>
                      <c:pt idx="90">
                        <c:v>3</c:v>
                      </c:pt>
                      <c:pt idx="91">
                        <c:v>2</c:v>
                      </c:pt>
                      <c:pt idx="92">
                        <c:v>2</c:v>
                      </c:pt>
                      <c:pt idx="93">
                        <c:v>16</c:v>
                      </c:pt>
                      <c:pt idx="94">
                        <c:v>16</c:v>
                      </c:pt>
                      <c:pt idx="95">
                        <c:v>16</c:v>
                      </c:pt>
                      <c:pt idx="96">
                        <c:v>7</c:v>
                      </c:pt>
                      <c:pt idx="97">
                        <c:v>8</c:v>
                      </c:pt>
                      <c:pt idx="98">
                        <c:v>9</c:v>
                      </c:pt>
                      <c:pt idx="99">
                        <c:v>11</c:v>
                      </c:pt>
                      <c:pt idx="100">
                        <c:v>3</c:v>
                      </c:pt>
                      <c:pt idx="101">
                        <c:v>2</c:v>
                      </c:pt>
                      <c:pt idx="102">
                        <c:v>0</c:v>
                      </c:pt>
                      <c:pt idx="103">
                        <c:v>1</c:v>
                      </c:pt>
                      <c:pt idx="104">
                        <c:v>2</c:v>
                      </c:pt>
                      <c:pt idx="105">
                        <c:v>2</c:v>
                      </c:pt>
                      <c:pt idx="106">
                        <c:v>1</c:v>
                      </c:pt>
                      <c:pt idx="107">
                        <c:v>2</c:v>
                      </c:pt>
                      <c:pt idx="108">
                        <c:v>16</c:v>
                      </c:pt>
                      <c:pt idx="109">
                        <c:v>9</c:v>
                      </c:pt>
                      <c:pt idx="110">
                        <c:v>6</c:v>
                      </c:pt>
                      <c:pt idx="111">
                        <c:v>11</c:v>
                      </c:pt>
                      <c:pt idx="112">
                        <c:v>5</c:v>
                      </c:pt>
                      <c:pt idx="113">
                        <c:v>2</c:v>
                      </c:pt>
                      <c:pt idx="114">
                        <c:v>3</c:v>
                      </c:pt>
                      <c:pt idx="115">
                        <c:v>3</c:v>
                      </c:pt>
                      <c:pt idx="116">
                        <c:v>8</c:v>
                      </c:pt>
                      <c:pt idx="117">
                        <c:v>10</c:v>
                      </c:pt>
                      <c:pt idx="118">
                        <c:v>1</c:v>
                      </c:pt>
                      <c:pt idx="119">
                        <c:v>1</c:v>
                      </c:pt>
                      <c:pt idx="120">
                        <c:v>0</c:v>
                      </c:pt>
                      <c:pt idx="121">
                        <c:v>6</c:v>
                      </c:pt>
                      <c:pt idx="122">
                        <c:v>10</c:v>
                      </c:pt>
                      <c:pt idx="123">
                        <c:v>6</c:v>
                      </c:pt>
                      <c:pt idx="124">
                        <c:v>5</c:v>
                      </c:pt>
                      <c:pt idx="125">
                        <c:v>6</c:v>
                      </c:pt>
                      <c:pt idx="126">
                        <c:v>5</c:v>
                      </c:pt>
                      <c:pt idx="127">
                        <c:v>22</c:v>
                      </c:pt>
                      <c:pt idx="128">
                        <c:v>7</c:v>
                      </c:pt>
                      <c:pt idx="129">
                        <c:v>6</c:v>
                      </c:pt>
                      <c:pt idx="130">
                        <c:v>6</c:v>
                      </c:pt>
                      <c:pt idx="131">
                        <c:v>5</c:v>
                      </c:pt>
                      <c:pt idx="132">
                        <c:v>24</c:v>
                      </c:pt>
                      <c:pt idx="133">
                        <c:v>5</c:v>
                      </c:pt>
                      <c:pt idx="134">
                        <c:v>5</c:v>
                      </c:pt>
                      <c:pt idx="135">
                        <c:v>1</c:v>
                      </c:pt>
                      <c:pt idx="136">
                        <c:v>5</c:v>
                      </c:pt>
                      <c:pt idx="137">
                        <c:v>5</c:v>
                      </c:pt>
                      <c:pt idx="138">
                        <c:v>5</c:v>
                      </c:pt>
                      <c:pt idx="139">
                        <c:v>5</c:v>
                      </c:pt>
                      <c:pt idx="140">
                        <c:v>5</c:v>
                      </c:pt>
                      <c:pt idx="141">
                        <c:v>5</c:v>
                      </c:pt>
                      <c:pt idx="142">
                        <c:v>5</c:v>
                      </c:pt>
                      <c:pt idx="143">
                        <c:v>5</c:v>
                      </c:pt>
                      <c:pt idx="144">
                        <c:v>5</c:v>
                      </c:pt>
                      <c:pt idx="145">
                        <c:v>5</c:v>
                      </c:pt>
                      <c:pt idx="146">
                        <c:v>5</c:v>
                      </c:pt>
                      <c:pt idx="147">
                        <c:v>5</c:v>
                      </c:pt>
                      <c:pt idx="148">
                        <c:v>5</c:v>
                      </c:pt>
                      <c:pt idx="149">
                        <c:v>5</c:v>
                      </c:pt>
                      <c:pt idx="150">
                        <c:v>5</c:v>
                      </c:pt>
                      <c:pt idx="151">
                        <c:v>5</c:v>
                      </c:pt>
                      <c:pt idx="152">
                        <c:v>5</c:v>
                      </c:pt>
                      <c:pt idx="153">
                        <c:v>5</c:v>
                      </c:pt>
                      <c:pt idx="154">
                        <c:v>2</c:v>
                      </c:pt>
                      <c:pt idx="155">
                        <c:v>3</c:v>
                      </c:pt>
                      <c:pt idx="156">
                        <c:v>3</c:v>
                      </c:pt>
                      <c:pt idx="157">
                        <c:v>5</c:v>
                      </c:pt>
                      <c:pt idx="158">
                        <c:v>15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17</c:v>
                      </c:pt>
                      <c:pt idx="162">
                        <c:v>17</c:v>
                      </c:pt>
                      <c:pt idx="163">
                        <c:v>2</c:v>
                      </c:pt>
                      <c:pt idx="164">
                        <c:v>2</c:v>
                      </c:pt>
                      <c:pt idx="165">
                        <c:v>3</c:v>
                      </c:pt>
                      <c:pt idx="166">
                        <c:v>2</c:v>
                      </c:pt>
                      <c:pt idx="167">
                        <c:v>10</c:v>
                      </c:pt>
                      <c:pt idx="168">
                        <c:v>5</c:v>
                      </c:pt>
                      <c:pt idx="169">
                        <c:v>2</c:v>
                      </c:pt>
                      <c:pt idx="170">
                        <c:v>2</c:v>
                      </c:pt>
                      <c:pt idx="171">
                        <c:v>12</c:v>
                      </c:pt>
                      <c:pt idx="172">
                        <c:v>22</c:v>
                      </c:pt>
                      <c:pt idx="173">
                        <c:v>3</c:v>
                      </c:pt>
                      <c:pt idx="174">
                        <c:v>21</c:v>
                      </c:pt>
                      <c:pt idx="175">
                        <c:v>14</c:v>
                      </c:pt>
                      <c:pt idx="176">
                        <c:v>2</c:v>
                      </c:pt>
                      <c:pt idx="177">
                        <c:v>19</c:v>
                      </c:pt>
                      <c:pt idx="178">
                        <c:v>37</c:v>
                      </c:pt>
                      <c:pt idx="179">
                        <c:v>4</c:v>
                      </c:pt>
                      <c:pt idx="180">
                        <c:v>5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2</c:v>
                      </c:pt>
                      <c:pt idx="184">
                        <c:v>2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2</c:v>
                      </c:pt>
                      <c:pt idx="188">
                        <c:v>2</c:v>
                      </c:pt>
                      <c:pt idx="189">
                        <c:v>2</c:v>
                      </c:pt>
                      <c:pt idx="190">
                        <c:v>2</c:v>
                      </c:pt>
                      <c:pt idx="191">
                        <c:v>2</c:v>
                      </c:pt>
                      <c:pt idx="192">
                        <c:v>2</c:v>
                      </c:pt>
                      <c:pt idx="193">
                        <c:v>2</c:v>
                      </c:pt>
                      <c:pt idx="194">
                        <c:v>2</c:v>
                      </c:pt>
                      <c:pt idx="195">
                        <c:v>15</c:v>
                      </c:pt>
                      <c:pt idx="196">
                        <c:v>15</c:v>
                      </c:pt>
                      <c:pt idx="197">
                        <c:v>15</c:v>
                      </c:pt>
                      <c:pt idx="198">
                        <c:v>15</c:v>
                      </c:pt>
                      <c:pt idx="199">
                        <c:v>15</c:v>
                      </c:pt>
                      <c:pt idx="200">
                        <c:v>14</c:v>
                      </c:pt>
                      <c:pt idx="201">
                        <c:v>15</c:v>
                      </c:pt>
                      <c:pt idx="202">
                        <c:v>15</c:v>
                      </c:pt>
                      <c:pt idx="203">
                        <c:v>15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1</c:v>
                      </c:pt>
                      <c:pt idx="210">
                        <c:v>1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1</c:v>
                      </c:pt>
                      <c:pt idx="219">
                        <c:v>0</c:v>
                      </c:pt>
                      <c:pt idx="220">
                        <c:v>1</c:v>
                      </c:pt>
                      <c:pt idx="221">
                        <c:v>2</c:v>
                      </c:pt>
                      <c:pt idx="222">
                        <c:v>0</c:v>
                      </c:pt>
                      <c:pt idx="223">
                        <c:v>2</c:v>
                      </c:pt>
                      <c:pt idx="224">
                        <c:v>1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1</c:v>
                      </c:pt>
                      <c:pt idx="231">
                        <c:v>1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1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1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1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9461-477E-AF28-2AD60CEE1C58}"/>
                  </c:ext>
                </c:extLst>
              </c15:ser>
            </c15:filteredScatterSeries>
            <c15:filteredScatte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(1)'!$M$1</c15:sqref>
                        </c15:formulaRef>
                      </c:ext>
                    </c:extLst>
                    <c:strCache>
                      <c:ptCount val="1"/>
                      <c:pt idx="0">
                        <c:v>families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tint val="63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(1)'!$M$2:$M$263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1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2</c:v>
                      </c:pt>
                      <c:pt idx="94">
                        <c:v>2</c:v>
                      </c:pt>
                      <c:pt idx="95">
                        <c:v>2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1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1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1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26</c:v>
                      </c:pt>
                      <c:pt idx="205">
                        <c:v>29</c:v>
                      </c:pt>
                      <c:pt idx="206">
                        <c:v>11</c:v>
                      </c:pt>
                      <c:pt idx="207">
                        <c:v>7</c:v>
                      </c:pt>
                      <c:pt idx="208">
                        <c:v>22</c:v>
                      </c:pt>
                      <c:pt idx="209">
                        <c:v>8</c:v>
                      </c:pt>
                      <c:pt idx="210">
                        <c:v>11</c:v>
                      </c:pt>
                      <c:pt idx="211">
                        <c:v>17</c:v>
                      </c:pt>
                      <c:pt idx="212">
                        <c:v>17</c:v>
                      </c:pt>
                      <c:pt idx="213">
                        <c:v>14</c:v>
                      </c:pt>
                      <c:pt idx="214">
                        <c:v>4</c:v>
                      </c:pt>
                      <c:pt idx="215">
                        <c:v>23</c:v>
                      </c:pt>
                      <c:pt idx="216">
                        <c:v>4</c:v>
                      </c:pt>
                      <c:pt idx="217">
                        <c:v>8</c:v>
                      </c:pt>
                      <c:pt idx="218">
                        <c:v>23</c:v>
                      </c:pt>
                      <c:pt idx="219">
                        <c:v>1</c:v>
                      </c:pt>
                      <c:pt idx="220">
                        <c:v>5</c:v>
                      </c:pt>
                      <c:pt idx="221">
                        <c:v>29</c:v>
                      </c:pt>
                      <c:pt idx="222">
                        <c:v>8</c:v>
                      </c:pt>
                      <c:pt idx="223">
                        <c:v>29</c:v>
                      </c:pt>
                      <c:pt idx="224">
                        <c:v>13</c:v>
                      </c:pt>
                      <c:pt idx="225">
                        <c:v>24</c:v>
                      </c:pt>
                      <c:pt idx="226">
                        <c:v>5</c:v>
                      </c:pt>
                      <c:pt idx="227">
                        <c:v>2</c:v>
                      </c:pt>
                      <c:pt idx="228">
                        <c:v>12</c:v>
                      </c:pt>
                      <c:pt idx="229">
                        <c:v>3</c:v>
                      </c:pt>
                      <c:pt idx="230">
                        <c:v>2</c:v>
                      </c:pt>
                      <c:pt idx="231">
                        <c:v>24</c:v>
                      </c:pt>
                      <c:pt idx="232">
                        <c:v>5</c:v>
                      </c:pt>
                      <c:pt idx="233">
                        <c:v>3</c:v>
                      </c:pt>
                      <c:pt idx="234">
                        <c:v>4</c:v>
                      </c:pt>
                      <c:pt idx="235">
                        <c:v>15</c:v>
                      </c:pt>
                      <c:pt idx="236">
                        <c:v>12</c:v>
                      </c:pt>
                      <c:pt idx="237">
                        <c:v>13</c:v>
                      </c:pt>
                      <c:pt idx="238">
                        <c:v>1</c:v>
                      </c:pt>
                      <c:pt idx="239">
                        <c:v>7</c:v>
                      </c:pt>
                      <c:pt idx="240">
                        <c:v>3</c:v>
                      </c:pt>
                      <c:pt idx="241">
                        <c:v>12</c:v>
                      </c:pt>
                      <c:pt idx="242">
                        <c:v>29</c:v>
                      </c:pt>
                      <c:pt idx="243">
                        <c:v>6</c:v>
                      </c:pt>
                      <c:pt idx="244">
                        <c:v>24</c:v>
                      </c:pt>
                      <c:pt idx="245">
                        <c:v>20</c:v>
                      </c:pt>
                      <c:pt idx="246">
                        <c:v>4</c:v>
                      </c:pt>
                      <c:pt idx="247">
                        <c:v>13</c:v>
                      </c:pt>
                      <c:pt idx="248">
                        <c:v>4</c:v>
                      </c:pt>
                      <c:pt idx="249">
                        <c:v>44</c:v>
                      </c:pt>
                      <c:pt idx="250">
                        <c:v>36</c:v>
                      </c:pt>
                      <c:pt idx="251">
                        <c:v>43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1</c:v>
                      </c:pt>
                      <c:pt idx="255">
                        <c:v>7</c:v>
                      </c:pt>
                      <c:pt idx="256">
                        <c:v>7</c:v>
                      </c:pt>
                      <c:pt idx="257">
                        <c:v>7</c:v>
                      </c:pt>
                      <c:pt idx="258">
                        <c:v>40</c:v>
                      </c:pt>
                      <c:pt idx="259">
                        <c:v>4</c:v>
                      </c:pt>
                      <c:pt idx="260">
                        <c:v>23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9461-477E-AF28-2AD60CEE1C58}"/>
                  </c:ext>
                </c:extLst>
              </c15:ser>
            </c15:filteredScatterSeries>
            <c15:filteredScatter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(1)'!$N$1</c15:sqref>
                        </c15:formulaRef>
                      </c:ext>
                    </c:extLst>
                    <c:strCache>
                      <c:ptCount val="1"/>
                      <c:pt idx="0">
                        <c:v>description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tint val="66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(1)'!$N$2:$N$263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0</c:v>
                      </c:pt>
                      <c:pt idx="9">
                        <c:v>3</c:v>
                      </c:pt>
                      <c:pt idx="10">
                        <c:v>0</c:v>
                      </c:pt>
                      <c:pt idx="11">
                        <c:v>2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5</c:v>
                      </c:pt>
                      <c:pt idx="16">
                        <c:v>0</c:v>
                      </c:pt>
                      <c:pt idx="17">
                        <c:v>3</c:v>
                      </c:pt>
                      <c:pt idx="18">
                        <c:v>2</c:v>
                      </c:pt>
                      <c:pt idx="19">
                        <c:v>2</c:v>
                      </c:pt>
                      <c:pt idx="20">
                        <c:v>2</c:v>
                      </c:pt>
                      <c:pt idx="21">
                        <c:v>1</c:v>
                      </c:pt>
                      <c:pt idx="22">
                        <c:v>4</c:v>
                      </c:pt>
                      <c:pt idx="23">
                        <c:v>1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2</c:v>
                      </c:pt>
                      <c:pt idx="27">
                        <c:v>2</c:v>
                      </c:pt>
                      <c:pt idx="28">
                        <c:v>0</c:v>
                      </c:pt>
                      <c:pt idx="29">
                        <c:v>1</c:v>
                      </c:pt>
                      <c:pt idx="30">
                        <c:v>0</c:v>
                      </c:pt>
                      <c:pt idx="31">
                        <c:v>3</c:v>
                      </c:pt>
                      <c:pt idx="32">
                        <c:v>0</c:v>
                      </c:pt>
                      <c:pt idx="33">
                        <c:v>1</c:v>
                      </c:pt>
                      <c:pt idx="34">
                        <c:v>0</c:v>
                      </c:pt>
                      <c:pt idx="35">
                        <c:v>2</c:v>
                      </c:pt>
                      <c:pt idx="36">
                        <c:v>2</c:v>
                      </c:pt>
                      <c:pt idx="37">
                        <c:v>3</c:v>
                      </c:pt>
                      <c:pt idx="38">
                        <c:v>2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2</c:v>
                      </c:pt>
                      <c:pt idx="44">
                        <c:v>1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2</c:v>
                      </c:pt>
                      <c:pt idx="49">
                        <c:v>0</c:v>
                      </c:pt>
                      <c:pt idx="50">
                        <c:v>1</c:v>
                      </c:pt>
                      <c:pt idx="51">
                        <c:v>0</c:v>
                      </c:pt>
                      <c:pt idx="52">
                        <c:v>1</c:v>
                      </c:pt>
                      <c:pt idx="53">
                        <c:v>2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0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2</c:v>
                      </c:pt>
                      <c:pt idx="69">
                        <c:v>0</c:v>
                      </c:pt>
                      <c:pt idx="70">
                        <c:v>1</c:v>
                      </c:pt>
                      <c:pt idx="71">
                        <c:v>2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2</c:v>
                      </c:pt>
                      <c:pt idx="76">
                        <c:v>0</c:v>
                      </c:pt>
                      <c:pt idx="77">
                        <c:v>10</c:v>
                      </c:pt>
                      <c:pt idx="78">
                        <c:v>3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9</c:v>
                      </c:pt>
                      <c:pt idx="85">
                        <c:v>2</c:v>
                      </c:pt>
                      <c:pt idx="86">
                        <c:v>2</c:v>
                      </c:pt>
                      <c:pt idx="87">
                        <c:v>3</c:v>
                      </c:pt>
                      <c:pt idx="88">
                        <c:v>3</c:v>
                      </c:pt>
                      <c:pt idx="89">
                        <c:v>1</c:v>
                      </c:pt>
                      <c:pt idx="90">
                        <c:v>3</c:v>
                      </c:pt>
                      <c:pt idx="91">
                        <c:v>2</c:v>
                      </c:pt>
                      <c:pt idx="92">
                        <c:v>2</c:v>
                      </c:pt>
                      <c:pt idx="93">
                        <c:v>16</c:v>
                      </c:pt>
                      <c:pt idx="94">
                        <c:v>16</c:v>
                      </c:pt>
                      <c:pt idx="95">
                        <c:v>16</c:v>
                      </c:pt>
                      <c:pt idx="96">
                        <c:v>7</c:v>
                      </c:pt>
                      <c:pt idx="97">
                        <c:v>8</c:v>
                      </c:pt>
                      <c:pt idx="98">
                        <c:v>9</c:v>
                      </c:pt>
                      <c:pt idx="99">
                        <c:v>11</c:v>
                      </c:pt>
                      <c:pt idx="100">
                        <c:v>3</c:v>
                      </c:pt>
                      <c:pt idx="101">
                        <c:v>2</c:v>
                      </c:pt>
                      <c:pt idx="102">
                        <c:v>0</c:v>
                      </c:pt>
                      <c:pt idx="103">
                        <c:v>1</c:v>
                      </c:pt>
                      <c:pt idx="104">
                        <c:v>2</c:v>
                      </c:pt>
                      <c:pt idx="105">
                        <c:v>2</c:v>
                      </c:pt>
                      <c:pt idx="106">
                        <c:v>1</c:v>
                      </c:pt>
                      <c:pt idx="107">
                        <c:v>2</c:v>
                      </c:pt>
                      <c:pt idx="108">
                        <c:v>16</c:v>
                      </c:pt>
                      <c:pt idx="109">
                        <c:v>9</c:v>
                      </c:pt>
                      <c:pt idx="110">
                        <c:v>6</c:v>
                      </c:pt>
                      <c:pt idx="111">
                        <c:v>11</c:v>
                      </c:pt>
                      <c:pt idx="112">
                        <c:v>5</c:v>
                      </c:pt>
                      <c:pt idx="113">
                        <c:v>2</c:v>
                      </c:pt>
                      <c:pt idx="114">
                        <c:v>3</c:v>
                      </c:pt>
                      <c:pt idx="115">
                        <c:v>3</c:v>
                      </c:pt>
                      <c:pt idx="116">
                        <c:v>8</c:v>
                      </c:pt>
                      <c:pt idx="117">
                        <c:v>10</c:v>
                      </c:pt>
                      <c:pt idx="118">
                        <c:v>1</c:v>
                      </c:pt>
                      <c:pt idx="119">
                        <c:v>1</c:v>
                      </c:pt>
                      <c:pt idx="120">
                        <c:v>0</c:v>
                      </c:pt>
                      <c:pt idx="121">
                        <c:v>6</c:v>
                      </c:pt>
                      <c:pt idx="122">
                        <c:v>10</c:v>
                      </c:pt>
                      <c:pt idx="123">
                        <c:v>6</c:v>
                      </c:pt>
                      <c:pt idx="124">
                        <c:v>5</c:v>
                      </c:pt>
                      <c:pt idx="125">
                        <c:v>6</c:v>
                      </c:pt>
                      <c:pt idx="126">
                        <c:v>5</c:v>
                      </c:pt>
                      <c:pt idx="127">
                        <c:v>22</c:v>
                      </c:pt>
                      <c:pt idx="128">
                        <c:v>7</c:v>
                      </c:pt>
                      <c:pt idx="129">
                        <c:v>6</c:v>
                      </c:pt>
                      <c:pt idx="130">
                        <c:v>6</c:v>
                      </c:pt>
                      <c:pt idx="131">
                        <c:v>5</c:v>
                      </c:pt>
                      <c:pt idx="132">
                        <c:v>24</c:v>
                      </c:pt>
                      <c:pt idx="133">
                        <c:v>5</c:v>
                      </c:pt>
                      <c:pt idx="134">
                        <c:v>5</c:v>
                      </c:pt>
                      <c:pt idx="135">
                        <c:v>1</c:v>
                      </c:pt>
                      <c:pt idx="136">
                        <c:v>5</c:v>
                      </c:pt>
                      <c:pt idx="137">
                        <c:v>5</c:v>
                      </c:pt>
                      <c:pt idx="138">
                        <c:v>5</c:v>
                      </c:pt>
                      <c:pt idx="139">
                        <c:v>5</c:v>
                      </c:pt>
                      <c:pt idx="140">
                        <c:v>5</c:v>
                      </c:pt>
                      <c:pt idx="141">
                        <c:v>5</c:v>
                      </c:pt>
                      <c:pt idx="142">
                        <c:v>5</c:v>
                      </c:pt>
                      <c:pt idx="143">
                        <c:v>5</c:v>
                      </c:pt>
                      <c:pt idx="144">
                        <c:v>5</c:v>
                      </c:pt>
                      <c:pt idx="145">
                        <c:v>5</c:v>
                      </c:pt>
                      <c:pt idx="146">
                        <c:v>5</c:v>
                      </c:pt>
                      <c:pt idx="147">
                        <c:v>5</c:v>
                      </c:pt>
                      <c:pt idx="148">
                        <c:v>5</c:v>
                      </c:pt>
                      <c:pt idx="149">
                        <c:v>5</c:v>
                      </c:pt>
                      <c:pt idx="150">
                        <c:v>5</c:v>
                      </c:pt>
                      <c:pt idx="151">
                        <c:v>5</c:v>
                      </c:pt>
                      <c:pt idx="152">
                        <c:v>5</c:v>
                      </c:pt>
                      <c:pt idx="153">
                        <c:v>5</c:v>
                      </c:pt>
                      <c:pt idx="154">
                        <c:v>2</c:v>
                      </c:pt>
                      <c:pt idx="155">
                        <c:v>3</c:v>
                      </c:pt>
                      <c:pt idx="156">
                        <c:v>3</c:v>
                      </c:pt>
                      <c:pt idx="157">
                        <c:v>5</c:v>
                      </c:pt>
                      <c:pt idx="158">
                        <c:v>15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17</c:v>
                      </c:pt>
                      <c:pt idx="162">
                        <c:v>17</c:v>
                      </c:pt>
                      <c:pt idx="163">
                        <c:v>2</c:v>
                      </c:pt>
                      <c:pt idx="164">
                        <c:v>2</c:v>
                      </c:pt>
                      <c:pt idx="165">
                        <c:v>3</c:v>
                      </c:pt>
                      <c:pt idx="166">
                        <c:v>2</c:v>
                      </c:pt>
                      <c:pt idx="167">
                        <c:v>10</c:v>
                      </c:pt>
                      <c:pt idx="168">
                        <c:v>5</c:v>
                      </c:pt>
                      <c:pt idx="169">
                        <c:v>2</c:v>
                      </c:pt>
                      <c:pt idx="170">
                        <c:v>2</c:v>
                      </c:pt>
                      <c:pt idx="171">
                        <c:v>12</c:v>
                      </c:pt>
                      <c:pt idx="172">
                        <c:v>22</c:v>
                      </c:pt>
                      <c:pt idx="173">
                        <c:v>3</c:v>
                      </c:pt>
                      <c:pt idx="174">
                        <c:v>21</c:v>
                      </c:pt>
                      <c:pt idx="175">
                        <c:v>14</c:v>
                      </c:pt>
                      <c:pt idx="176">
                        <c:v>2</c:v>
                      </c:pt>
                      <c:pt idx="177">
                        <c:v>19</c:v>
                      </c:pt>
                      <c:pt idx="178">
                        <c:v>37</c:v>
                      </c:pt>
                      <c:pt idx="179">
                        <c:v>4</c:v>
                      </c:pt>
                      <c:pt idx="180">
                        <c:v>5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2</c:v>
                      </c:pt>
                      <c:pt idx="184">
                        <c:v>2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2</c:v>
                      </c:pt>
                      <c:pt idx="188">
                        <c:v>2</c:v>
                      </c:pt>
                      <c:pt idx="189">
                        <c:v>2</c:v>
                      </c:pt>
                      <c:pt idx="190">
                        <c:v>2</c:v>
                      </c:pt>
                      <c:pt idx="191">
                        <c:v>2</c:v>
                      </c:pt>
                      <c:pt idx="192">
                        <c:v>2</c:v>
                      </c:pt>
                      <c:pt idx="193">
                        <c:v>2</c:v>
                      </c:pt>
                      <c:pt idx="194">
                        <c:v>2</c:v>
                      </c:pt>
                      <c:pt idx="195">
                        <c:v>15</c:v>
                      </c:pt>
                      <c:pt idx="196">
                        <c:v>15</c:v>
                      </c:pt>
                      <c:pt idx="197">
                        <c:v>15</c:v>
                      </c:pt>
                      <c:pt idx="198">
                        <c:v>15</c:v>
                      </c:pt>
                      <c:pt idx="199">
                        <c:v>15</c:v>
                      </c:pt>
                      <c:pt idx="200">
                        <c:v>14</c:v>
                      </c:pt>
                      <c:pt idx="201">
                        <c:v>15</c:v>
                      </c:pt>
                      <c:pt idx="202">
                        <c:v>15</c:v>
                      </c:pt>
                      <c:pt idx="203">
                        <c:v>15</c:v>
                      </c:pt>
                      <c:pt idx="204">
                        <c:v>26</c:v>
                      </c:pt>
                      <c:pt idx="205">
                        <c:v>29</c:v>
                      </c:pt>
                      <c:pt idx="206">
                        <c:v>11</c:v>
                      </c:pt>
                      <c:pt idx="207">
                        <c:v>7</c:v>
                      </c:pt>
                      <c:pt idx="208">
                        <c:v>22</c:v>
                      </c:pt>
                      <c:pt idx="209">
                        <c:v>8</c:v>
                      </c:pt>
                      <c:pt idx="210">
                        <c:v>11</c:v>
                      </c:pt>
                      <c:pt idx="211">
                        <c:v>17</c:v>
                      </c:pt>
                      <c:pt idx="212">
                        <c:v>17</c:v>
                      </c:pt>
                      <c:pt idx="213">
                        <c:v>14</c:v>
                      </c:pt>
                      <c:pt idx="214">
                        <c:v>4</c:v>
                      </c:pt>
                      <c:pt idx="215">
                        <c:v>23</c:v>
                      </c:pt>
                      <c:pt idx="216">
                        <c:v>4</c:v>
                      </c:pt>
                      <c:pt idx="217">
                        <c:v>8</c:v>
                      </c:pt>
                      <c:pt idx="218">
                        <c:v>23</c:v>
                      </c:pt>
                      <c:pt idx="219">
                        <c:v>1</c:v>
                      </c:pt>
                      <c:pt idx="220">
                        <c:v>5</c:v>
                      </c:pt>
                      <c:pt idx="221">
                        <c:v>29</c:v>
                      </c:pt>
                      <c:pt idx="222">
                        <c:v>8</c:v>
                      </c:pt>
                      <c:pt idx="223">
                        <c:v>29</c:v>
                      </c:pt>
                      <c:pt idx="224">
                        <c:v>13</c:v>
                      </c:pt>
                      <c:pt idx="225">
                        <c:v>24</c:v>
                      </c:pt>
                      <c:pt idx="226">
                        <c:v>5</c:v>
                      </c:pt>
                      <c:pt idx="227">
                        <c:v>2</c:v>
                      </c:pt>
                      <c:pt idx="228">
                        <c:v>12</c:v>
                      </c:pt>
                      <c:pt idx="229">
                        <c:v>3</c:v>
                      </c:pt>
                      <c:pt idx="230">
                        <c:v>2</c:v>
                      </c:pt>
                      <c:pt idx="231">
                        <c:v>24</c:v>
                      </c:pt>
                      <c:pt idx="232">
                        <c:v>5</c:v>
                      </c:pt>
                      <c:pt idx="233">
                        <c:v>3</c:v>
                      </c:pt>
                      <c:pt idx="234">
                        <c:v>4</c:v>
                      </c:pt>
                      <c:pt idx="235">
                        <c:v>15</c:v>
                      </c:pt>
                      <c:pt idx="236">
                        <c:v>12</c:v>
                      </c:pt>
                      <c:pt idx="237">
                        <c:v>13</c:v>
                      </c:pt>
                      <c:pt idx="238">
                        <c:v>1</c:v>
                      </c:pt>
                      <c:pt idx="239">
                        <c:v>7</c:v>
                      </c:pt>
                      <c:pt idx="240">
                        <c:v>3</c:v>
                      </c:pt>
                      <c:pt idx="241">
                        <c:v>12</c:v>
                      </c:pt>
                      <c:pt idx="242">
                        <c:v>29</c:v>
                      </c:pt>
                      <c:pt idx="243">
                        <c:v>6</c:v>
                      </c:pt>
                      <c:pt idx="244">
                        <c:v>24</c:v>
                      </c:pt>
                      <c:pt idx="245">
                        <c:v>20</c:v>
                      </c:pt>
                      <c:pt idx="246">
                        <c:v>4</c:v>
                      </c:pt>
                      <c:pt idx="247">
                        <c:v>13</c:v>
                      </c:pt>
                      <c:pt idx="248">
                        <c:v>4</c:v>
                      </c:pt>
                      <c:pt idx="249">
                        <c:v>44</c:v>
                      </c:pt>
                      <c:pt idx="250">
                        <c:v>36</c:v>
                      </c:pt>
                      <c:pt idx="251">
                        <c:v>43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1</c:v>
                      </c:pt>
                      <c:pt idx="255">
                        <c:v>7</c:v>
                      </c:pt>
                      <c:pt idx="256">
                        <c:v>7</c:v>
                      </c:pt>
                      <c:pt idx="257">
                        <c:v>7</c:v>
                      </c:pt>
                      <c:pt idx="258">
                        <c:v>40</c:v>
                      </c:pt>
                      <c:pt idx="259">
                        <c:v>4</c:v>
                      </c:pt>
                      <c:pt idx="260">
                        <c:v>23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9461-477E-AF28-2AD60CEE1C58}"/>
                  </c:ext>
                </c:extLst>
              </c15:ser>
            </c15:filteredScatterSeries>
            <c15:filteredScatter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(1)'!$O$1</c15:sqref>
                        </c15:formulaRef>
                      </c:ext>
                    </c:extLst>
                    <c:strCache>
                      <c:ptCount val="1"/>
                      <c:pt idx="0">
                        <c:v>sign_stacktrace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tint val="69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(1)'!$O$2:$O$263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44</c:v>
                      </c:pt>
                      <c:pt idx="85">
                        <c:v>2</c:v>
                      </c:pt>
                      <c:pt idx="86">
                        <c:v>1</c:v>
                      </c:pt>
                      <c:pt idx="87">
                        <c:v>2</c:v>
                      </c:pt>
                      <c:pt idx="88">
                        <c:v>1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2</c:v>
                      </c:pt>
                      <c:pt idx="92">
                        <c:v>0</c:v>
                      </c:pt>
                      <c:pt idx="93">
                        <c:v>81</c:v>
                      </c:pt>
                      <c:pt idx="94">
                        <c:v>81</c:v>
                      </c:pt>
                      <c:pt idx="95">
                        <c:v>81</c:v>
                      </c:pt>
                      <c:pt idx="96">
                        <c:v>3</c:v>
                      </c:pt>
                      <c:pt idx="97">
                        <c:v>4</c:v>
                      </c:pt>
                      <c:pt idx="98">
                        <c:v>42</c:v>
                      </c:pt>
                      <c:pt idx="99">
                        <c:v>13</c:v>
                      </c:pt>
                      <c:pt idx="100">
                        <c:v>0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89</c:v>
                      </c:pt>
                      <c:pt idx="109">
                        <c:v>53</c:v>
                      </c:pt>
                      <c:pt idx="110">
                        <c:v>2</c:v>
                      </c:pt>
                      <c:pt idx="111">
                        <c:v>13</c:v>
                      </c:pt>
                      <c:pt idx="112">
                        <c:v>2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5</c:v>
                      </c:pt>
                      <c:pt idx="116">
                        <c:v>59</c:v>
                      </c:pt>
                      <c:pt idx="117">
                        <c:v>6</c:v>
                      </c:pt>
                      <c:pt idx="118">
                        <c:v>1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9</c:v>
                      </c:pt>
                      <c:pt idx="122">
                        <c:v>4</c:v>
                      </c:pt>
                      <c:pt idx="123">
                        <c:v>9</c:v>
                      </c:pt>
                      <c:pt idx="124">
                        <c:v>1</c:v>
                      </c:pt>
                      <c:pt idx="125">
                        <c:v>9</c:v>
                      </c:pt>
                      <c:pt idx="126">
                        <c:v>9</c:v>
                      </c:pt>
                      <c:pt idx="127">
                        <c:v>124</c:v>
                      </c:pt>
                      <c:pt idx="128">
                        <c:v>1</c:v>
                      </c:pt>
                      <c:pt idx="129">
                        <c:v>9</c:v>
                      </c:pt>
                      <c:pt idx="130">
                        <c:v>9</c:v>
                      </c:pt>
                      <c:pt idx="131">
                        <c:v>9</c:v>
                      </c:pt>
                      <c:pt idx="132">
                        <c:v>95</c:v>
                      </c:pt>
                      <c:pt idx="133">
                        <c:v>6</c:v>
                      </c:pt>
                      <c:pt idx="134">
                        <c:v>6</c:v>
                      </c:pt>
                      <c:pt idx="135">
                        <c:v>0</c:v>
                      </c:pt>
                      <c:pt idx="136">
                        <c:v>6</c:v>
                      </c:pt>
                      <c:pt idx="137">
                        <c:v>6</c:v>
                      </c:pt>
                      <c:pt idx="138">
                        <c:v>6</c:v>
                      </c:pt>
                      <c:pt idx="139">
                        <c:v>6</c:v>
                      </c:pt>
                      <c:pt idx="140">
                        <c:v>6</c:v>
                      </c:pt>
                      <c:pt idx="141">
                        <c:v>6</c:v>
                      </c:pt>
                      <c:pt idx="142">
                        <c:v>6</c:v>
                      </c:pt>
                      <c:pt idx="143">
                        <c:v>6</c:v>
                      </c:pt>
                      <c:pt idx="144">
                        <c:v>6</c:v>
                      </c:pt>
                      <c:pt idx="145">
                        <c:v>6</c:v>
                      </c:pt>
                      <c:pt idx="146">
                        <c:v>6</c:v>
                      </c:pt>
                      <c:pt idx="147">
                        <c:v>6</c:v>
                      </c:pt>
                      <c:pt idx="148">
                        <c:v>6</c:v>
                      </c:pt>
                      <c:pt idx="149">
                        <c:v>6</c:v>
                      </c:pt>
                      <c:pt idx="150">
                        <c:v>6</c:v>
                      </c:pt>
                      <c:pt idx="151">
                        <c:v>6</c:v>
                      </c:pt>
                      <c:pt idx="152">
                        <c:v>6</c:v>
                      </c:pt>
                      <c:pt idx="153">
                        <c:v>6</c:v>
                      </c:pt>
                      <c:pt idx="154">
                        <c:v>1</c:v>
                      </c:pt>
                      <c:pt idx="155">
                        <c:v>0</c:v>
                      </c:pt>
                      <c:pt idx="156">
                        <c:v>1</c:v>
                      </c:pt>
                      <c:pt idx="157">
                        <c:v>6</c:v>
                      </c:pt>
                      <c:pt idx="158">
                        <c:v>13</c:v>
                      </c:pt>
                      <c:pt idx="159">
                        <c:v>1</c:v>
                      </c:pt>
                      <c:pt idx="160">
                        <c:v>1</c:v>
                      </c:pt>
                      <c:pt idx="161">
                        <c:v>25</c:v>
                      </c:pt>
                      <c:pt idx="162">
                        <c:v>25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2</c:v>
                      </c:pt>
                      <c:pt idx="166">
                        <c:v>1</c:v>
                      </c:pt>
                      <c:pt idx="167">
                        <c:v>9</c:v>
                      </c:pt>
                      <c:pt idx="168">
                        <c:v>7</c:v>
                      </c:pt>
                      <c:pt idx="169">
                        <c:v>1</c:v>
                      </c:pt>
                      <c:pt idx="170">
                        <c:v>0</c:v>
                      </c:pt>
                      <c:pt idx="171">
                        <c:v>11</c:v>
                      </c:pt>
                      <c:pt idx="172">
                        <c:v>28</c:v>
                      </c:pt>
                      <c:pt idx="173">
                        <c:v>6</c:v>
                      </c:pt>
                      <c:pt idx="174">
                        <c:v>35</c:v>
                      </c:pt>
                      <c:pt idx="175">
                        <c:v>37</c:v>
                      </c:pt>
                      <c:pt idx="176">
                        <c:v>0</c:v>
                      </c:pt>
                      <c:pt idx="177">
                        <c:v>71</c:v>
                      </c:pt>
                      <c:pt idx="178">
                        <c:v>195</c:v>
                      </c:pt>
                      <c:pt idx="179">
                        <c:v>6</c:v>
                      </c:pt>
                      <c:pt idx="180">
                        <c:v>3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5</c:v>
                      </c:pt>
                      <c:pt idx="195">
                        <c:v>133</c:v>
                      </c:pt>
                      <c:pt idx="196">
                        <c:v>127</c:v>
                      </c:pt>
                      <c:pt idx="197">
                        <c:v>128</c:v>
                      </c:pt>
                      <c:pt idx="198">
                        <c:v>127</c:v>
                      </c:pt>
                      <c:pt idx="199">
                        <c:v>122</c:v>
                      </c:pt>
                      <c:pt idx="200">
                        <c:v>121</c:v>
                      </c:pt>
                      <c:pt idx="201">
                        <c:v>131</c:v>
                      </c:pt>
                      <c:pt idx="202">
                        <c:v>128</c:v>
                      </c:pt>
                      <c:pt idx="203">
                        <c:v>39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9461-477E-AF28-2AD60CEE1C58}"/>
                  </c:ext>
                </c:extLst>
              </c15:ser>
            </c15:filteredScatterSeries>
            <c15:filteredScatter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(1)'!$P$1</c15:sqref>
                        </c15:formulaRef>
                      </c:ext>
                    </c:extLst>
                    <c:strCache>
                      <c:ptCount val="1"/>
                      <c:pt idx="0">
                        <c:v>arguments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tint val="72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(1)'!$P$2:$P$263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6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1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2</c:v>
                      </c:pt>
                      <c:pt idx="21">
                        <c:v>0</c:v>
                      </c:pt>
                      <c:pt idx="22">
                        <c:v>2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59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121</c:v>
                      </c:pt>
                      <c:pt idx="205">
                        <c:v>43</c:v>
                      </c:pt>
                      <c:pt idx="206">
                        <c:v>23</c:v>
                      </c:pt>
                      <c:pt idx="207">
                        <c:v>84</c:v>
                      </c:pt>
                      <c:pt idx="208">
                        <c:v>200</c:v>
                      </c:pt>
                      <c:pt idx="209">
                        <c:v>7</c:v>
                      </c:pt>
                      <c:pt idx="210">
                        <c:v>24</c:v>
                      </c:pt>
                      <c:pt idx="211">
                        <c:v>66</c:v>
                      </c:pt>
                      <c:pt idx="212">
                        <c:v>66</c:v>
                      </c:pt>
                      <c:pt idx="213">
                        <c:v>81</c:v>
                      </c:pt>
                      <c:pt idx="214">
                        <c:v>1</c:v>
                      </c:pt>
                      <c:pt idx="215">
                        <c:v>178</c:v>
                      </c:pt>
                      <c:pt idx="216">
                        <c:v>33</c:v>
                      </c:pt>
                      <c:pt idx="217">
                        <c:v>14</c:v>
                      </c:pt>
                      <c:pt idx="218">
                        <c:v>226</c:v>
                      </c:pt>
                      <c:pt idx="219">
                        <c:v>0</c:v>
                      </c:pt>
                      <c:pt idx="220">
                        <c:v>2</c:v>
                      </c:pt>
                      <c:pt idx="221">
                        <c:v>253</c:v>
                      </c:pt>
                      <c:pt idx="222">
                        <c:v>3</c:v>
                      </c:pt>
                      <c:pt idx="223">
                        <c:v>200</c:v>
                      </c:pt>
                      <c:pt idx="224">
                        <c:v>53</c:v>
                      </c:pt>
                      <c:pt idx="225">
                        <c:v>116</c:v>
                      </c:pt>
                      <c:pt idx="226">
                        <c:v>1</c:v>
                      </c:pt>
                      <c:pt idx="227">
                        <c:v>0</c:v>
                      </c:pt>
                      <c:pt idx="228">
                        <c:v>23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198</c:v>
                      </c:pt>
                      <c:pt idx="232">
                        <c:v>3</c:v>
                      </c:pt>
                      <c:pt idx="233">
                        <c:v>12</c:v>
                      </c:pt>
                      <c:pt idx="234">
                        <c:v>53</c:v>
                      </c:pt>
                      <c:pt idx="235">
                        <c:v>7</c:v>
                      </c:pt>
                      <c:pt idx="236">
                        <c:v>8</c:v>
                      </c:pt>
                      <c:pt idx="237">
                        <c:v>102</c:v>
                      </c:pt>
                      <c:pt idx="238">
                        <c:v>0</c:v>
                      </c:pt>
                      <c:pt idx="239">
                        <c:v>53</c:v>
                      </c:pt>
                      <c:pt idx="240">
                        <c:v>1</c:v>
                      </c:pt>
                      <c:pt idx="241">
                        <c:v>21</c:v>
                      </c:pt>
                      <c:pt idx="242">
                        <c:v>123</c:v>
                      </c:pt>
                      <c:pt idx="243">
                        <c:v>41</c:v>
                      </c:pt>
                      <c:pt idx="244">
                        <c:v>45</c:v>
                      </c:pt>
                      <c:pt idx="245">
                        <c:v>23</c:v>
                      </c:pt>
                      <c:pt idx="246">
                        <c:v>4</c:v>
                      </c:pt>
                      <c:pt idx="247">
                        <c:v>2</c:v>
                      </c:pt>
                      <c:pt idx="248">
                        <c:v>9</c:v>
                      </c:pt>
                      <c:pt idx="249">
                        <c:v>296</c:v>
                      </c:pt>
                      <c:pt idx="250">
                        <c:v>196</c:v>
                      </c:pt>
                      <c:pt idx="251">
                        <c:v>297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18</c:v>
                      </c:pt>
                      <c:pt idx="256">
                        <c:v>18</c:v>
                      </c:pt>
                      <c:pt idx="257">
                        <c:v>18</c:v>
                      </c:pt>
                      <c:pt idx="258">
                        <c:v>268</c:v>
                      </c:pt>
                      <c:pt idx="259">
                        <c:v>1</c:v>
                      </c:pt>
                      <c:pt idx="260">
                        <c:v>176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9461-477E-AF28-2AD60CEE1C58}"/>
                  </c:ext>
                </c:extLst>
              </c15:ser>
            </c15:filteredScatterSeries>
            <c15:filteredScatter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(1)'!$Q$1</c15:sqref>
                        </c15:formulaRef>
                      </c:ext>
                    </c:extLst>
                    <c:strCache>
                      <c:ptCount val="1"/>
                      <c:pt idx="0">
                        <c:v>api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tint val="74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(1)'!$Q$2:$Q$263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6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1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2</c:v>
                      </c:pt>
                      <c:pt idx="21">
                        <c:v>0</c:v>
                      </c:pt>
                      <c:pt idx="22">
                        <c:v>2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59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44</c:v>
                      </c:pt>
                      <c:pt idx="85">
                        <c:v>2</c:v>
                      </c:pt>
                      <c:pt idx="86">
                        <c:v>1</c:v>
                      </c:pt>
                      <c:pt idx="87">
                        <c:v>2</c:v>
                      </c:pt>
                      <c:pt idx="88">
                        <c:v>1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2</c:v>
                      </c:pt>
                      <c:pt idx="92">
                        <c:v>0</c:v>
                      </c:pt>
                      <c:pt idx="93">
                        <c:v>81</c:v>
                      </c:pt>
                      <c:pt idx="94">
                        <c:v>81</c:v>
                      </c:pt>
                      <c:pt idx="95">
                        <c:v>81</c:v>
                      </c:pt>
                      <c:pt idx="96">
                        <c:v>3</c:v>
                      </c:pt>
                      <c:pt idx="97">
                        <c:v>4</c:v>
                      </c:pt>
                      <c:pt idx="98">
                        <c:v>42</c:v>
                      </c:pt>
                      <c:pt idx="99">
                        <c:v>13</c:v>
                      </c:pt>
                      <c:pt idx="100">
                        <c:v>0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89</c:v>
                      </c:pt>
                      <c:pt idx="109">
                        <c:v>53</c:v>
                      </c:pt>
                      <c:pt idx="110">
                        <c:v>2</c:v>
                      </c:pt>
                      <c:pt idx="111">
                        <c:v>13</c:v>
                      </c:pt>
                      <c:pt idx="112">
                        <c:v>2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5</c:v>
                      </c:pt>
                      <c:pt idx="116">
                        <c:v>59</c:v>
                      </c:pt>
                      <c:pt idx="117">
                        <c:v>6</c:v>
                      </c:pt>
                      <c:pt idx="118">
                        <c:v>1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9</c:v>
                      </c:pt>
                      <c:pt idx="122">
                        <c:v>4</c:v>
                      </c:pt>
                      <c:pt idx="123">
                        <c:v>9</c:v>
                      </c:pt>
                      <c:pt idx="124">
                        <c:v>1</c:v>
                      </c:pt>
                      <c:pt idx="125">
                        <c:v>9</c:v>
                      </c:pt>
                      <c:pt idx="126">
                        <c:v>9</c:v>
                      </c:pt>
                      <c:pt idx="127">
                        <c:v>124</c:v>
                      </c:pt>
                      <c:pt idx="128">
                        <c:v>1</c:v>
                      </c:pt>
                      <c:pt idx="129">
                        <c:v>9</c:v>
                      </c:pt>
                      <c:pt idx="130">
                        <c:v>9</c:v>
                      </c:pt>
                      <c:pt idx="131">
                        <c:v>9</c:v>
                      </c:pt>
                      <c:pt idx="132">
                        <c:v>95</c:v>
                      </c:pt>
                      <c:pt idx="133">
                        <c:v>6</c:v>
                      </c:pt>
                      <c:pt idx="134">
                        <c:v>6</c:v>
                      </c:pt>
                      <c:pt idx="135">
                        <c:v>0</c:v>
                      </c:pt>
                      <c:pt idx="136">
                        <c:v>6</c:v>
                      </c:pt>
                      <c:pt idx="137">
                        <c:v>6</c:v>
                      </c:pt>
                      <c:pt idx="138">
                        <c:v>6</c:v>
                      </c:pt>
                      <c:pt idx="139">
                        <c:v>6</c:v>
                      </c:pt>
                      <c:pt idx="140">
                        <c:v>6</c:v>
                      </c:pt>
                      <c:pt idx="141">
                        <c:v>6</c:v>
                      </c:pt>
                      <c:pt idx="142">
                        <c:v>6</c:v>
                      </c:pt>
                      <c:pt idx="143">
                        <c:v>6</c:v>
                      </c:pt>
                      <c:pt idx="144">
                        <c:v>6</c:v>
                      </c:pt>
                      <c:pt idx="145">
                        <c:v>6</c:v>
                      </c:pt>
                      <c:pt idx="146">
                        <c:v>6</c:v>
                      </c:pt>
                      <c:pt idx="147">
                        <c:v>6</c:v>
                      </c:pt>
                      <c:pt idx="148">
                        <c:v>6</c:v>
                      </c:pt>
                      <c:pt idx="149">
                        <c:v>6</c:v>
                      </c:pt>
                      <c:pt idx="150">
                        <c:v>6</c:v>
                      </c:pt>
                      <c:pt idx="151">
                        <c:v>6</c:v>
                      </c:pt>
                      <c:pt idx="152">
                        <c:v>6</c:v>
                      </c:pt>
                      <c:pt idx="153">
                        <c:v>6</c:v>
                      </c:pt>
                      <c:pt idx="154">
                        <c:v>1</c:v>
                      </c:pt>
                      <c:pt idx="155">
                        <c:v>0</c:v>
                      </c:pt>
                      <c:pt idx="156">
                        <c:v>1</c:v>
                      </c:pt>
                      <c:pt idx="157">
                        <c:v>6</c:v>
                      </c:pt>
                      <c:pt idx="158">
                        <c:v>13</c:v>
                      </c:pt>
                      <c:pt idx="159">
                        <c:v>1</c:v>
                      </c:pt>
                      <c:pt idx="160">
                        <c:v>1</c:v>
                      </c:pt>
                      <c:pt idx="161">
                        <c:v>25</c:v>
                      </c:pt>
                      <c:pt idx="162">
                        <c:v>25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2</c:v>
                      </c:pt>
                      <c:pt idx="166">
                        <c:v>1</c:v>
                      </c:pt>
                      <c:pt idx="167">
                        <c:v>9</c:v>
                      </c:pt>
                      <c:pt idx="168">
                        <c:v>7</c:v>
                      </c:pt>
                      <c:pt idx="169">
                        <c:v>1</c:v>
                      </c:pt>
                      <c:pt idx="170">
                        <c:v>0</c:v>
                      </c:pt>
                      <c:pt idx="171">
                        <c:v>11</c:v>
                      </c:pt>
                      <c:pt idx="172">
                        <c:v>28</c:v>
                      </c:pt>
                      <c:pt idx="173">
                        <c:v>6</c:v>
                      </c:pt>
                      <c:pt idx="174">
                        <c:v>35</c:v>
                      </c:pt>
                      <c:pt idx="175">
                        <c:v>37</c:v>
                      </c:pt>
                      <c:pt idx="176">
                        <c:v>0</c:v>
                      </c:pt>
                      <c:pt idx="177">
                        <c:v>71</c:v>
                      </c:pt>
                      <c:pt idx="178">
                        <c:v>195</c:v>
                      </c:pt>
                      <c:pt idx="179">
                        <c:v>6</c:v>
                      </c:pt>
                      <c:pt idx="180">
                        <c:v>3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5</c:v>
                      </c:pt>
                      <c:pt idx="195">
                        <c:v>133</c:v>
                      </c:pt>
                      <c:pt idx="196">
                        <c:v>127</c:v>
                      </c:pt>
                      <c:pt idx="197">
                        <c:v>128</c:v>
                      </c:pt>
                      <c:pt idx="198">
                        <c:v>127</c:v>
                      </c:pt>
                      <c:pt idx="199">
                        <c:v>122</c:v>
                      </c:pt>
                      <c:pt idx="200">
                        <c:v>121</c:v>
                      </c:pt>
                      <c:pt idx="201">
                        <c:v>131</c:v>
                      </c:pt>
                      <c:pt idx="202">
                        <c:v>128</c:v>
                      </c:pt>
                      <c:pt idx="203">
                        <c:v>39</c:v>
                      </c:pt>
                      <c:pt idx="204">
                        <c:v>121</c:v>
                      </c:pt>
                      <c:pt idx="205">
                        <c:v>43</c:v>
                      </c:pt>
                      <c:pt idx="206">
                        <c:v>23</c:v>
                      </c:pt>
                      <c:pt idx="207">
                        <c:v>84</c:v>
                      </c:pt>
                      <c:pt idx="208">
                        <c:v>200</c:v>
                      </c:pt>
                      <c:pt idx="209">
                        <c:v>7</c:v>
                      </c:pt>
                      <c:pt idx="210">
                        <c:v>24</c:v>
                      </c:pt>
                      <c:pt idx="211">
                        <c:v>66</c:v>
                      </c:pt>
                      <c:pt idx="212">
                        <c:v>66</c:v>
                      </c:pt>
                      <c:pt idx="213">
                        <c:v>81</c:v>
                      </c:pt>
                      <c:pt idx="214">
                        <c:v>1</c:v>
                      </c:pt>
                      <c:pt idx="215">
                        <c:v>178</c:v>
                      </c:pt>
                      <c:pt idx="216">
                        <c:v>33</c:v>
                      </c:pt>
                      <c:pt idx="217">
                        <c:v>14</c:v>
                      </c:pt>
                      <c:pt idx="218">
                        <c:v>226</c:v>
                      </c:pt>
                      <c:pt idx="219">
                        <c:v>0</c:v>
                      </c:pt>
                      <c:pt idx="220">
                        <c:v>2</c:v>
                      </c:pt>
                      <c:pt idx="221">
                        <c:v>253</c:v>
                      </c:pt>
                      <c:pt idx="222">
                        <c:v>3</c:v>
                      </c:pt>
                      <c:pt idx="223">
                        <c:v>200</c:v>
                      </c:pt>
                      <c:pt idx="224">
                        <c:v>53</c:v>
                      </c:pt>
                      <c:pt idx="225">
                        <c:v>116</c:v>
                      </c:pt>
                      <c:pt idx="226">
                        <c:v>1</c:v>
                      </c:pt>
                      <c:pt idx="227">
                        <c:v>0</c:v>
                      </c:pt>
                      <c:pt idx="228">
                        <c:v>23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198</c:v>
                      </c:pt>
                      <c:pt idx="232">
                        <c:v>3</c:v>
                      </c:pt>
                      <c:pt idx="233">
                        <c:v>12</c:v>
                      </c:pt>
                      <c:pt idx="234">
                        <c:v>53</c:v>
                      </c:pt>
                      <c:pt idx="235">
                        <c:v>7</c:v>
                      </c:pt>
                      <c:pt idx="236">
                        <c:v>8</c:v>
                      </c:pt>
                      <c:pt idx="237">
                        <c:v>102</c:v>
                      </c:pt>
                      <c:pt idx="238">
                        <c:v>0</c:v>
                      </c:pt>
                      <c:pt idx="239">
                        <c:v>53</c:v>
                      </c:pt>
                      <c:pt idx="240">
                        <c:v>1</c:v>
                      </c:pt>
                      <c:pt idx="241">
                        <c:v>21</c:v>
                      </c:pt>
                      <c:pt idx="242">
                        <c:v>123</c:v>
                      </c:pt>
                      <c:pt idx="243">
                        <c:v>41</c:v>
                      </c:pt>
                      <c:pt idx="244">
                        <c:v>45</c:v>
                      </c:pt>
                      <c:pt idx="245">
                        <c:v>23</c:v>
                      </c:pt>
                      <c:pt idx="246">
                        <c:v>4</c:v>
                      </c:pt>
                      <c:pt idx="247">
                        <c:v>2</c:v>
                      </c:pt>
                      <c:pt idx="248">
                        <c:v>9</c:v>
                      </c:pt>
                      <c:pt idx="249">
                        <c:v>296</c:v>
                      </c:pt>
                      <c:pt idx="250">
                        <c:v>196</c:v>
                      </c:pt>
                      <c:pt idx="251">
                        <c:v>297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18</c:v>
                      </c:pt>
                      <c:pt idx="256">
                        <c:v>18</c:v>
                      </c:pt>
                      <c:pt idx="257">
                        <c:v>18</c:v>
                      </c:pt>
                      <c:pt idx="258">
                        <c:v>268</c:v>
                      </c:pt>
                      <c:pt idx="259">
                        <c:v>1</c:v>
                      </c:pt>
                      <c:pt idx="260">
                        <c:v>176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9461-477E-AF28-2AD60CEE1C58}"/>
                  </c:ext>
                </c:extLst>
              </c15:ser>
            </c15:filteredScatterSeries>
            <c15:filteredScatter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(1)'!$R$1</c15:sqref>
                        </c15:formulaRef>
                      </c:ext>
                    </c:extLst>
                    <c:strCache>
                      <c:ptCount val="1"/>
                      <c:pt idx="0">
                        <c:v>category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tint val="77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(1)'!$R$2:$R$263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6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1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2</c:v>
                      </c:pt>
                      <c:pt idx="21">
                        <c:v>0</c:v>
                      </c:pt>
                      <c:pt idx="22">
                        <c:v>2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59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44</c:v>
                      </c:pt>
                      <c:pt idx="85">
                        <c:v>2</c:v>
                      </c:pt>
                      <c:pt idx="86">
                        <c:v>1</c:v>
                      </c:pt>
                      <c:pt idx="87">
                        <c:v>2</c:v>
                      </c:pt>
                      <c:pt idx="88">
                        <c:v>1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2</c:v>
                      </c:pt>
                      <c:pt idx="92">
                        <c:v>0</c:v>
                      </c:pt>
                      <c:pt idx="93">
                        <c:v>81</c:v>
                      </c:pt>
                      <c:pt idx="94">
                        <c:v>81</c:v>
                      </c:pt>
                      <c:pt idx="95">
                        <c:v>81</c:v>
                      </c:pt>
                      <c:pt idx="96">
                        <c:v>3</c:v>
                      </c:pt>
                      <c:pt idx="97">
                        <c:v>4</c:v>
                      </c:pt>
                      <c:pt idx="98">
                        <c:v>42</c:v>
                      </c:pt>
                      <c:pt idx="99">
                        <c:v>13</c:v>
                      </c:pt>
                      <c:pt idx="100">
                        <c:v>0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89</c:v>
                      </c:pt>
                      <c:pt idx="109">
                        <c:v>53</c:v>
                      </c:pt>
                      <c:pt idx="110">
                        <c:v>2</c:v>
                      </c:pt>
                      <c:pt idx="111">
                        <c:v>13</c:v>
                      </c:pt>
                      <c:pt idx="112">
                        <c:v>2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5</c:v>
                      </c:pt>
                      <c:pt idx="116">
                        <c:v>59</c:v>
                      </c:pt>
                      <c:pt idx="117">
                        <c:v>6</c:v>
                      </c:pt>
                      <c:pt idx="118">
                        <c:v>1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9</c:v>
                      </c:pt>
                      <c:pt idx="122">
                        <c:v>4</c:v>
                      </c:pt>
                      <c:pt idx="123">
                        <c:v>9</c:v>
                      </c:pt>
                      <c:pt idx="124">
                        <c:v>1</c:v>
                      </c:pt>
                      <c:pt idx="125">
                        <c:v>9</c:v>
                      </c:pt>
                      <c:pt idx="126">
                        <c:v>9</c:v>
                      </c:pt>
                      <c:pt idx="127">
                        <c:v>124</c:v>
                      </c:pt>
                      <c:pt idx="128">
                        <c:v>1</c:v>
                      </c:pt>
                      <c:pt idx="129">
                        <c:v>9</c:v>
                      </c:pt>
                      <c:pt idx="130">
                        <c:v>9</c:v>
                      </c:pt>
                      <c:pt idx="131">
                        <c:v>9</c:v>
                      </c:pt>
                      <c:pt idx="132">
                        <c:v>95</c:v>
                      </c:pt>
                      <c:pt idx="133">
                        <c:v>6</c:v>
                      </c:pt>
                      <c:pt idx="134">
                        <c:v>6</c:v>
                      </c:pt>
                      <c:pt idx="135">
                        <c:v>0</c:v>
                      </c:pt>
                      <c:pt idx="136">
                        <c:v>6</c:v>
                      </c:pt>
                      <c:pt idx="137">
                        <c:v>6</c:v>
                      </c:pt>
                      <c:pt idx="138">
                        <c:v>6</c:v>
                      </c:pt>
                      <c:pt idx="139">
                        <c:v>6</c:v>
                      </c:pt>
                      <c:pt idx="140">
                        <c:v>6</c:v>
                      </c:pt>
                      <c:pt idx="141">
                        <c:v>6</c:v>
                      </c:pt>
                      <c:pt idx="142">
                        <c:v>6</c:v>
                      </c:pt>
                      <c:pt idx="143">
                        <c:v>6</c:v>
                      </c:pt>
                      <c:pt idx="144">
                        <c:v>6</c:v>
                      </c:pt>
                      <c:pt idx="145">
                        <c:v>6</c:v>
                      </c:pt>
                      <c:pt idx="146">
                        <c:v>6</c:v>
                      </c:pt>
                      <c:pt idx="147">
                        <c:v>6</c:v>
                      </c:pt>
                      <c:pt idx="148">
                        <c:v>6</c:v>
                      </c:pt>
                      <c:pt idx="149">
                        <c:v>6</c:v>
                      </c:pt>
                      <c:pt idx="150">
                        <c:v>6</c:v>
                      </c:pt>
                      <c:pt idx="151">
                        <c:v>6</c:v>
                      </c:pt>
                      <c:pt idx="152">
                        <c:v>6</c:v>
                      </c:pt>
                      <c:pt idx="153">
                        <c:v>6</c:v>
                      </c:pt>
                      <c:pt idx="154">
                        <c:v>1</c:v>
                      </c:pt>
                      <c:pt idx="155">
                        <c:v>0</c:v>
                      </c:pt>
                      <c:pt idx="156">
                        <c:v>1</c:v>
                      </c:pt>
                      <c:pt idx="157">
                        <c:v>6</c:v>
                      </c:pt>
                      <c:pt idx="158">
                        <c:v>13</c:v>
                      </c:pt>
                      <c:pt idx="159">
                        <c:v>1</c:v>
                      </c:pt>
                      <c:pt idx="160">
                        <c:v>1</c:v>
                      </c:pt>
                      <c:pt idx="161">
                        <c:v>25</c:v>
                      </c:pt>
                      <c:pt idx="162">
                        <c:v>25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2</c:v>
                      </c:pt>
                      <c:pt idx="166">
                        <c:v>1</c:v>
                      </c:pt>
                      <c:pt idx="167">
                        <c:v>9</c:v>
                      </c:pt>
                      <c:pt idx="168">
                        <c:v>7</c:v>
                      </c:pt>
                      <c:pt idx="169">
                        <c:v>1</c:v>
                      </c:pt>
                      <c:pt idx="170">
                        <c:v>0</c:v>
                      </c:pt>
                      <c:pt idx="171">
                        <c:v>11</c:v>
                      </c:pt>
                      <c:pt idx="172">
                        <c:v>28</c:v>
                      </c:pt>
                      <c:pt idx="173">
                        <c:v>6</c:v>
                      </c:pt>
                      <c:pt idx="174">
                        <c:v>35</c:v>
                      </c:pt>
                      <c:pt idx="175">
                        <c:v>37</c:v>
                      </c:pt>
                      <c:pt idx="176">
                        <c:v>0</c:v>
                      </c:pt>
                      <c:pt idx="177">
                        <c:v>71</c:v>
                      </c:pt>
                      <c:pt idx="178">
                        <c:v>195</c:v>
                      </c:pt>
                      <c:pt idx="179">
                        <c:v>6</c:v>
                      </c:pt>
                      <c:pt idx="180">
                        <c:v>3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5</c:v>
                      </c:pt>
                      <c:pt idx="195">
                        <c:v>133</c:v>
                      </c:pt>
                      <c:pt idx="196">
                        <c:v>127</c:v>
                      </c:pt>
                      <c:pt idx="197">
                        <c:v>128</c:v>
                      </c:pt>
                      <c:pt idx="198">
                        <c:v>127</c:v>
                      </c:pt>
                      <c:pt idx="199">
                        <c:v>122</c:v>
                      </c:pt>
                      <c:pt idx="200">
                        <c:v>121</c:v>
                      </c:pt>
                      <c:pt idx="201">
                        <c:v>131</c:v>
                      </c:pt>
                      <c:pt idx="202">
                        <c:v>128</c:v>
                      </c:pt>
                      <c:pt idx="203">
                        <c:v>39</c:v>
                      </c:pt>
                      <c:pt idx="204">
                        <c:v>121</c:v>
                      </c:pt>
                      <c:pt idx="205">
                        <c:v>43</c:v>
                      </c:pt>
                      <c:pt idx="206">
                        <c:v>23</c:v>
                      </c:pt>
                      <c:pt idx="207">
                        <c:v>84</c:v>
                      </c:pt>
                      <c:pt idx="208">
                        <c:v>200</c:v>
                      </c:pt>
                      <c:pt idx="209">
                        <c:v>7</c:v>
                      </c:pt>
                      <c:pt idx="210">
                        <c:v>24</c:v>
                      </c:pt>
                      <c:pt idx="211">
                        <c:v>66</c:v>
                      </c:pt>
                      <c:pt idx="212">
                        <c:v>66</c:v>
                      </c:pt>
                      <c:pt idx="213">
                        <c:v>81</c:v>
                      </c:pt>
                      <c:pt idx="214">
                        <c:v>1</c:v>
                      </c:pt>
                      <c:pt idx="215">
                        <c:v>178</c:v>
                      </c:pt>
                      <c:pt idx="216">
                        <c:v>33</c:v>
                      </c:pt>
                      <c:pt idx="217">
                        <c:v>14</c:v>
                      </c:pt>
                      <c:pt idx="218">
                        <c:v>226</c:v>
                      </c:pt>
                      <c:pt idx="219">
                        <c:v>0</c:v>
                      </c:pt>
                      <c:pt idx="220">
                        <c:v>2</c:v>
                      </c:pt>
                      <c:pt idx="221">
                        <c:v>253</c:v>
                      </c:pt>
                      <c:pt idx="222">
                        <c:v>3</c:v>
                      </c:pt>
                      <c:pt idx="223">
                        <c:v>200</c:v>
                      </c:pt>
                      <c:pt idx="224">
                        <c:v>53</c:v>
                      </c:pt>
                      <c:pt idx="225">
                        <c:v>116</c:v>
                      </c:pt>
                      <c:pt idx="226">
                        <c:v>1</c:v>
                      </c:pt>
                      <c:pt idx="227">
                        <c:v>0</c:v>
                      </c:pt>
                      <c:pt idx="228">
                        <c:v>23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198</c:v>
                      </c:pt>
                      <c:pt idx="232">
                        <c:v>3</c:v>
                      </c:pt>
                      <c:pt idx="233">
                        <c:v>12</c:v>
                      </c:pt>
                      <c:pt idx="234">
                        <c:v>53</c:v>
                      </c:pt>
                      <c:pt idx="235">
                        <c:v>7</c:v>
                      </c:pt>
                      <c:pt idx="236">
                        <c:v>8</c:v>
                      </c:pt>
                      <c:pt idx="237">
                        <c:v>102</c:v>
                      </c:pt>
                      <c:pt idx="238">
                        <c:v>0</c:v>
                      </c:pt>
                      <c:pt idx="239">
                        <c:v>53</c:v>
                      </c:pt>
                      <c:pt idx="240">
                        <c:v>1</c:v>
                      </c:pt>
                      <c:pt idx="241">
                        <c:v>21</c:v>
                      </c:pt>
                      <c:pt idx="242">
                        <c:v>123</c:v>
                      </c:pt>
                      <c:pt idx="243">
                        <c:v>41</c:v>
                      </c:pt>
                      <c:pt idx="244">
                        <c:v>45</c:v>
                      </c:pt>
                      <c:pt idx="245">
                        <c:v>23</c:v>
                      </c:pt>
                      <c:pt idx="246">
                        <c:v>4</c:v>
                      </c:pt>
                      <c:pt idx="247">
                        <c:v>2</c:v>
                      </c:pt>
                      <c:pt idx="248">
                        <c:v>9</c:v>
                      </c:pt>
                      <c:pt idx="249">
                        <c:v>296</c:v>
                      </c:pt>
                      <c:pt idx="250">
                        <c:v>196</c:v>
                      </c:pt>
                      <c:pt idx="251">
                        <c:v>297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18</c:v>
                      </c:pt>
                      <c:pt idx="256">
                        <c:v>18</c:v>
                      </c:pt>
                      <c:pt idx="257">
                        <c:v>18</c:v>
                      </c:pt>
                      <c:pt idx="258">
                        <c:v>268</c:v>
                      </c:pt>
                      <c:pt idx="259">
                        <c:v>1</c:v>
                      </c:pt>
                      <c:pt idx="260">
                        <c:v>176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9461-477E-AF28-2AD60CEE1C58}"/>
                  </c:ext>
                </c:extLst>
              </c15:ser>
            </c15:filteredScatterSeries>
            <c15:filteredScatter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(1)'!$S$1</c15:sqref>
                        </c15:formulaRef>
                      </c:ext>
                    </c:extLst>
                    <c:strCache>
                      <c:ptCount val="1"/>
                      <c:pt idx="0">
                        <c:v>imported_dll_count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tint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(1)'!$S$2:$S$263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1</c:v>
                      </c:pt>
                      <c:pt idx="1">
                        <c:v>1</c:v>
                      </c:pt>
                      <c:pt idx="2">
                        <c:v>0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0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0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0</c:v>
                      </c:pt>
                      <c:pt idx="48">
                        <c:v>1</c:v>
                      </c:pt>
                      <c:pt idx="49">
                        <c:v>0</c:v>
                      </c:pt>
                      <c:pt idx="50">
                        <c:v>1</c:v>
                      </c:pt>
                      <c:pt idx="51">
                        <c:v>0</c:v>
                      </c:pt>
                      <c:pt idx="52">
                        <c:v>1</c:v>
                      </c:pt>
                      <c:pt idx="53">
                        <c:v>1</c:v>
                      </c:pt>
                      <c:pt idx="54">
                        <c:v>0</c:v>
                      </c:pt>
                      <c:pt idx="55">
                        <c:v>1</c:v>
                      </c:pt>
                      <c:pt idx="56">
                        <c:v>0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0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0</c:v>
                      </c:pt>
                      <c:pt idx="67">
                        <c:v>1</c:v>
                      </c:pt>
                      <c:pt idx="68">
                        <c:v>1</c:v>
                      </c:pt>
                      <c:pt idx="69">
                        <c:v>0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1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1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1</c:v>
                      </c:pt>
                      <c:pt idx="89">
                        <c:v>1</c:v>
                      </c:pt>
                      <c:pt idx="90">
                        <c:v>1</c:v>
                      </c:pt>
                      <c:pt idx="91">
                        <c:v>1</c:v>
                      </c:pt>
                      <c:pt idx="92">
                        <c:v>1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1</c:v>
                      </c:pt>
                      <c:pt idx="97">
                        <c:v>1</c:v>
                      </c:pt>
                      <c:pt idx="98">
                        <c:v>1</c:v>
                      </c:pt>
                      <c:pt idx="99">
                        <c:v>1</c:v>
                      </c:pt>
                      <c:pt idx="100">
                        <c:v>1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1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1</c:v>
                      </c:pt>
                      <c:pt idx="109">
                        <c:v>1</c:v>
                      </c:pt>
                      <c:pt idx="110">
                        <c:v>1</c:v>
                      </c:pt>
                      <c:pt idx="111">
                        <c:v>1</c:v>
                      </c:pt>
                      <c:pt idx="112">
                        <c:v>1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1</c:v>
                      </c:pt>
                      <c:pt idx="116">
                        <c:v>1</c:v>
                      </c:pt>
                      <c:pt idx="117">
                        <c:v>1</c:v>
                      </c:pt>
                      <c:pt idx="118">
                        <c:v>1</c:v>
                      </c:pt>
                      <c:pt idx="119">
                        <c:v>1</c:v>
                      </c:pt>
                      <c:pt idx="120">
                        <c:v>0</c:v>
                      </c:pt>
                      <c:pt idx="121">
                        <c:v>1</c:v>
                      </c:pt>
                      <c:pt idx="122">
                        <c:v>1</c:v>
                      </c:pt>
                      <c:pt idx="123">
                        <c:v>1</c:v>
                      </c:pt>
                      <c:pt idx="124">
                        <c:v>1</c:v>
                      </c:pt>
                      <c:pt idx="125">
                        <c:v>1</c:v>
                      </c:pt>
                      <c:pt idx="126">
                        <c:v>1</c:v>
                      </c:pt>
                      <c:pt idx="127">
                        <c:v>1</c:v>
                      </c:pt>
                      <c:pt idx="128">
                        <c:v>1</c:v>
                      </c:pt>
                      <c:pt idx="129">
                        <c:v>1</c:v>
                      </c:pt>
                      <c:pt idx="130">
                        <c:v>1</c:v>
                      </c:pt>
                      <c:pt idx="131">
                        <c:v>1</c:v>
                      </c:pt>
                      <c:pt idx="132">
                        <c:v>1</c:v>
                      </c:pt>
                      <c:pt idx="133">
                        <c:v>1</c:v>
                      </c:pt>
                      <c:pt idx="134">
                        <c:v>1</c:v>
                      </c:pt>
                      <c:pt idx="135">
                        <c:v>1</c:v>
                      </c:pt>
                      <c:pt idx="136">
                        <c:v>1</c:v>
                      </c:pt>
                      <c:pt idx="137">
                        <c:v>1</c:v>
                      </c:pt>
                      <c:pt idx="138">
                        <c:v>1</c:v>
                      </c:pt>
                      <c:pt idx="139">
                        <c:v>1</c:v>
                      </c:pt>
                      <c:pt idx="140">
                        <c:v>1</c:v>
                      </c:pt>
                      <c:pt idx="141">
                        <c:v>1</c:v>
                      </c:pt>
                      <c:pt idx="142">
                        <c:v>1</c:v>
                      </c:pt>
                      <c:pt idx="143">
                        <c:v>1</c:v>
                      </c:pt>
                      <c:pt idx="144">
                        <c:v>1</c:v>
                      </c:pt>
                      <c:pt idx="145">
                        <c:v>1</c:v>
                      </c:pt>
                      <c:pt idx="146">
                        <c:v>1</c:v>
                      </c:pt>
                      <c:pt idx="147">
                        <c:v>1</c:v>
                      </c:pt>
                      <c:pt idx="148">
                        <c:v>1</c:v>
                      </c:pt>
                      <c:pt idx="149">
                        <c:v>1</c:v>
                      </c:pt>
                      <c:pt idx="150">
                        <c:v>1</c:v>
                      </c:pt>
                      <c:pt idx="151">
                        <c:v>1</c:v>
                      </c:pt>
                      <c:pt idx="152">
                        <c:v>1</c:v>
                      </c:pt>
                      <c:pt idx="153">
                        <c:v>1</c:v>
                      </c:pt>
                      <c:pt idx="154">
                        <c:v>1</c:v>
                      </c:pt>
                      <c:pt idx="155">
                        <c:v>1</c:v>
                      </c:pt>
                      <c:pt idx="156">
                        <c:v>1</c:v>
                      </c:pt>
                      <c:pt idx="157">
                        <c:v>1</c:v>
                      </c:pt>
                      <c:pt idx="158">
                        <c:v>1</c:v>
                      </c:pt>
                      <c:pt idx="159">
                        <c:v>1</c:v>
                      </c:pt>
                      <c:pt idx="160">
                        <c:v>1</c:v>
                      </c:pt>
                      <c:pt idx="161">
                        <c:v>1</c:v>
                      </c:pt>
                      <c:pt idx="162">
                        <c:v>1</c:v>
                      </c:pt>
                      <c:pt idx="163">
                        <c:v>1</c:v>
                      </c:pt>
                      <c:pt idx="164">
                        <c:v>1</c:v>
                      </c:pt>
                      <c:pt idx="165">
                        <c:v>1</c:v>
                      </c:pt>
                      <c:pt idx="166">
                        <c:v>1</c:v>
                      </c:pt>
                      <c:pt idx="167">
                        <c:v>1</c:v>
                      </c:pt>
                      <c:pt idx="168">
                        <c:v>1</c:v>
                      </c:pt>
                      <c:pt idx="169">
                        <c:v>1</c:v>
                      </c:pt>
                      <c:pt idx="170">
                        <c:v>1</c:v>
                      </c:pt>
                      <c:pt idx="171">
                        <c:v>1</c:v>
                      </c:pt>
                      <c:pt idx="172">
                        <c:v>1</c:v>
                      </c:pt>
                      <c:pt idx="173">
                        <c:v>1</c:v>
                      </c:pt>
                      <c:pt idx="174">
                        <c:v>1</c:v>
                      </c:pt>
                      <c:pt idx="175">
                        <c:v>1</c:v>
                      </c:pt>
                      <c:pt idx="176">
                        <c:v>1</c:v>
                      </c:pt>
                      <c:pt idx="177">
                        <c:v>1</c:v>
                      </c:pt>
                      <c:pt idx="178">
                        <c:v>1</c:v>
                      </c:pt>
                      <c:pt idx="179">
                        <c:v>1</c:v>
                      </c:pt>
                      <c:pt idx="180">
                        <c:v>1</c:v>
                      </c:pt>
                      <c:pt idx="181">
                        <c:v>1</c:v>
                      </c:pt>
                      <c:pt idx="182">
                        <c:v>1</c:v>
                      </c:pt>
                      <c:pt idx="183">
                        <c:v>1</c:v>
                      </c:pt>
                      <c:pt idx="184">
                        <c:v>1</c:v>
                      </c:pt>
                      <c:pt idx="185">
                        <c:v>1</c:v>
                      </c:pt>
                      <c:pt idx="186">
                        <c:v>1</c:v>
                      </c:pt>
                      <c:pt idx="187">
                        <c:v>1</c:v>
                      </c:pt>
                      <c:pt idx="188">
                        <c:v>1</c:v>
                      </c:pt>
                      <c:pt idx="189">
                        <c:v>1</c:v>
                      </c:pt>
                      <c:pt idx="190">
                        <c:v>1</c:v>
                      </c:pt>
                      <c:pt idx="191">
                        <c:v>1</c:v>
                      </c:pt>
                      <c:pt idx="192">
                        <c:v>1</c:v>
                      </c:pt>
                      <c:pt idx="193">
                        <c:v>1</c:v>
                      </c:pt>
                      <c:pt idx="194">
                        <c:v>1</c:v>
                      </c:pt>
                      <c:pt idx="195">
                        <c:v>1</c:v>
                      </c:pt>
                      <c:pt idx="196">
                        <c:v>1</c:v>
                      </c:pt>
                      <c:pt idx="197">
                        <c:v>1</c:v>
                      </c:pt>
                      <c:pt idx="198">
                        <c:v>1</c:v>
                      </c:pt>
                      <c:pt idx="199">
                        <c:v>1</c:v>
                      </c:pt>
                      <c:pt idx="200">
                        <c:v>1</c:v>
                      </c:pt>
                      <c:pt idx="201">
                        <c:v>1</c:v>
                      </c:pt>
                      <c:pt idx="202">
                        <c:v>1</c:v>
                      </c:pt>
                      <c:pt idx="203">
                        <c:v>1</c:v>
                      </c:pt>
                      <c:pt idx="204">
                        <c:v>1</c:v>
                      </c:pt>
                      <c:pt idx="205">
                        <c:v>1</c:v>
                      </c:pt>
                      <c:pt idx="206">
                        <c:v>1</c:v>
                      </c:pt>
                      <c:pt idx="207">
                        <c:v>1</c:v>
                      </c:pt>
                      <c:pt idx="208">
                        <c:v>1</c:v>
                      </c:pt>
                      <c:pt idx="209">
                        <c:v>1</c:v>
                      </c:pt>
                      <c:pt idx="210">
                        <c:v>1</c:v>
                      </c:pt>
                      <c:pt idx="211">
                        <c:v>1</c:v>
                      </c:pt>
                      <c:pt idx="212">
                        <c:v>1</c:v>
                      </c:pt>
                      <c:pt idx="213">
                        <c:v>1</c:v>
                      </c:pt>
                      <c:pt idx="214">
                        <c:v>1</c:v>
                      </c:pt>
                      <c:pt idx="215">
                        <c:v>1</c:v>
                      </c:pt>
                      <c:pt idx="216">
                        <c:v>1</c:v>
                      </c:pt>
                      <c:pt idx="217">
                        <c:v>1</c:v>
                      </c:pt>
                      <c:pt idx="218">
                        <c:v>1</c:v>
                      </c:pt>
                      <c:pt idx="219">
                        <c:v>1</c:v>
                      </c:pt>
                      <c:pt idx="220">
                        <c:v>1</c:v>
                      </c:pt>
                      <c:pt idx="221">
                        <c:v>1</c:v>
                      </c:pt>
                      <c:pt idx="222">
                        <c:v>1</c:v>
                      </c:pt>
                      <c:pt idx="223">
                        <c:v>1</c:v>
                      </c:pt>
                      <c:pt idx="224">
                        <c:v>1</c:v>
                      </c:pt>
                      <c:pt idx="225">
                        <c:v>1</c:v>
                      </c:pt>
                      <c:pt idx="226">
                        <c:v>1</c:v>
                      </c:pt>
                      <c:pt idx="227">
                        <c:v>1</c:v>
                      </c:pt>
                      <c:pt idx="228">
                        <c:v>1</c:v>
                      </c:pt>
                      <c:pt idx="229">
                        <c:v>1</c:v>
                      </c:pt>
                      <c:pt idx="230">
                        <c:v>1</c:v>
                      </c:pt>
                      <c:pt idx="231">
                        <c:v>1</c:v>
                      </c:pt>
                      <c:pt idx="232">
                        <c:v>1</c:v>
                      </c:pt>
                      <c:pt idx="233">
                        <c:v>1</c:v>
                      </c:pt>
                      <c:pt idx="234">
                        <c:v>1</c:v>
                      </c:pt>
                      <c:pt idx="235">
                        <c:v>1</c:v>
                      </c:pt>
                      <c:pt idx="236">
                        <c:v>1</c:v>
                      </c:pt>
                      <c:pt idx="237">
                        <c:v>1</c:v>
                      </c:pt>
                      <c:pt idx="238">
                        <c:v>1</c:v>
                      </c:pt>
                      <c:pt idx="239">
                        <c:v>1</c:v>
                      </c:pt>
                      <c:pt idx="240">
                        <c:v>0</c:v>
                      </c:pt>
                      <c:pt idx="241">
                        <c:v>1</c:v>
                      </c:pt>
                      <c:pt idx="242">
                        <c:v>1</c:v>
                      </c:pt>
                      <c:pt idx="243">
                        <c:v>1</c:v>
                      </c:pt>
                      <c:pt idx="244">
                        <c:v>1</c:v>
                      </c:pt>
                      <c:pt idx="245">
                        <c:v>1</c:v>
                      </c:pt>
                      <c:pt idx="246">
                        <c:v>1</c:v>
                      </c:pt>
                      <c:pt idx="247">
                        <c:v>1</c:v>
                      </c:pt>
                      <c:pt idx="248">
                        <c:v>1</c:v>
                      </c:pt>
                      <c:pt idx="249">
                        <c:v>1</c:v>
                      </c:pt>
                      <c:pt idx="250">
                        <c:v>1</c:v>
                      </c:pt>
                      <c:pt idx="251">
                        <c:v>1</c:v>
                      </c:pt>
                      <c:pt idx="252">
                        <c:v>1</c:v>
                      </c:pt>
                      <c:pt idx="253">
                        <c:v>1</c:v>
                      </c:pt>
                      <c:pt idx="254">
                        <c:v>1</c:v>
                      </c:pt>
                      <c:pt idx="255">
                        <c:v>1</c:v>
                      </c:pt>
                      <c:pt idx="256">
                        <c:v>1</c:v>
                      </c:pt>
                      <c:pt idx="257">
                        <c:v>1</c:v>
                      </c:pt>
                      <c:pt idx="258">
                        <c:v>1</c:v>
                      </c:pt>
                      <c:pt idx="259">
                        <c:v>1</c:v>
                      </c:pt>
                      <c:pt idx="260">
                        <c:v>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9461-477E-AF28-2AD60CEE1C58}"/>
                  </c:ext>
                </c:extLst>
              </c15:ser>
            </c15:filteredScatterSeries>
            <c15:filteredScatter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(1)'!$T$1</c15:sqref>
                        </c15:formulaRef>
                      </c:ext>
                    </c:extLst>
                    <c:strCache>
                      <c:ptCount val="1"/>
                      <c:pt idx="0">
                        <c:v>pe_res_name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tint val="83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(1)'!$T$2:$T$263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5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5</c:v>
                      </c:pt>
                      <c:pt idx="4">
                        <c:v>9</c:v>
                      </c:pt>
                      <c:pt idx="5">
                        <c:v>5</c:v>
                      </c:pt>
                      <c:pt idx="6">
                        <c:v>5</c:v>
                      </c:pt>
                      <c:pt idx="7">
                        <c:v>5</c:v>
                      </c:pt>
                      <c:pt idx="8">
                        <c:v>0</c:v>
                      </c:pt>
                      <c:pt idx="9">
                        <c:v>168</c:v>
                      </c:pt>
                      <c:pt idx="10">
                        <c:v>5</c:v>
                      </c:pt>
                      <c:pt idx="11">
                        <c:v>329</c:v>
                      </c:pt>
                      <c:pt idx="12">
                        <c:v>0</c:v>
                      </c:pt>
                      <c:pt idx="13">
                        <c:v>18</c:v>
                      </c:pt>
                      <c:pt idx="14">
                        <c:v>0</c:v>
                      </c:pt>
                      <c:pt idx="15">
                        <c:v>160</c:v>
                      </c:pt>
                      <c:pt idx="16">
                        <c:v>5</c:v>
                      </c:pt>
                      <c:pt idx="17">
                        <c:v>6</c:v>
                      </c:pt>
                      <c:pt idx="18">
                        <c:v>2</c:v>
                      </c:pt>
                      <c:pt idx="19">
                        <c:v>4</c:v>
                      </c:pt>
                      <c:pt idx="20">
                        <c:v>0</c:v>
                      </c:pt>
                      <c:pt idx="21">
                        <c:v>2</c:v>
                      </c:pt>
                      <c:pt idx="22">
                        <c:v>52</c:v>
                      </c:pt>
                      <c:pt idx="23">
                        <c:v>11</c:v>
                      </c:pt>
                      <c:pt idx="24">
                        <c:v>0</c:v>
                      </c:pt>
                      <c:pt idx="25">
                        <c:v>5</c:v>
                      </c:pt>
                      <c:pt idx="26">
                        <c:v>6</c:v>
                      </c:pt>
                      <c:pt idx="27">
                        <c:v>2</c:v>
                      </c:pt>
                      <c:pt idx="28">
                        <c:v>5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15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6</c:v>
                      </c:pt>
                      <c:pt idx="36">
                        <c:v>2</c:v>
                      </c:pt>
                      <c:pt idx="37">
                        <c:v>9</c:v>
                      </c:pt>
                      <c:pt idx="38">
                        <c:v>1</c:v>
                      </c:pt>
                      <c:pt idx="39">
                        <c:v>5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8</c:v>
                      </c:pt>
                      <c:pt idx="44">
                        <c:v>2</c:v>
                      </c:pt>
                      <c:pt idx="45">
                        <c:v>1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2</c:v>
                      </c:pt>
                      <c:pt idx="49">
                        <c:v>0</c:v>
                      </c:pt>
                      <c:pt idx="50">
                        <c:v>11</c:v>
                      </c:pt>
                      <c:pt idx="51">
                        <c:v>0</c:v>
                      </c:pt>
                      <c:pt idx="52">
                        <c:v>2</c:v>
                      </c:pt>
                      <c:pt idx="53">
                        <c:v>24</c:v>
                      </c:pt>
                      <c:pt idx="54">
                        <c:v>0</c:v>
                      </c:pt>
                      <c:pt idx="55">
                        <c:v>2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2</c:v>
                      </c:pt>
                      <c:pt idx="59">
                        <c:v>5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5</c:v>
                      </c:pt>
                      <c:pt idx="63">
                        <c:v>5</c:v>
                      </c:pt>
                      <c:pt idx="64">
                        <c:v>9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5</c:v>
                      </c:pt>
                      <c:pt idx="68">
                        <c:v>4</c:v>
                      </c:pt>
                      <c:pt idx="69">
                        <c:v>0</c:v>
                      </c:pt>
                      <c:pt idx="70">
                        <c:v>8</c:v>
                      </c:pt>
                      <c:pt idx="71">
                        <c:v>1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5</c:v>
                      </c:pt>
                      <c:pt idx="75">
                        <c:v>3</c:v>
                      </c:pt>
                      <c:pt idx="76">
                        <c:v>5</c:v>
                      </c:pt>
                      <c:pt idx="77">
                        <c:v>2</c:v>
                      </c:pt>
                      <c:pt idx="78">
                        <c:v>11</c:v>
                      </c:pt>
                      <c:pt idx="79">
                        <c:v>0</c:v>
                      </c:pt>
                      <c:pt idx="80">
                        <c:v>5</c:v>
                      </c:pt>
                      <c:pt idx="81">
                        <c:v>5</c:v>
                      </c:pt>
                      <c:pt idx="82">
                        <c:v>5</c:v>
                      </c:pt>
                      <c:pt idx="83">
                        <c:v>4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4</c:v>
                      </c:pt>
                      <c:pt idx="89">
                        <c:v>2</c:v>
                      </c:pt>
                      <c:pt idx="90">
                        <c:v>5</c:v>
                      </c:pt>
                      <c:pt idx="91">
                        <c:v>4</c:v>
                      </c:pt>
                      <c:pt idx="92">
                        <c:v>5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4</c:v>
                      </c:pt>
                      <c:pt idx="97">
                        <c:v>6</c:v>
                      </c:pt>
                      <c:pt idx="98">
                        <c:v>5</c:v>
                      </c:pt>
                      <c:pt idx="99">
                        <c:v>5</c:v>
                      </c:pt>
                      <c:pt idx="100">
                        <c:v>10</c:v>
                      </c:pt>
                      <c:pt idx="101">
                        <c:v>5</c:v>
                      </c:pt>
                      <c:pt idx="102">
                        <c:v>0</c:v>
                      </c:pt>
                      <c:pt idx="103">
                        <c:v>5</c:v>
                      </c:pt>
                      <c:pt idx="104">
                        <c:v>4</c:v>
                      </c:pt>
                      <c:pt idx="105">
                        <c:v>4</c:v>
                      </c:pt>
                      <c:pt idx="106">
                        <c:v>5</c:v>
                      </c:pt>
                      <c:pt idx="107">
                        <c:v>4</c:v>
                      </c:pt>
                      <c:pt idx="108">
                        <c:v>4</c:v>
                      </c:pt>
                      <c:pt idx="109">
                        <c:v>4</c:v>
                      </c:pt>
                      <c:pt idx="110">
                        <c:v>4</c:v>
                      </c:pt>
                      <c:pt idx="111">
                        <c:v>5</c:v>
                      </c:pt>
                      <c:pt idx="112">
                        <c:v>6</c:v>
                      </c:pt>
                      <c:pt idx="113">
                        <c:v>6</c:v>
                      </c:pt>
                      <c:pt idx="114">
                        <c:v>3</c:v>
                      </c:pt>
                      <c:pt idx="115">
                        <c:v>6</c:v>
                      </c:pt>
                      <c:pt idx="116">
                        <c:v>4</c:v>
                      </c:pt>
                      <c:pt idx="117">
                        <c:v>3</c:v>
                      </c:pt>
                      <c:pt idx="118">
                        <c:v>11</c:v>
                      </c:pt>
                      <c:pt idx="119">
                        <c:v>11</c:v>
                      </c:pt>
                      <c:pt idx="120">
                        <c:v>0</c:v>
                      </c:pt>
                      <c:pt idx="121">
                        <c:v>3</c:v>
                      </c:pt>
                      <c:pt idx="122">
                        <c:v>4</c:v>
                      </c:pt>
                      <c:pt idx="123">
                        <c:v>3</c:v>
                      </c:pt>
                      <c:pt idx="124">
                        <c:v>4</c:v>
                      </c:pt>
                      <c:pt idx="125">
                        <c:v>3</c:v>
                      </c:pt>
                      <c:pt idx="126">
                        <c:v>3</c:v>
                      </c:pt>
                      <c:pt idx="127">
                        <c:v>4</c:v>
                      </c:pt>
                      <c:pt idx="128">
                        <c:v>3</c:v>
                      </c:pt>
                      <c:pt idx="129">
                        <c:v>3</c:v>
                      </c:pt>
                      <c:pt idx="130">
                        <c:v>3</c:v>
                      </c:pt>
                      <c:pt idx="131">
                        <c:v>2</c:v>
                      </c:pt>
                      <c:pt idx="132">
                        <c:v>3</c:v>
                      </c:pt>
                      <c:pt idx="133">
                        <c:v>4</c:v>
                      </c:pt>
                      <c:pt idx="134">
                        <c:v>4</c:v>
                      </c:pt>
                      <c:pt idx="135">
                        <c:v>4</c:v>
                      </c:pt>
                      <c:pt idx="136">
                        <c:v>4</c:v>
                      </c:pt>
                      <c:pt idx="137">
                        <c:v>4</c:v>
                      </c:pt>
                      <c:pt idx="138">
                        <c:v>4</c:v>
                      </c:pt>
                      <c:pt idx="139">
                        <c:v>4</c:v>
                      </c:pt>
                      <c:pt idx="140">
                        <c:v>4</c:v>
                      </c:pt>
                      <c:pt idx="141">
                        <c:v>4</c:v>
                      </c:pt>
                      <c:pt idx="142">
                        <c:v>4</c:v>
                      </c:pt>
                      <c:pt idx="143">
                        <c:v>4</c:v>
                      </c:pt>
                      <c:pt idx="144">
                        <c:v>4</c:v>
                      </c:pt>
                      <c:pt idx="145">
                        <c:v>4</c:v>
                      </c:pt>
                      <c:pt idx="146">
                        <c:v>4</c:v>
                      </c:pt>
                      <c:pt idx="147">
                        <c:v>4</c:v>
                      </c:pt>
                      <c:pt idx="148">
                        <c:v>4</c:v>
                      </c:pt>
                      <c:pt idx="149">
                        <c:v>4</c:v>
                      </c:pt>
                      <c:pt idx="150">
                        <c:v>4</c:v>
                      </c:pt>
                      <c:pt idx="151">
                        <c:v>4</c:v>
                      </c:pt>
                      <c:pt idx="152">
                        <c:v>4</c:v>
                      </c:pt>
                      <c:pt idx="153">
                        <c:v>4</c:v>
                      </c:pt>
                      <c:pt idx="154">
                        <c:v>5</c:v>
                      </c:pt>
                      <c:pt idx="155">
                        <c:v>3</c:v>
                      </c:pt>
                      <c:pt idx="156">
                        <c:v>3</c:v>
                      </c:pt>
                      <c:pt idx="157">
                        <c:v>2</c:v>
                      </c:pt>
                      <c:pt idx="158">
                        <c:v>8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8</c:v>
                      </c:pt>
                      <c:pt idx="162">
                        <c:v>8</c:v>
                      </c:pt>
                      <c:pt idx="163">
                        <c:v>5</c:v>
                      </c:pt>
                      <c:pt idx="164">
                        <c:v>5</c:v>
                      </c:pt>
                      <c:pt idx="165">
                        <c:v>5</c:v>
                      </c:pt>
                      <c:pt idx="166">
                        <c:v>5</c:v>
                      </c:pt>
                      <c:pt idx="167">
                        <c:v>7</c:v>
                      </c:pt>
                      <c:pt idx="168">
                        <c:v>5</c:v>
                      </c:pt>
                      <c:pt idx="169">
                        <c:v>4</c:v>
                      </c:pt>
                      <c:pt idx="170">
                        <c:v>5</c:v>
                      </c:pt>
                      <c:pt idx="171">
                        <c:v>4</c:v>
                      </c:pt>
                      <c:pt idx="172">
                        <c:v>3</c:v>
                      </c:pt>
                      <c:pt idx="173">
                        <c:v>4</c:v>
                      </c:pt>
                      <c:pt idx="174">
                        <c:v>4</c:v>
                      </c:pt>
                      <c:pt idx="175">
                        <c:v>4</c:v>
                      </c:pt>
                      <c:pt idx="176">
                        <c:v>4</c:v>
                      </c:pt>
                      <c:pt idx="177">
                        <c:v>5</c:v>
                      </c:pt>
                      <c:pt idx="178">
                        <c:v>8</c:v>
                      </c:pt>
                      <c:pt idx="179">
                        <c:v>7</c:v>
                      </c:pt>
                      <c:pt idx="180">
                        <c:v>5</c:v>
                      </c:pt>
                      <c:pt idx="181">
                        <c:v>5</c:v>
                      </c:pt>
                      <c:pt idx="182">
                        <c:v>6</c:v>
                      </c:pt>
                      <c:pt idx="183">
                        <c:v>5</c:v>
                      </c:pt>
                      <c:pt idx="184">
                        <c:v>4</c:v>
                      </c:pt>
                      <c:pt idx="185">
                        <c:v>6</c:v>
                      </c:pt>
                      <c:pt idx="186">
                        <c:v>5</c:v>
                      </c:pt>
                      <c:pt idx="187">
                        <c:v>4</c:v>
                      </c:pt>
                      <c:pt idx="188">
                        <c:v>4</c:v>
                      </c:pt>
                      <c:pt idx="189">
                        <c:v>5</c:v>
                      </c:pt>
                      <c:pt idx="190">
                        <c:v>4</c:v>
                      </c:pt>
                      <c:pt idx="191">
                        <c:v>5</c:v>
                      </c:pt>
                      <c:pt idx="192">
                        <c:v>4</c:v>
                      </c:pt>
                      <c:pt idx="193">
                        <c:v>4</c:v>
                      </c:pt>
                      <c:pt idx="194">
                        <c:v>4</c:v>
                      </c:pt>
                      <c:pt idx="195">
                        <c:v>3</c:v>
                      </c:pt>
                      <c:pt idx="196">
                        <c:v>3</c:v>
                      </c:pt>
                      <c:pt idx="197">
                        <c:v>3</c:v>
                      </c:pt>
                      <c:pt idx="198">
                        <c:v>3</c:v>
                      </c:pt>
                      <c:pt idx="199">
                        <c:v>3</c:v>
                      </c:pt>
                      <c:pt idx="200">
                        <c:v>3</c:v>
                      </c:pt>
                      <c:pt idx="201">
                        <c:v>3</c:v>
                      </c:pt>
                      <c:pt idx="202">
                        <c:v>3</c:v>
                      </c:pt>
                      <c:pt idx="203">
                        <c:v>4</c:v>
                      </c:pt>
                      <c:pt idx="204">
                        <c:v>4</c:v>
                      </c:pt>
                      <c:pt idx="205">
                        <c:v>8</c:v>
                      </c:pt>
                      <c:pt idx="206">
                        <c:v>1</c:v>
                      </c:pt>
                      <c:pt idx="207">
                        <c:v>3</c:v>
                      </c:pt>
                      <c:pt idx="208">
                        <c:v>18</c:v>
                      </c:pt>
                      <c:pt idx="209">
                        <c:v>14</c:v>
                      </c:pt>
                      <c:pt idx="210">
                        <c:v>7</c:v>
                      </c:pt>
                      <c:pt idx="211">
                        <c:v>1</c:v>
                      </c:pt>
                      <c:pt idx="212">
                        <c:v>1</c:v>
                      </c:pt>
                      <c:pt idx="213">
                        <c:v>6</c:v>
                      </c:pt>
                      <c:pt idx="214">
                        <c:v>2</c:v>
                      </c:pt>
                      <c:pt idx="215">
                        <c:v>1</c:v>
                      </c:pt>
                      <c:pt idx="216">
                        <c:v>3</c:v>
                      </c:pt>
                      <c:pt idx="217">
                        <c:v>11</c:v>
                      </c:pt>
                      <c:pt idx="218">
                        <c:v>6</c:v>
                      </c:pt>
                      <c:pt idx="219">
                        <c:v>5</c:v>
                      </c:pt>
                      <c:pt idx="220">
                        <c:v>3</c:v>
                      </c:pt>
                      <c:pt idx="221">
                        <c:v>1</c:v>
                      </c:pt>
                      <c:pt idx="222">
                        <c:v>1</c:v>
                      </c:pt>
                      <c:pt idx="223">
                        <c:v>1</c:v>
                      </c:pt>
                      <c:pt idx="224">
                        <c:v>1</c:v>
                      </c:pt>
                      <c:pt idx="225">
                        <c:v>7</c:v>
                      </c:pt>
                      <c:pt idx="226">
                        <c:v>5</c:v>
                      </c:pt>
                      <c:pt idx="227">
                        <c:v>5</c:v>
                      </c:pt>
                      <c:pt idx="228">
                        <c:v>5</c:v>
                      </c:pt>
                      <c:pt idx="229">
                        <c:v>1</c:v>
                      </c:pt>
                      <c:pt idx="230">
                        <c:v>4</c:v>
                      </c:pt>
                      <c:pt idx="231">
                        <c:v>2</c:v>
                      </c:pt>
                      <c:pt idx="232">
                        <c:v>3</c:v>
                      </c:pt>
                      <c:pt idx="233">
                        <c:v>13</c:v>
                      </c:pt>
                      <c:pt idx="234">
                        <c:v>14</c:v>
                      </c:pt>
                      <c:pt idx="235">
                        <c:v>6</c:v>
                      </c:pt>
                      <c:pt idx="236">
                        <c:v>7</c:v>
                      </c:pt>
                      <c:pt idx="237">
                        <c:v>18</c:v>
                      </c:pt>
                      <c:pt idx="238">
                        <c:v>1</c:v>
                      </c:pt>
                      <c:pt idx="239">
                        <c:v>1</c:v>
                      </c:pt>
                      <c:pt idx="240">
                        <c:v>0</c:v>
                      </c:pt>
                      <c:pt idx="241">
                        <c:v>6</c:v>
                      </c:pt>
                      <c:pt idx="242">
                        <c:v>3</c:v>
                      </c:pt>
                      <c:pt idx="243">
                        <c:v>1</c:v>
                      </c:pt>
                      <c:pt idx="244">
                        <c:v>4</c:v>
                      </c:pt>
                      <c:pt idx="245">
                        <c:v>8</c:v>
                      </c:pt>
                      <c:pt idx="246">
                        <c:v>3</c:v>
                      </c:pt>
                      <c:pt idx="247">
                        <c:v>1</c:v>
                      </c:pt>
                      <c:pt idx="248">
                        <c:v>1</c:v>
                      </c:pt>
                      <c:pt idx="249">
                        <c:v>4</c:v>
                      </c:pt>
                      <c:pt idx="250">
                        <c:v>10</c:v>
                      </c:pt>
                      <c:pt idx="251">
                        <c:v>7</c:v>
                      </c:pt>
                      <c:pt idx="252">
                        <c:v>1</c:v>
                      </c:pt>
                      <c:pt idx="253">
                        <c:v>1</c:v>
                      </c:pt>
                      <c:pt idx="254">
                        <c:v>1</c:v>
                      </c:pt>
                      <c:pt idx="255">
                        <c:v>13</c:v>
                      </c:pt>
                      <c:pt idx="256">
                        <c:v>13</c:v>
                      </c:pt>
                      <c:pt idx="257">
                        <c:v>13</c:v>
                      </c:pt>
                      <c:pt idx="258">
                        <c:v>4</c:v>
                      </c:pt>
                      <c:pt idx="259">
                        <c:v>2</c:v>
                      </c:pt>
                      <c:pt idx="260">
                        <c:v>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9461-477E-AF28-2AD60CEE1C58}"/>
                  </c:ext>
                </c:extLst>
              </c15:ser>
            </c15:filteredScatterSeries>
            <c15:filteredScatter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(1)'!$U$1</c15:sqref>
                        </c15:formulaRef>
                      </c:ext>
                    </c:extLst>
                    <c:strCache>
                      <c:ptCount val="1"/>
                      <c:pt idx="0">
                        <c:v>filetype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tint val="8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(1)'!$U$2:$U$263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5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5</c:v>
                      </c:pt>
                      <c:pt idx="4">
                        <c:v>9</c:v>
                      </c:pt>
                      <c:pt idx="5">
                        <c:v>5</c:v>
                      </c:pt>
                      <c:pt idx="6">
                        <c:v>5</c:v>
                      </c:pt>
                      <c:pt idx="7">
                        <c:v>5</c:v>
                      </c:pt>
                      <c:pt idx="8">
                        <c:v>0</c:v>
                      </c:pt>
                      <c:pt idx="9">
                        <c:v>168</c:v>
                      </c:pt>
                      <c:pt idx="10">
                        <c:v>5</c:v>
                      </c:pt>
                      <c:pt idx="11">
                        <c:v>329</c:v>
                      </c:pt>
                      <c:pt idx="12">
                        <c:v>0</c:v>
                      </c:pt>
                      <c:pt idx="13">
                        <c:v>18</c:v>
                      </c:pt>
                      <c:pt idx="14">
                        <c:v>0</c:v>
                      </c:pt>
                      <c:pt idx="15">
                        <c:v>160</c:v>
                      </c:pt>
                      <c:pt idx="16">
                        <c:v>5</c:v>
                      </c:pt>
                      <c:pt idx="17">
                        <c:v>6</c:v>
                      </c:pt>
                      <c:pt idx="18">
                        <c:v>2</c:v>
                      </c:pt>
                      <c:pt idx="19">
                        <c:v>4</c:v>
                      </c:pt>
                      <c:pt idx="20">
                        <c:v>0</c:v>
                      </c:pt>
                      <c:pt idx="21">
                        <c:v>2</c:v>
                      </c:pt>
                      <c:pt idx="22">
                        <c:v>52</c:v>
                      </c:pt>
                      <c:pt idx="23">
                        <c:v>11</c:v>
                      </c:pt>
                      <c:pt idx="24">
                        <c:v>0</c:v>
                      </c:pt>
                      <c:pt idx="25">
                        <c:v>5</c:v>
                      </c:pt>
                      <c:pt idx="26">
                        <c:v>6</c:v>
                      </c:pt>
                      <c:pt idx="27">
                        <c:v>2</c:v>
                      </c:pt>
                      <c:pt idx="28">
                        <c:v>5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15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6</c:v>
                      </c:pt>
                      <c:pt idx="36">
                        <c:v>2</c:v>
                      </c:pt>
                      <c:pt idx="37">
                        <c:v>9</c:v>
                      </c:pt>
                      <c:pt idx="38">
                        <c:v>1</c:v>
                      </c:pt>
                      <c:pt idx="39">
                        <c:v>5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8</c:v>
                      </c:pt>
                      <c:pt idx="44">
                        <c:v>2</c:v>
                      </c:pt>
                      <c:pt idx="45">
                        <c:v>1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2</c:v>
                      </c:pt>
                      <c:pt idx="49">
                        <c:v>0</c:v>
                      </c:pt>
                      <c:pt idx="50">
                        <c:v>11</c:v>
                      </c:pt>
                      <c:pt idx="51">
                        <c:v>0</c:v>
                      </c:pt>
                      <c:pt idx="52">
                        <c:v>2</c:v>
                      </c:pt>
                      <c:pt idx="53">
                        <c:v>24</c:v>
                      </c:pt>
                      <c:pt idx="54">
                        <c:v>0</c:v>
                      </c:pt>
                      <c:pt idx="55">
                        <c:v>2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2</c:v>
                      </c:pt>
                      <c:pt idx="59">
                        <c:v>5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5</c:v>
                      </c:pt>
                      <c:pt idx="63">
                        <c:v>5</c:v>
                      </c:pt>
                      <c:pt idx="64">
                        <c:v>9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5</c:v>
                      </c:pt>
                      <c:pt idx="68">
                        <c:v>4</c:v>
                      </c:pt>
                      <c:pt idx="69">
                        <c:v>0</c:v>
                      </c:pt>
                      <c:pt idx="70">
                        <c:v>8</c:v>
                      </c:pt>
                      <c:pt idx="71">
                        <c:v>1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5</c:v>
                      </c:pt>
                      <c:pt idx="75">
                        <c:v>3</c:v>
                      </c:pt>
                      <c:pt idx="76">
                        <c:v>5</c:v>
                      </c:pt>
                      <c:pt idx="77">
                        <c:v>2</c:v>
                      </c:pt>
                      <c:pt idx="78">
                        <c:v>11</c:v>
                      </c:pt>
                      <c:pt idx="79">
                        <c:v>0</c:v>
                      </c:pt>
                      <c:pt idx="80">
                        <c:v>5</c:v>
                      </c:pt>
                      <c:pt idx="81">
                        <c:v>5</c:v>
                      </c:pt>
                      <c:pt idx="82">
                        <c:v>5</c:v>
                      </c:pt>
                      <c:pt idx="83">
                        <c:v>4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4</c:v>
                      </c:pt>
                      <c:pt idx="89">
                        <c:v>2</c:v>
                      </c:pt>
                      <c:pt idx="90">
                        <c:v>5</c:v>
                      </c:pt>
                      <c:pt idx="91">
                        <c:v>4</c:v>
                      </c:pt>
                      <c:pt idx="92">
                        <c:v>5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4</c:v>
                      </c:pt>
                      <c:pt idx="97">
                        <c:v>6</c:v>
                      </c:pt>
                      <c:pt idx="98">
                        <c:v>5</c:v>
                      </c:pt>
                      <c:pt idx="99">
                        <c:v>5</c:v>
                      </c:pt>
                      <c:pt idx="100">
                        <c:v>10</c:v>
                      </c:pt>
                      <c:pt idx="101">
                        <c:v>5</c:v>
                      </c:pt>
                      <c:pt idx="102">
                        <c:v>0</c:v>
                      </c:pt>
                      <c:pt idx="103">
                        <c:v>5</c:v>
                      </c:pt>
                      <c:pt idx="104">
                        <c:v>4</c:v>
                      </c:pt>
                      <c:pt idx="105">
                        <c:v>4</c:v>
                      </c:pt>
                      <c:pt idx="106">
                        <c:v>5</c:v>
                      </c:pt>
                      <c:pt idx="107">
                        <c:v>4</c:v>
                      </c:pt>
                      <c:pt idx="108">
                        <c:v>4</c:v>
                      </c:pt>
                      <c:pt idx="109">
                        <c:v>4</c:v>
                      </c:pt>
                      <c:pt idx="110">
                        <c:v>4</c:v>
                      </c:pt>
                      <c:pt idx="111">
                        <c:v>5</c:v>
                      </c:pt>
                      <c:pt idx="112">
                        <c:v>6</c:v>
                      </c:pt>
                      <c:pt idx="113">
                        <c:v>6</c:v>
                      </c:pt>
                      <c:pt idx="114">
                        <c:v>3</c:v>
                      </c:pt>
                      <c:pt idx="115">
                        <c:v>6</c:v>
                      </c:pt>
                      <c:pt idx="116">
                        <c:v>4</c:v>
                      </c:pt>
                      <c:pt idx="117">
                        <c:v>3</c:v>
                      </c:pt>
                      <c:pt idx="118">
                        <c:v>11</c:v>
                      </c:pt>
                      <c:pt idx="119">
                        <c:v>11</c:v>
                      </c:pt>
                      <c:pt idx="120">
                        <c:v>0</c:v>
                      </c:pt>
                      <c:pt idx="121">
                        <c:v>3</c:v>
                      </c:pt>
                      <c:pt idx="122">
                        <c:v>4</c:v>
                      </c:pt>
                      <c:pt idx="123">
                        <c:v>3</c:v>
                      </c:pt>
                      <c:pt idx="124">
                        <c:v>4</c:v>
                      </c:pt>
                      <c:pt idx="125">
                        <c:v>3</c:v>
                      </c:pt>
                      <c:pt idx="126">
                        <c:v>3</c:v>
                      </c:pt>
                      <c:pt idx="127">
                        <c:v>4</c:v>
                      </c:pt>
                      <c:pt idx="128">
                        <c:v>3</c:v>
                      </c:pt>
                      <c:pt idx="129">
                        <c:v>3</c:v>
                      </c:pt>
                      <c:pt idx="130">
                        <c:v>3</c:v>
                      </c:pt>
                      <c:pt idx="131">
                        <c:v>2</c:v>
                      </c:pt>
                      <c:pt idx="132">
                        <c:v>3</c:v>
                      </c:pt>
                      <c:pt idx="133">
                        <c:v>4</c:v>
                      </c:pt>
                      <c:pt idx="134">
                        <c:v>4</c:v>
                      </c:pt>
                      <c:pt idx="135">
                        <c:v>4</c:v>
                      </c:pt>
                      <c:pt idx="136">
                        <c:v>4</c:v>
                      </c:pt>
                      <c:pt idx="137">
                        <c:v>4</c:v>
                      </c:pt>
                      <c:pt idx="138">
                        <c:v>4</c:v>
                      </c:pt>
                      <c:pt idx="139">
                        <c:v>4</c:v>
                      </c:pt>
                      <c:pt idx="140">
                        <c:v>4</c:v>
                      </c:pt>
                      <c:pt idx="141">
                        <c:v>4</c:v>
                      </c:pt>
                      <c:pt idx="142">
                        <c:v>4</c:v>
                      </c:pt>
                      <c:pt idx="143">
                        <c:v>4</c:v>
                      </c:pt>
                      <c:pt idx="144">
                        <c:v>4</c:v>
                      </c:pt>
                      <c:pt idx="145">
                        <c:v>4</c:v>
                      </c:pt>
                      <c:pt idx="146">
                        <c:v>4</c:v>
                      </c:pt>
                      <c:pt idx="147">
                        <c:v>4</c:v>
                      </c:pt>
                      <c:pt idx="148">
                        <c:v>4</c:v>
                      </c:pt>
                      <c:pt idx="149">
                        <c:v>4</c:v>
                      </c:pt>
                      <c:pt idx="150">
                        <c:v>4</c:v>
                      </c:pt>
                      <c:pt idx="151">
                        <c:v>4</c:v>
                      </c:pt>
                      <c:pt idx="152">
                        <c:v>4</c:v>
                      </c:pt>
                      <c:pt idx="153">
                        <c:v>4</c:v>
                      </c:pt>
                      <c:pt idx="154">
                        <c:v>5</c:v>
                      </c:pt>
                      <c:pt idx="155">
                        <c:v>3</c:v>
                      </c:pt>
                      <c:pt idx="156">
                        <c:v>3</c:v>
                      </c:pt>
                      <c:pt idx="157">
                        <c:v>2</c:v>
                      </c:pt>
                      <c:pt idx="158">
                        <c:v>8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8</c:v>
                      </c:pt>
                      <c:pt idx="162">
                        <c:v>8</c:v>
                      </c:pt>
                      <c:pt idx="163">
                        <c:v>5</c:v>
                      </c:pt>
                      <c:pt idx="164">
                        <c:v>5</c:v>
                      </c:pt>
                      <c:pt idx="165">
                        <c:v>5</c:v>
                      </c:pt>
                      <c:pt idx="166">
                        <c:v>5</c:v>
                      </c:pt>
                      <c:pt idx="167">
                        <c:v>7</c:v>
                      </c:pt>
                      <c:pt idx="168">
                        <c:v>5</c:v>
                      </c:pt>
                      <c:pt idx="169">
                        <c:v>4</c:v>
                      </c:pt>
                      <c:pt idx="170">
                        <c:v>5</c:v>
                      </c:pt>
                      <c:pt idx="171">
                        <c:v>4</c:v>
                      </c:pt>
                      <c:pt idx="172">
                        <c:v>3</c:v>
                      </c:pt>
                      <c:pt idx="173">
                        <c:v>4</c:v>
                      </c:pt>
                      <c:pt idx="174">
                        <c:v>4</c:v>
                      </c:pt>
                      <c:pt idx="175">
                        <c:v>4</c:v>
                      </c:pt>
                      <c:pt idx="176">
                        <c:v>4</c:v>
                      </c:pt>
                      <c:pt idx="177">
                        <c:v>5</c:v>
                      </c:pt>
                      <c:pt idx="178">
                        <c:v>8</c:v>
                      </c:pt>
                      <c:pt idx="179">
                        <c:v>7</c:v>
                      </c:pt>
                      <c:pt idx="180">
                        <c:v>5</c:v>
                      </c:pt>
                      <c:pt idx="181">
                        <c:v>5</c:v>
                      </c:pt>
                      <c:pt idx="182">
                        <c:v>6</c:v>
                      </c:pt>
                      <c:pt idx="183">
                        <c:v>5</c:v>
                      </c:pt>
                      <c:pt idx="184">
                        <c:v>4</c:v>
                      </c:pt>
                      <c:pt idx="185">
                        <c:v>6</c:v>
                      </c:pt>
                      <c:pt idx="186">
                        <c:v>5</c:v>
                      </c:pt>
                      <c:pt idx="187">
                        <c:v>4</c:v>
                      </c:pt>
                      <c:pt idx="188">
                        <c:v>4</c:v>
                      </c:pt>
                      <c:pt idx="189">
                        <c:v>5</c:v>
                      </c:pt>
                      <c:pt idx="190">
                        <c:v>4</c:v>
                      </c:pt>
                      <c:pt idx="191">
                        <c:v>5</c:v>
                      </c:pt>
                      <c:pt idx="192">
                        <c:v>4</c:v>
                      </c:pt>
                      <c:pt idx="193">
                        <c:v>4</c:v>
                      </c:pt>
                      <c:pt idx="194">
                        <c:v>4</c:v>
                      </c:pt>
                      <c:pt idx="195">
                        <c:v>3</c:v>
                      </c:pt>
                      <c:pt idx="196">
                        <c:v>3</c:v>
                      </c:pt>
                      <c:pt idx="197">
                        <c:v>3</c:v>
                      </c:pt>
                      <c:pt idx="198">
                        <c:v>3</c:v>
                      </c:pt>
                      <c:pt idx="199">
                        <c:v>3</c:v>
                      </c:pt>
                      <c:pt idx="200">
                        <c:v>3</c:v>
                      </c:pt>
                      <c:pt idx="201">
                        <c:v>3</c:v>
                      </c:pt>
                      <c:pt idx="202">
                        <c:v>3</c:v>
                      </c:pt>
                      <c:pt idx="203">
                        <c:v>4</c:v>
                      </c:pt>
                      <c:pt idx="204">
                        <c:v>5</c:v>
                      </c:pt>
                      <c:pt idx="205">
                        <c:v>4</c:v>
                      </c:pt>
                      <c:pt idx="206">
                        <c:v>3</c:v>
                      </c:pt>
                      <c:pt idx="207">
                        <c:v>3</c:v>
                      </c:pt>
                      <c:pt idx="208">
                        <c:v>8</c:v>
                      </c:pt>
                      <c:pt idx="209">
                        <c:v>5</c:v>
                      </c:pt>
                      <c:pt idx="210">
                        <c:v>4</c:v>
                      </c:pt>
                      <c:pt idx="211">
                        <c:v>3</c:v>
                      </c:pt>
                      <c:pt idx="212">
                        <c:v>3</c:v>
                      </c:pt>
                      <c:pt idx="213">
                        <c:v>4</c:v>
                      </c:pt>
                      <c:pt idx="214">
                        <c:v>5</c:v>
                      </c:pt>
                      <c:pt idx="215">
                        <c:v>3</c:v>
                      </c:pt>
                      <c:pt idx="216">
                        <c:v>4</c:v>
                      </c:pt>
                      <c:pt idx="217">
                        <c:v>5</c:v>
                      </c:pt>
                      <c:pt idx="218">
                        <c:v>5</c:v>
                      </c:pt>
                      <c:pt idx="219">
                        <c:v>5</c:v>
                      </c:pt>
                      <c:pt idx="220">
                        <c:v>5</c:v>
                      </c:pt>
                      <c:pt idx="221">
                        <c:v>6</c:v>
                      </c:pt>
                      <c:pt idx="222">
                        <c:v>3</c:v>
                      </c:pt>
                      <c:pt idx="223">
                        <c:v>6</c:v>
                      </c:pt>
                      <c:pt idx="224">
                        <c:v>5</c:v>
                      </c:pt>
                      <c:pt idx="225">
                        <c:v>3</c:v>
                      </c:pt>
                      <c:pt idx="226">
                        <c:v>4</c:v>
                      </c:pt>
                      <c:pt idx="227">
                        <c:v>5</c:v>
                      </c:pt>
                      <c:pt idx="228">
                        <c:v>5</c:v>
                      </c:pt>
                      <c:pt idx="229">
                        <c:v>4</c:v>
                      </c:pt>
                      <c:pt idx="230">
                        <c:v>9</c:v>
                      </c:pt>
                      <c:pt idx="231">
                        <c:v>6</c:v>
                      </c:pt>
                      <c:pt idx="232">
                        <c:v>12</c:v>
                      </c:pt>
                      <c:pt idx="233">
                        <c:v>5</c:v>
                      </c:pt>
                      <c:pt idx="234">
                        <c:v>5</c:v>
                      </c:pt>
                      <c:pt idx="235">
                        <c:v>6</c:v>
                      </c:pt>
                      <c:pt idx="236">
                        <c:v>3</c:v>
                      </c:pt>
                      <c:pt idx="237">
                        <c:v>3</c:v>
                      </c:pt>
                      <c:pt idx="238">
                        <c:v>3</c:v>
                      </c:pt>
                      <c:pt idx="239">
                        <c:v>3</c:v>
                      </c:pt>
                      <c:pt idx="240">
                        <c:v>0</c:v>
                      </c:pt>
                      <c:pt idx="241">
                        <c:v>3</c:v>
                      </c:pt>
                      <c:pt idx="242">
                        <c:v>5</c:v>
                      </c:pt>
                      <c:pt idx="243">
                        <c:v>3</c:v>
                      </c:pt>
                      <c:pt idx="244">
                        <c:v>4</c:v>
                      </c:pt>
                      <c:pt idx="245">
                        <c:v>4</c:v>
                      </c:pt>
                      <c:pt idx="246">
                        <c:v>5</c:v>
                      </c:pt>
                      <c:pt idx="247">
                        <c:v>3</c:v>
                      </c:pt>
                      <c:pt idx="248">
                        <c:v>5</c:v>
                      </c:pt>
                      <c:pt idx="249">
                        <c:v>9</c:v>
                      </c:pt>
                      <c:pt idx="250">
                        <c:v>4</c:v>
                      </c:pt>
                      <c:pt idx="251">
                        <c:v>9</c:v>
                      </c:pt>
                      <c:pt idx="252">
                        <c:v>3</c:v>
                      </c:pt>
                      <c:pt idx="253">
                        <c:v>3</c:v>
                      </c:pt>
                      <c:pt idx="254">
                        <c:v>3</c:v>
                      </c:pt>
                      <c:pt idx="255">
                        <c:v>8</c:v>
                      </c:pt>
                      <c:pt idx="256">
                        <c:v>8</c:v>
                      </c:pt>
                      <c:pt idx="257">
                        <c:v>8</c:v>
                      </c:pt>
                      <c:pt idx="258">
                        <c:v>4</c:v>
                      </c:pt>
                      <c:pt idx="259">
                        <c:v>5</c:v>
                      </c:pt>
                      <c:pt idx="260">
                        <c:v>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9461-477E-AF28-2AD60CEE1C58}"/>
                  </c:ext>
                </c:extLst>
              </c15:ser>
            </c15:filteredScatterSeries>
            <c15:filteredScatter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(1)'!$V$1</c15:sqref>
                        </c15:formulaRef>
                      </c:ext>
                    </c:extLst>
                    <c:strCache>
                      <c:ptCount val="1"/>
                      <c:pt idx="0">
                        <c:v>pe_sec_name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tint val="88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(1)'!$V$2:$V$263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11</c:v>
                      </c:pt>
                      <c:pt idx="1">
                        <c:v>9</c:v>
                      </c:pt>
                      <c:pt idx="2">
                        <c:v>0</c:v>
                      </c:pt>
                      <c:pt idx="3">
                        <c:v>11</c:v>
                      </c:pt>
                      <c:pt idx="4">
                        <c:v>6</c:v>
                      </c:pt>
                      <c:pt idx="5">
                        <c:v>11</c:v>
                      </c:pt>
                      <c:pt idx="6">
                        <c:v>4</c:v>
                      </c:pt>
                      <c:pt idx="7">
                        <c:v>5</c:v>
                      </c:pt>
                      <c:pt idx="8">
                        <c:v>9</c:v>
                      </c:pt>
                      <c:pt idx="9">
                        <c:v>6</c:v>
                      </c:pt>
                      <c:pt idx="10">
                        <c:v>11</c:v>
                      </c:pt>
                      <c:pt idx="11">
                        <c:v>4</c:v>
                      </c:pt>
                      <c:pt idx="12">
                        <c:v>0</c:v>
                      </c:pt>
                      <c:pt idx="13">
                        <c:v>3</c:v>
                      </c:pt>
                      <c:pt idx="14">
                        <c:v>9</c:v>
                      </c:pt>
                      <c:pt idx="15">
                        <c:v>5</c:v>
                      </c:pt>
                      <c:pt idx="16">
                        <c:v>11</c:v>
                      </c:pt>
                      <c:pt idx="17">
                        <c:v>5</c:v>
                      </c:pt>
                      <c:pt idx="18">
                        <c:v>6</c:v>
                      </c:pt>
                      <c:pt idx="19">
                        <c:v>6</c:v>
                      </c:pt>
                      <c:pt idx="20">
                        <c:v>3</c:v>
                      </c:pt>
                      <c:pt idx="21">
                        <c:v>5</c:v>
                      </c:pt>
                      <c:pt idx="22">
                        <c:v>8</c:v>
                      </c:pt>
                      <c:pt idx="23">
                        <c:v>3</c:v>
                      </c:pt>
                      <c:pt idx="24">
                        <c:v>0</c:v>
                      </c:pt>
                      <c:pt idx="25">
                        <c:v>11</c:v>
                      </c:pt>
                      <c:pt idx="26">
                        <c:v>4</c:v>
                      </c:pt>
                      <c:pt idx="27">
                        <c:v>7</c:v>
                      </c:pt>
                      <c:pt idx="28">
                        <c:v>11</c:v>
                      </c:pt>
                      <c:pt idx="29">
                        <c:v>5</c:v>
                      </c:pt>
                      <c:pt idx="30">
                        <c:v>9</c:v>
                      </c:pt>
                      <c:pt idx="31">
                        <c:v>5</c:v>
                      </c:pt>
                      <c:pt idx="32">
                        <c:v>0</c:v>
                      </c:pt>
                      <c:pt idx="33">
                        <c:v>5</c:v>
                      </c:pt>
                      <c:pt idx="34">
                        <c:v>9</c:v>
                      </c:pt>
                      <c:pt idx="35">
                        <c:v>6</c:v>
                      </c:pt>
                      <c:pt idx="36">
                        <c:v>6</c:v>
                      </c:pt>
                      <c:pt idx="37">
                        <c:v>4</c:v>
                      </c:pt>
                      <c:pt idx="38">
                        <c:v>7</c:v>
                      </c:pt>
                      <c:pt idx="39">
                        <c:v>11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6</c:v>
                      </c:pt>
                      <c:pt idx="44">
                        <c:v>3</c:v>
                      </c:pt>
                      <c:pt idx="45">
                        <c:v>10</c:v>
                      </c:pt>
                      <c:pt idx="46">
                        <c:v>9</c:v>
                      </c:pt>
                      <c:pt idx="47">
                        <c:v>0</c:v>
                      </c:pt>
                      <c:pt idx="48">
                        <c:v>6</c:v>
                      </c:pt>
                      <c:pt idx="49">
                        <c:v>0</c:v>
                      </c:pt>
                      <c:pt idx="50">
                        <c:v>5</c:v>
                      </c:pt>
                      <c:pt idx="51">
                        <c:v>0</c:v>
                      </c:pt>
                      <c:pt idx="52">
                        <c:v>6</c:v>
                      </c:pt>
                      <c:pt idx="53">
                        <c:v>5</c:v>
                      </c:pt>
                      <c:pt idx="54">
                        <c:v>0</c:v>
                      </c:pt>
                      <c:pt idx="55">
                        <c:v>6</c:v>
                      </c:pt>
                      <c:pt idx="56">
                        <c:v>0</c:v>
                      </c:pt>
                      <c:pt idx="57">
                        <c:v>5</c:v>
                      </c:pt>
                      <c:pt idx="58">
                        <c:v>5</c:v>
                      </c:pt>
                      <c:pt idx="59">
                        <c:v>11</c:v>
                      </c:pt>
                      <c:pt idx="60">
                        <c:v>0</c:v>
                      </c:pt>
                      <c:pt idx="61">
                        <c:v>11</c:v>
                      </c:pt>
                      <c:pt idx="62">
                        <c:v>11</c:v>
                      </c:pt>
                      <c:pt idx="63">
                        <c:v>11</c:v>
                      </c:pt>
                      <c:pt idx="64">
                        <c:v>8</c:v>
                      </c:pt>
                      <c:pt idx="65">
                        <c:v>9</c:v>
                      </c:pt>
                      <c:pt idx="66">
                        <c:v>0</c:v>
                      </c:pt>
                      <c:pt idx="67">
                        <c:v>11</c:v>
                      </c:pt>
                      <c:pt idx="68">
                        <c:v>5</c:v>
                      </c:pt>
                      <c:pt idx="69">
                        <c:v>0</c:v>
                      </c:pt>
                      <c:pt idx="70">
                        <c:v>5</c:v>
                      </c:pt>
                      <c:pt idx="71">
                        <c:v>7</c:v>
                      </c:pt>
                      <c:pt idx="72">
                        <c:v>9</c:v>
                      </c:pt>
                      <c:pt idx="73">
                        <c:v>7</c:v>
                      </c:pt>
                      <c:pt idx="74">
                        <c:v>11</c:v>
                      </c:pt>
                      <c:pt idx="75">
                        <c:v>5</c:v>
                      </c:pt>
                      <c:pt idx="76">
                        <c:v>11</c:v>
                      </c:pt>
                      <c:pt idx="77">
                        <c:v>3</c:v>
                      </c:pt>
                      <c:pt idx="78">
                        <c:v>8</c:v>
                      </c:pt>
                      <c:pt idx="79">
                        <c:v>11</c:v>
                      </c:pt>
                      <c:pt idx="80">
                        <c:v>4</c:v>
                      </c:pt>
                      <c:pt idx="81">
                        <c:v>4</c:v>
                      </c:pt>
                      <c:pt idx="82">
                        <c:v>4</c:v>
                      </c:pt>
                      <c:pt idx="83">
                        <c:v>1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2</c:v>
                      </c:pt>
                      <c:pt idx="89">
                        <c:v>0</c:v>
                      </c:pt>
                      <c:pt idx="90">
                        <c:v>35</c:v>
                      </c:pt>
                      <c:pt idx="91">
                        <c:v>1</c:v>
                      </c:pt>
                      <c:pt idx="92">
                        <c:v>2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6</c:v>
                      </c:pt>
                      <c:pt idx="97">
                        <c:v>1</c:v>
                      </c:pt>
                      <c:pt idx="98">
                        <c:v>5</c:v>
                      </c:pt>
                      <c:pt idx="99">
                        <c:v>14</c:v>
                      </c:pt>
                      <c:pt idx="100">
                        <c:v>1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4</c:v>
                      </c:pt>
                      <c:pt idx="105">
                        <c:v>4</c:v>
                      </c:pt>
                      <c:pt idx="106">
                        <c:v>0</c:v>
                      </c:pt>
                      <c:pt idx="107">
                        <c:v>4</c:v>
                      </c:pt>
                      <c:pt idx="108">
                        <c:v>40</c:v>
                      </c:pt>
                      <c:pt idx="109">
                        <c:v>2</c:v>
                      </c:pt>
                      <c:pt idx="110">
                        <c:v>2</c:v>
                      </c:pt>
                      <c:pt idx="111">
                        <c:v>18</c:v>
                      </c:pt>
                      <c:pt idx="112">
                        <c:v>1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8</c:v>
                      </c:pt>
                      <c:pt idx="116">
                        <c:v>3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4</c:v>
                      </c:pt>
                      <c:pt idx="122">
                        <c:v>3</c:v>
                      </c:pt>
                      <c:pt idx="123">
                        <c:v>4</c:v>
                      </c:pt>
                      <c:pt idx="124">
                        <c:v>4</c:v>
                      </c:pt>
                      <c:pt idx="125">
                        <c:v>4</c:v>
                      </c:pt>
                      <c:pt idx="126">
                        <c:v>4</c:v>
                      </c:pt>
                      <c:pt idx="127">
                        <c:v>4</c:v>
                      </c:pt>
                      <c:pt idx="128">
                        <c:v>2</c:v>
                      </c:pt>
                      <c:pt idx="129">
                        <c:v>4</c:v>
                      </c:pt>
                      <c:pt idx="130">
                        <c:v>4</c:v>
                      </c:pt>
                      <c:pt idx="131">
                        <c:v>0</c:v>
                      </c:pt>
                      <c:pt idx="132">
                        <c:v>9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3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14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129</c:v>
                      </c:pt>
                      <c:pt idx="162">
                        <c:v>129</c:v>
                      </c:pt>
                      <c:pt idx="163">
                        <c:v>4</c:v>
                      </c:pt>
                      <c:pt idx="164">
                        <c:v>4</c:v>
                      </c:pt>
                      <c:pt idx="165">
                        <c:v>1</c:v>
                      </c:pt>
                      <c:pt idx="166">
                        <c:v>1</c:v>
                      </c:pt>
                      <c:pt idx="167">
                        <c:v>9</c:v>
                      </c:pt>
                      <c:pt idx="168">
                        <c:v>4</c:v>
                      </c:pt>
                      <c:pt idx="169">
                        <c:v>0</c:v>
                      </c:pt>
                      <c:pt idx="170">
                        <c:v>4</c:v>
                      </c:pt>
                      <c:pt idx="171">
                        <c:v>4</c:v>
                      </c:pt>
                      <c:pt idx="172">
                        <c:v>3</c:v>
                      </c:pt>
                      <c:pt idx="173">
                        <c:v>0</c:v>
                      </c:pt>
                      <c:pt idx="174">
                        <c:v>3</c:v>
                      </c:pt>
                      <c:pt idx="175">
                        <c:v>2</c:v>
                      </c:pt>
                      <c:pt idx="176">
                        <c:v>1</c:v>
                      </c:pt>
                      <c:pt idx="177">
                        <c:v>5</c:v>
                      </c:pt>
                      <c:pt idx="178">
                        <c:v>67</c:v>
                      </c:pt>
                      <c:pt idx="179">
                        <c:v>12</c:v>
                      </c:pt>
                      <c:pt idx="180">
                        <c:v>12</c:v>
                      </c:pt>
                      <c:pt idx="181">
                        <c:v>0</c:v>
                      </c:pt>
                      <c:pt idx="182">
                        <c:v>1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1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0</c:v>
                      </c:pt>
                      <c:pt idx="204">
                        <c:v>5</c:v>
                      </c:pt>
                      <c:pt idx="205">
                        <c:v>4</c:v>
                      </c:pt>
                      <c:pt idx="206">
                        <c:v>3</c:v>
                      </c:pt>
                      <c:pt idx="207">
                        <c:v>3</c:v>
                      </c:pt>
                      <c:pt idx="208">
                        <c:v>8</c:v>
                      </c:pt>
                      <c:pt idx="209">
                        <c:v>5</c:v>
                      </c:pt>
                      <c:pt idx="210">
                        <c:v>4</c:v>
                      </c:pt>
                      <c:pt idx="211">
                        <c:v>3</c:v>
                      </c:pt>
                      <c:pt idx="212">
                        <c:v>3</c:v>
                      </c:pt>
                      <c:pt idx="213">
                        <c:v>4</c:v>
                      </c:pt>
                      <c:pt idx="214">
                        <c:v>5</c:v>
                      </c:pt>
                      <c:pt idx="215">
                        <c:v>3</c:v>
                      </c:pt>
                      <c:pt idx="216">
                        <c:v>4</c:v>
                      </c:pt>
                      <c:pt idx="217">
                        <c:v>5</c:v>
                      </c:pt>
                      <c:pt idx="218">
                        <c:v>5</c:v>
                      </c:pt>
                      <c:pt idx="219">
                        <c:v>5</c:v>
                      </c:pt>
                      <c:pt idx="220">
                        <c:v>5</c:v>
                      </c:pt>
                      <c:pt idx="221">
                        <c:v>6</c:v>
                      </c:pt>
                      <c:pt idx="222">
                        <c:v>3</c:v>
                      </c:pt>
                      <c:pt idx="223">
                        <c:v>6</c:v>
                      </c:pt>
                      <c:pt idx="224">
                        <c:v>5</c:v>
                      </c:pt>
                      <c:pt idx="225">
                        <c:v>3</c:v>
                      </c:pt>
                      <c:pt idx="226">
                        <c:v>4</c:v>
                      </c:pt>
                      <c:pt idx="227">
                        <c:v>5</c:v>
                      </c:pt>
                      <c:pt idx="228">
                        <c:v>5</c:v>
                      </c:pt>
                      <c:pt idx="229">
                        <c:v>4</c:v>
                      </c:pt>
                      <c:pt idx="230">
                        <c:v>9</c:v>
                      </c:pt>
                      <c:pt idx="231">
                        <c:v>6</c:v>
                      </c:pt>
                      <c:pt idx="232">
                        <c:v>12</c:v>
                      </c:pt>
                      <c:pt idx="233">
                        <c:v>5</c:v>
                      </c:pt>
                      <c:pt idx="234">
                        <c:v>5</c:v>
                      </c:pt>
                      <c:pt idx="235">
                        <c:v>6</c:v>
                      </c:pt>
                      <c:pt idx="236">
                        <c:v>3</c:v>
                      </c:pt>
                      <c:pt idx="237">
                        <c:v>3</c:v>
                      </c:pt>
                      <c:pt idx="238">
                        <c:v>3</c:v>
                      </c:pt>
                      <c:pt idx="239">
                        <c:v>3</c:v>
                      </c:pt>
                      <c:pt idx="240">
                        <c:v>0</c:v>
                      </c:pt>
                      <c:pt idx="241">
                        <c:v>3</c:v>
                      </c:pt>
                      <c:pt idx="242">
                        <c:v>5</c:v>
                      </c:pt>
                      <c:pt idx="243">
                        <c:v>3</c:v>
                      </c:pt>
                      <c:pt idx="244">
                        <c:v>4</c:v>
                      </c:pt>
                      <c:pt idx="245">
                        <c:v>4</c:v>
                      </c:pt>
                      <c:pt idx="246">
                        <c:v>5</c:v>
                      </c:pt>
                      <c:pt idx="247">
                        <c:v>3</c:v>
                      </c:pt>
                      <c:pt idx="248">
                        <c:v>5</c:v>
                      </c:pt>
                      <c:pt idx="249">
                        <c:v>9</c:v>
                      </c:pt>
                      <c:pt idx="250">
                        <c:v>4</c:v>
                      </c:pt>
                      <c:pt idx="251">
                        <c:v>9</c:v>
                      </c:pt>
                      <c:pt idx="252">
                        <c:v>3</c:v>
                      </c:pt>
                      <c:pt idx="253">
                        <c:v>3</c:v>
                      </c:pt>
                      <c:pt idx="254">
                        <c:v>3</c:v>
                      </c:pt>
                      <c:pt idx="255">
                        <c:v>8</c:v>
                      </c:pt>
                      <c:pt idx="256">
                        <c:v>8</c:v>
                      </c:pt>
                      <c:pt idx="257">
                        <c:v>8</c:v>
                      </c:pt>
                      <c:pt idx="258">
                        <c:v>4</c:v>
                      </c:pt>
                      <c:pt idx="259">
                        <c:v>5</c:v>
                      </c:pt>
                      <c:pt idx="260">
                        <c:v>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9461-477E-AF28-2AD60CEE1C58}"/>
                  </c:ext>
                </c:extLst>
              </c15:ser>
            </c15:filteredScatterSeries>
            <c15:filteredScatter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(1)'!$W$1</c15:sqref>
                        </c15:formulaRef>
                      </c:ext>
                    </c:extLst>
                    <c:strCache>
                      <c:ptCount val="1"/>
                      <c:pt idx="0">
                        <c:v>entropy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tint val="91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(1)'!$W$2:$W$263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11</c:v>
                      </c:pt>
                      <c:pt idx="1">
                        <c:v>9</c:v>
                      </c:pt>
                      <c:pt idx="2">
                        <c:v>0</c:v>
                      </c:pt>
                      <c:pt idx="3">
                        <c:v>11</c:v>
                      </c:pt>
                      <c:pt idx="4">
                        <c:v>6</c:v>
                      </c:pt>
                      <c:pt idx="5">
                        <c:v>11</c:v>
                      </c:pt>
                      <c:pt idx="6">
                        <c:v>4</c:v>
                      </c:pt>
                      <c:pt idx="7">
                        <c:v>5</c:v>
                      </c:pt>
                      <c:pt idx="8">
                        <c:v>9</c:v>
                      </c:pt>
                      <c:pt idx="9">
                        <c:v>6</c:v>
                      </c:pt>
                      <c:pt idx="10">
                        <c:v>11</c:v>
                      </c:pt>
                      <c:pt idx="11">
                        <c:v>4</c:v>
                      </c:pt>
                      <c:pt idx="12">
                        <c:v>0</c:v>
                      </c:pt>
                      <c:pt idx="13">
                        <c:v>3</c:v>
                      </c:pt>
                      <c:pt idx="14">
                        <c:v>9</c:v>
                      </c:pt>
                      <c:pt idx="15">
                        <c:v>5</c:v>
                      </c:pt>
                      <c:pt idx="16">
                        <c:v>11</c:v>
                      </c:pt>
                      <c:pt idx="17">
                        <c:v>5</c:v>
                      </c:pt>
                      <c:pt idx="18">
                        <c:v>6</c:v>
                      </c:pt>
                      <c:pt idx="19">
                        <c:v>6</c:v>
                      </c:pt>
                      <c:pt idx="20">
                        <c:v>3</c:v>
                      </c:pt>
                      <c:pt idx="21">
                        <c:v>5</c:v>
                      </c:pt>
                      <c:pt idx="22">
                        <c:v>8</c:v>
                      </c:pt>
                      <c:pt idx="23">
                        <c:v>3</c:v>
                      </c:pt>
                      <c:pt idx="24">
                        <c:v>0</c:v>
                      </c:pt>
                      <c:pt idx="25">
                        <c:v>11</c:v>
                      </c:pt>
                      <c:pt idx="26">
                        <c:v>4</c:v>
                      </c:pt>
                      <c:pt idx="27">
                        <c:v>7</c:v>
                      </c:pt>
                      <c:pt idx="28">
                        <c:v>11</c:v>
                      </c:pt>
                      <c:pt idx="29">
                        <c:v>5</c:v>
                      </c:pt>
                      <c:pt idx="30">
                        <c:v>9</c:v>
                      </c:pt>
                      <c:pt idx="31">
                        <c:v>5</c:v>
                      </c:pt>
                      <c:pt idx="32">
                        <c:v>0</c:v>
                      </c:pt>
                      <c:pt idx="33">
                        <c:v>5</c:v>
                      </c:pt>
                      <c:pt idx="34">
                        <c:v>9</c:v>
                      </c:pt>
                      <c:pt idx="35">
                        <c:v>6</c:v>
                      </c:pt>
                      <c:pt idx="36">
                        <c:v>6</c:v>
                      </c:pt>
                      <c:pt idx="37">
                        <c:v>4</c:v>
                      </c:pt>
                      <c:pt idx="38">
                        <c:v>7</c:v>
                      </c:pt>
                      <c:pt idx="39">
                        <c:v>11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6</c:v>
                      </c:pt>
                      <c:pt idx="44">
                        <c:v>3</c:v>
                      </c:pt>
                      <c:pt idx="45">
                        <c:v>10</c:v>
                      </c:pt>
                      <c:pt idx="46">
                        <c:v>9</c:v>
                      </c:pt>
                      <c:pt idx="47">
                        <c:v>0</c:v>
                      </c:pt>
                      <c:pt idx="48">
                        <c:v>6</c:v>
                      </c:pt>
                      <c:pt idx="49">
                        <c:v>0</c:v>
                      </c:pt>
                      <c:pt idx="50">
                        <c:v>5</c:v>
                      </c:pt>
                      <c:pt idx="51">
                        <c:v>0</c:v>
                      </c:pt>
                      <c:pt idx="52">
                        <c:v>6</c:v>
                      </c:pt>
                      <c:pt idx="53">
                        <c:v>5</c:v>
                      </c:pt>
                      <c:pt idx="54">
                        <c:v>0</c:v>
                      </c:pt>
                      <c:pt idx="55">
                        <c:v>6</c:v>
                      </c:pt>
                      <c:pt idx="56">
                        <c:v>0</c:v>
                      </c:pt>
                      <c:pt idx="57">
                        <c:v>5</c:v>
                      </c:pt>
                      <c:pt idx="58">
                        <c:v>5</c:v>
                      </c:pt>
                      <c:pt idx="59">
                        <c:v>11</c:v>
                      </c:pt>
                      <c:pt idx="60">
                        <c:v>0</c:v>
                      </c:pt>
                      <c:pt idx="61">
                        <c:v>11</c:v>
                      </c:pt>
                      <c:pt idx="62">
                        <c:v>11</c:v>
                      </c:pt>
                      <c:pt idx="63">
                        <c:v>11</c:v>
                      </c:pt>
                      <c:pt idx="64">
                        <c:v>8</c:v>
                      </c:pt>
                      <c:pt idx="65">
                        <c:v>9</c:v>
                      </c:pt>
                      <c:pt idx="66">
                        <c:v>0</c:v>
                      </c:pt>
                      <c:pt idx="67">
                        <c:v>11</c:v>
                      </c:pt>
                      <c:pt idx="68">
                        <c:v>5</c:v>
                      </c:pt>
                      <c:pt idx="69">
                        <c:v>0</c:v>
                      </c:pt>
                      <c:pt idx="70">
                        <c:v>5</c:v>
                      </c:pt>
                      <c:pt idx="71">
                        <c:v>7</c:v>
                      </c:pt>
                      <c:pt idx="72">
                        <c:v>9</c:v>
                      </c:pt>
                      <c:pt idx="73">
                        <c:v>7</c:v>
                      </c:pt>
                      <c:pt idx="74">
                        <c:v>11</c:v>
                      </c:pt>
                      <c:pt idx="75">
                        <c:v>5</c:v>
                      </c:pt>
                      <c:pt idx="76">
                        <c:v>11</c:v>
                      </c:pt>
                      <c:pt idx="77">
                        <c:v>3</c:v>
                      </c:pt>
                      <c:pt idx="78">
                        <c:v>8</c:v>
                      </c:pt>
                      <c:pt idx="79">
                        <c:v>11</c:v>
                      </c:pt>
                      <c:pt idx="80">
                        <c:v>4</c:v>
                      </c:pt>
                      <c:pt idx="81">
                        <c:v>4</c:v>
                      </c:pt>
                      <c:pt idx="82">
                        <c:v>4</c:v>
                      </c:pt>
                      <c:pt idx="83">
                        <c:v>1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2</c:v>
                      </c:pt>
                      <c:pt idx="89">
                        <c:v>0</c:v>
                      </c:pt>
                      <c:pt idx="90">
                        <c:v>35</c:v>
                      </c:pt>
                      <c:pt idx="91">
                        <c:v>1</c:v>
                      </c:pt>
                      <c:pt idx="92">
                        <c:v>2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6</c:v>
                      </c:pt>
                      <c:pt idx="97">
                        <c:v>1</c:v>
                      </c:pt>
                      <c:pt idx="98">
                        <c:v>5</c:v>
                      </c:pt>
                      <c:pt idx="99">
                        <c:v>14</c:v>
                      </c:pt>
                      <c:pt idx="100">
                        <c:v>1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4</c:v>
                      </c:pt>
                      <c:pt idx="105">
                        <c:v>4</c:v>
                      </c:pt>
                      <c:pt idx="106">
                        <c:v>0</c:v>
                      </c:pt>
                      <c:pt idx="107">
                        <c:v>4</c:v>
                      </c:pt>
                      <c:pt idx="108">
                        <c:v>40</c:v>
                      </c:pt>
                      <c:pt idx="109">
                        <c:v>2</c:v>
                      </c:pt>
                      <c:pt idx="110">
                        <c:v>2</c:v>
                      </c:pt>
                      <c:pt idx="111">
                        <c:v>18</c:v>
                      </c:pt>
                      <c:pt idx="112">
                        <c:v>1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8</c:v>
                      </c:pt>
                      <c:pt idx="116">
                        <c:v>3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4</c:v>
                      </c:pt>
                      <c:pt idx="122">
                        <c:v>3</c:v>
                      </c:pt>
                      <c:pt idx="123">
                        <c:v>4</c:v>
                      </c:pt>
                      <c:pt idx="124">
                        <c:v>4</c:v>
                      </c:pt>
                      <c:pt idx="125">
                        <c:v>4</c:v>
                      </c:pt>
                      <c:pt idx="126">
                        <c:v>4</c:v>
                      </c:pt>
                      <c:pt idx="127">
                        <c:v>4</c:v>
                      </c:pt>
                      <c:pt idx="128">
                        <c:v>2</c:v>
                      </c:pt>
                      <c:pt idx="129">
                        <c:v>4</c:v>
                      </c:pt>
                      <c:pt idx="130">
                        <c:v>4</c:v>
                      </c:pt>
                      <c:pt idx="131">
                        <c:v>0</c:v>
                      </c:pt>
                      <c:pt idx="132">
                        <c:v>9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3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14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129</c:v>
                      </c:pt>
                      <c:pt idx="162">
                        <c:v>129</c:v>
                      </c:pt>
                      <c:pt idx="163">
                        <c:v>4</c:v>
                      </c:pt>
                      <c:pt idx="164">
                        <c:v>4</c:v>
                      </c:pt>
                      <c:pt idx="165">
                        <c:v>1</c:v>
                      </c:pt>
                      <c:pt idx="166">
                        <c:v>1</c:v>
                      </c:pt>
                      <c:pt idx="167">
                        <c:v>9</c:v>
                      </c:pt>
                      <c:pt idx="168">
                        <c:v>4</c:v>
                      </c:pt>
                      <c:pt idx="169">
                        <c:v>0</c:v>
                      </c:pt>
                      <c:pt idx="170">
                        <c:v>4</c:v>
                      </c:pt>
                      <c:pt idx="171">
                        <c:v>4</c:v>
                      </c:pt>
                      <c:pt idx="172">
                        <c:v>3</c:v>
                      </c:pt>
                      <c:pt idx="173">
                        <c:v>0</c:v>
                      </c:pt>
                      <c:pt idx="174">
                        <c:v>3</c:v>
                      </c:pt>
                      <c:pt idx="175">
                        <c:v>2</c:v>
                      </c:pt>
                      <c:pt idx="176">
                        <c:v>1</c:v>
                      </c:pt>
                      <c:pt idx="177">
                        <c:v>5</c:v>
                      </c:pt>
                      <c:pt idx="178">
                        <c:v>67</c:v>
                      </c:pt>
                      <c:pt idx="179">
                        <c:v>12</c:v>
                      </c:pt>
                      <c:pt idx="180">
                        <c:v>12</c:v>
                      </c:pt>
                      <c:pt idx="181">
                        <c:v>0</c:v>
                      </c:pt>
                      <c:pt idx="182">
                        <c:v>1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1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0</c:v>
                      </c:pt>
                      <c:pt idx="204">
                        <c:v>10</c:v>
                      </c:pt>
                      <c:pt idx="205">
                        <c:v>11</c:v>
                      </c:pt>
                      <c:pt idx="206">
                        <c:v>9</c:v>
                      </c:pt>
                      <c:pt idx="207">
                        <c:v>1</c:v>
                      </c:pt>
                      <c:pt idx="208">
                        <c:v>42</c:v>
                      </c:pt>
                      <c:pt idx="209">
                        <c:v>20</c:v>
                      </c:pt>
                      <c:pt idx="210">
                        <c:v>5</c:v>
                      </c:pt>
                      <c:pt idx="211">
                        <c:v>2</c:v>
                      </c:pt>
                      <c:pt idx="212">
                        <c:v>2</c:v>
                      </c:pt>
                      <c:pt idx="213">
                        <c:v>2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4</c:v>
                      </c:pt>
                      <c:pt idx="217">
                        <c:v>1</c:v>
                      </c:pt>
                      <c:pt idx="218">
                        <c:v>13</c:v>
                      </c:pt>
                      <c:pt idx="219">
                        <c:v>14</c:v>
                      </c:pt>
                      <c:pt idx="220">
                        <c:v>3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2</c:v>
                      </c:pt>
                      <c:pt idx="225">
                        <c:v>3</c:v>
                      </c:pt>
                      <c:pt idx="226">
                        <c:v>40</c:v>
                      </c:pt>
                      <c:pt idx="227">
                        <c:v>14</c:v>
                      </c:pt>
                      <c:pt idx="228">
                        <c:v>8</c:v>
                      </c:pt>
                      <c:pt idx="229">
                        <c:v>2</c:v>
                      </c:pt>
                      <c:pt idx="230">
                        <c:v>5</c:v>
                      </c:pt>
                      <c:pt idx="231">
                        <c:v>3</c:v>
                      </c:pt>
                      <c:pt idx="232">
                        <c:v>0</c:v>
                      </c:pt>
                      <c:pt idx="233">
                        <c:v>4</c:v>
                      </c:pt>
                      <c:pt idx="234">
                        <c:v>9</c:v>
                      </c:pt>
                      <c:pt idx="235">
                        <c:v>1</c:v>
                      </c:pt>
                      <c:pt idx="236">
                        <c:v>1</c:v>
                      </c:pt>
                      <c:pt idx="237">
                        <c:v>21</c:v>
                      </c:pt>
                      <c:pt idx="238">
                        <c:v>9</c:v>
                      </c:pt>
                      <c:pt idx="239">
                        <c:v>2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2</c:v>
                      </c:pt>
                      <c:pt idx="244">
                        <c:v>1</c:v>
                      </c:pt>
                      <c:pt idx="245">
                        <c:v>0</c:v>
                      </c:pt>
                      <c:pt idx="246">
                        <c:v>2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9</c:v>
                      </c:pt>
                      <c:pt idx="250">
                        <c:v>2</c:v>
                      </c:pt>
                      <c:pt idx="251">
                        <c:v>2</c:v>
                      </c:pt>
                      <c:pt idx="252">
                        <c:v>2</c:v>
                      </c:pt>
                      <c:pt idx="253">
                        <c:v>2</c:v>
                      </c:pt>
                      <c:pt idx="254">
                        <c:v>5</c:v>
                      </c:pt>
                      <c:pt idx="255">
                        <c:v>12</c:v>
                      </c:pt>
                      <c:pt idx="256">
                        <c:v>12</c:v>
                      </c:pt>
                      <c:pt idx="257">
                        <c:v>12</c:v>
                      </c:pt>
                      <c:pt idx="258">
                        <c:v>3</c:v>
                      </c:pt>
                      <c:pt idx="259">
                        <c:v>1</c:v>
                      </c:pt>
                      <c:pt idx="260">
                        <c:v>55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9461-477E-AF28-2AD60CEE1C58}"/>
                  </c:ext>
                </c:extLst>
              </c15:ser>
            </c15:filteredScatterSeries>
            <c15:filteredScatter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(1)'!$X$1</c15:sqref>
                        </c15:formulaRef>
                      </c:ext>
                    </c:extLst>
                    <c:strCache>
                      <c:ptCount val="1"/>
                      <c:pt idx="0">
                        <c:v>dll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tint val="94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(1)'!$X$2:$X$263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12</c:v>
                      </c:pt>
                      <c:pt idx="1">
                        <c:v>5</c:v>
                      </c:pt>
                      <c:pt idx="2">
                        <c:v>0</c:v>
                      </c:pt>
                      <c:pt idx="3">
                        <c:v>11</c:v>
                      </c:pt>
                      <c:pt idx="4">
                        <c:v>2</c:v>
                      </c:pt>
                      <c:pt idx="5">
                        <c:v>12</c:v>
                      </c:pt>
                      <c:pt idx="6">
                        <c:v>1</c:v>
                      </c:pt>
                      <c:pt idx="7">
                        <c:v>4</c:v>
                      </c:pt>
                      <c:pt idx="8">
                        <c:v>7</c:v>
                      </c:pt>
                      <c:pt idx="9">
                        <c:v>15</c:v>
                      </c:pt>
                      <c:pt idx="10">
                        <c:v>15</c:v>
                      </c:pt>
                      <c:pt idx="11">
                        <c:v>6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3</c:v>
                      </c:pt>
                      <c:pt idx="15">
                        <c:v>18</c:v>
                      </c:pt>
                      <c:pt idx="16">
                        <c:v>10</c:v>
                      </c:pt>
                      <c:pt idx="17">
                        <c:v>8</c:v>
                      </c:pt>
                      <c:pt idx="18">
                        <c:v>10</c:v>
                      </c:pt>
                      <c:pt idx="19">
                        <c:v>7</c:v>
                      </c:pt>
                      <c:pt idx="20">
                        <c:v>2</c:v>
                      </c:pt>
                      <c:pt idx="21">
                        <c:v>19</c:v>
                      </c:pt>
                      <c:pt idx="22">
                        <c:v>24</c:v>
                      </c:pt>
                      <c:pt idx="23">
                        <c:v>1</c:v>
                      </c:pt>
                      <c:pt idx="24">
                        <c:v>0</c:v>
                      </c:pt>
                      <c:pt idx="25">
                        <c:v>8</c:v>
                      </c:pt>
                      <c:pt idx="26">
                        <c:v>12</c:v>
                      </c:pt>
                      <c:pt idx="27">
                        <c:v>25</c:v>
                      </c:pt>
                      <c:pt idx="28">
                        <c:v>7</c:v>
                      </c:pt>
                      <c:pt idx="29">
                        <c:v>3</c:v>
                      </c:pt>
                      <c:pt idx="30">
                        <c:v>3</c:v>
                      </c:pt>
                      <c:pt idx="31">
                        <c:v>3</c:v>
                      </c:pt>
                      <c:pt idx="32">
                        <c:v>0</c:v>
                      </c:pt>
                      <c:pt idx="33">
                        <c:v>2</c:v>
                      </c:pt>
                      <c:pt idx="34">
                        <c:v>3</c:v>
                      </c:pt>
                      <c:pt idx="35">
                        <c:v>13</c:v>
                      </c:pt>
                      <c:pt idx="36">
                        <c:v>13</c:v>
                      </c:pt>
                      <c:pt idx="37">
                        <c:v>6</c:v>
                      </c:pt>
                      <c:pt idx="38">
                        <c:v>6</c:v>
                      </c:pt>
                      <c:pt idx="39">
                        <c:v>11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7</c:v>
                      </c:pt>
                      <c:pt idx="44">
                        <c:v>1</c:v>
                      </c:pt>
                      <c:pt idx="45">
                        <c:v>4</c:v>
                      </c:pt>
                      <c:pt idx="46">
                        <c:v>3</c:v>
                      </c:pt>
                      <c:pt idx="47">
                        <c:v>0</c:v>
                      </c:pt>
                      <c:pt idx="48">
                        <c:v>4</c:v>
                      </c:pt>
                      <c:pt idx="49">
                        <c:v>0</c:v>
                      </c:pt>
                      <c:pt idx="50">
                        <c:v>6</c:v>
                      </c:pt>
                      <c:pt idx="51">
                        <c:v>0</c:v>
                      </c:pt>
                      <c:pt idx="52">
                        <c:v>9</c:v>
                      </c:pt>
                      <c:pt idx="53">
                        <c:v>3</c:v>
                      </c:pt>
                      <c:pt idx="54">
                        <c:v>0</c:v>
                      </c:pt>
                      <c:pt idx="55">
                        <c:v>10</c:v>
                      </c:pt>
                      <c:pt idx="56">
                        <c:v>0</c:v>
                      </c:pt>
                      <c:pt idx="57">
                        <c:v>3</c:v>
                      </c:pt>
                      <c:pt idx="58">
                        <c:v>12</c:v>
                      </c:pt>
                      <c:pt idx="59">
                        <c:v>7</c:v>
                      </c:pt>
                      <c:pt idx="60">
                        <c:v>0</c:v>
                      </c:pt>
                      <c:pt idx="61">
                        <c:v>4</c:v>
                      </c:pt>
                      <c:pt idx="62">
                        <c:v>6</c:v>
                      </c:pt>
                      <c:pt idx="63">
                        <c:v>10</c:v>
                      </c:pt>
                      <c:pt idx="64">
                        <c:v>3</c:v>
                      </c:pt>
                      <c:pt idx="65">
                        <c:v>5</c:v>
                      </c:pt>
                      <c:pt idx="66">
                        <c:v>0</c:v>
                      </c:pt>
                      <c:pt idx="67">
                        <c:v>10</c:v>
                      </c:pt>
                      <c:pt idx="68">
                        <c:v>3</c:v>
                      </c:pt>
                      <c:pt idx="69">
                        <c:v>0</c:v>
                      </c:pt>
                      <c:pt idx="70">
                        <c:v>6</c:v>
                      </c:pt>
                      <c:pt idx="71">
                        <c:v>5</c:v>
                      </c:pt>
                      <c:pt idx="72">
                        <c:v>3</c:v>
                      </c:pt>
                      <c:pt idx="73">
                        <c:v>2</c:v>
                      </c:pt>
                      <c:pt idx="74">
                        <c:v>10</c:v>
                      </c:pt>
                      <c:pt idx="75">
                        <c:v>11</c:v>
                      </c:pt>
                      <c:pt idx="76">
                        <c:v>13</c:v>
                      </c:pt>
                      <c:pt idx="77">
                        <c:v>1</c:v>
                      </c:pt>
                      <c:pt idx="78">
                        <c:v>27</c:v>
                      </c:pt>
                      <c:pt idx="79">
                        <c:v>6</c:v>
                      </c:pt>
                      <c:pt idx="80">
                        <c:v>10</c:v>
                      </c:pt>
                      <c:pt idx="81">
                        <c:v>10</c:v>
                      </c:pt>
                      <c:pt idx="82">
                        <c:v>10</c:v>
                      </c:pt>
                      <c:pt idx="83">
                        <c:v>7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3</c:v>
                      </c:pt>
                      <c:pt idx="89">
                        <c:v>2</c:v>
                      </c:pt>
                      <c:pt idx="90">
                        <c:v>3</c:v>
                      </c:pt>
                      <c:pt idx="91">
                        <c:v>5</c:v>
                      </c:pt>
                      <c:pt idx="92">
                        <c:v>3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4</c:v>
                      </c:pt>
                      <c:pt idx="97">
                        <c:v>6</c:v>
                      </c:pt>
                      <c:pt idx="98">
                        <c:v>5</c:v>
                      </c:pt>
                      <c:pt idx="99">
                        <c:v>4</c:v>
                      </c:pt>
                      <c:pt idx="100">
                        <c:v>1</c:v>
                      </c:pt>
                      <c:pt idx="101">
                        <c:v>4</c:v>
                      </c:pt>
                      <c:pt idx="102">
                        <c:v>0</c:v>
                      </c:pt>
                      <c:pt idx="103">
                        <c:v>12</c:v>
                      </c:pt>
                      <c:pt idx="104">
                        <c:v>4</c:v>
                      </c:pt>
                      <c:pt idx="105">
                        <c:v>4</c:v>
                      </c:pt>
                      <c:pt idx="106">
                        <c:v>12</c:v>
                      </c:pt>
                      <c:pt idx="107">
                        <c:v>4</c:v>
                      </c:pt>
                      <c:pt idx="108">
                        <c:v>8</c:v>
                      </c:pt>
                      <c:pt idx="109">
                        <c:v>3</c:v>
                      </c:pt>
                      <c:pt idx="110">
                        <c:v>4</c:v>
                      </c:pt>
                      <c:pt idx="111">
                        <c:v>10</c:v>
                      </c:pt>
                      <c:pt idx="112">
                        <c:v>4</c:v>
                      </c:pt>
                      <c:pt idx="113">
                        <c:v>4</c:v>
                      </c:pt>
                      <c:pt idx="114">
                        <c:v>3</c:v>
                      </c:pt>
                      <c:pt idx="115">
                        <c:v>14</c:v>
                      </c:pt>
                      <c:pt idx="116">
                        <c:v>3</c:v>
                      </c:pt>
                      <c:pt idx="117">
                        <c:v>3</c:v>
                      </c:pt>
                      <c:pt idx="118">
                        <c:v>6</c:v>
                      </c:pt>
                      <c:pt idx="119">
                        <c:v>6</c:v>
                      </c:pt>
                      <c:pt idx="120">
                        <c:v>0</c:v>
                      </c:pt>
                      <c:pt idx="121">
                        <c:v>8</c:v>
                      </c:pt>
                      <c:pt idx="122">
                        <c:v>2</c:v>
                      </c:pt>
                      <c:pt idx="123">
                        <c:v>7</c:v>
                      </c:pt>
                      <c:pt idx="124">
                        <c:v>4</c:v>
                      </c:pt>
                      <c:pt idx="125">
                        <c:v>6</c:v>
                      </c:pt>
                      <c:pt idx="126">
                        <c:v>5</c:v>
                      </c:pt>
                      <c:pt idx="127">
                        <c:v>2</c:v>
                      </c:pt>
                      <c:pt idx="128">
                        <c:v>2</c:v>
                      </c:pt>
                      <c:pt idx="129">
                        <c:v>9</c:v>
                      </c:pt>
                      <c:pt idx="130">
                        <c:v>10</c:v>
                      </c:pt>
                      <c:pt idx="131">
                        <c:v>10</c:v>
                      </c:pt>
                      <c:pt idx="132">
                        <c:v>1</c:v>
                      </c:pt>
                      <c:pt idx="133">
                        <c:v>2</c:v>
                      </c:pt>
                      <c:pt idx="134">
                        <c:v>2</c:v>
                      </c:pt>
                      <c:pt idx="135">
                        <c:v>2</c:v>
                      </c:pt>
                      <c:pt idx="136">
                        <c:v>2</c:v>
                      </c:pt>
                      <c:pt idx="137">
                        <c:v>2</c:v>
                      </c:pt>
                      <c:pt idx="138">
                        <c:v>2</c:v>
                      </c:pt>
                      <c:pt idx="139">
                        <c:v>2</c:v>
                      </c:pt>
                      <c:pt idx="140">
                        <c:v>2</c:v>
                      </c:pt>
                      <c:pt idx="141">
                        <c:v>2</c:v>
                      </c:pt>
                      <c:pt idx="142">
                        <c:v>2</c:v>
                      </c:pt>
                      <c:pt idx="143">
                        <c:v>2</c:v>
                      </c:pt>
                      <c:pt idx="144">
                        <c:v>2</c:v>
                      </c:pt>
                      <c:pt idx="145">
                        <c:v>2</c:v>
                      </c:pt>
                      <c:pt idx="146">
                        <c:v>2</c:v>
                      </c:pt>
                      <c:pt idx="147">
                        <c:v>2</c:v>
                      </c:pt>
                      <c:pt idx="148">
                        <c:v>2</c:v>
                      </c:pt>
                      <c:pt idx="149">
                        <c:v>2</c:v>
                      </c:pt>
                      <c:pt idx="150">
                        <c:v>2</c:v>
                      </c:pt>
                      <c:pt idx="151">
                        <c:v>2</c:v>
                      </c:pt>
                      <c:pt idx="152">
                        <c:v>2</c:v>
                      </c:pt>
                      <c:pt idx="153">
                        <c:v>2</c:v>
                      </c:pt>
                      <c:pt idx="154">
                        <c:v>6</c:v>
                      </c:pt>
                      <c:pt idx="155">
                        <c:v>1</c:v>
                      </c:pt>
                      <c:pt idx="156">
                        <c:v>0</c:v>
                      </c:pt>
                      <c:pt idx="157">
                        <c:v>1</c:v>
                      </c:pt>
                      <c:pt idx="158">
                        <c:v>8</c:v>
                      </c:pt>
                      <c:pt idx="159">
                        <c:v>1</c:v>
                      </c:pt>
                      <c:pt idx="160">
                        <c:v>1</c:v>
                      </c:pt>
                      <c:pt idx="161">
                        <c:v>18</c:v>
                      </c:pt>
                      <c:pt idx="162">
                        <c:v>18</c:v>
                      </c:pt>
                      <c:pt idx="163">
                        <c:v>6</c:v>
                      </c:pt>
                      <c:pt idx="164">
                        <c:v>6</c:v>
                      </c:pt>
                      <c:pt idx="165">
                        <c:v>1</c:v>
                      </c:pt>
                      <c:pt idx="166">
                        <c:v>1</c:v>
                      </c:pt>
                      <c:pt idx="167">
                        <c:v>8</c:v>
                      </c:pt>
                      <c:pt idx="168">
                        <c:v>3</c:v>
                      </c:pt>
                      <c:pt idx="169">
                        <c:v>2</c:v>
                      </c:pt>
                      <c:pt idx="170">
                        <c:v>3</c:v>
                      </c:pt>
                      <c:pt idx="171">
                        <c:v>2</c:v>
                      </c:pt>
                      <c:pt idx="172">
                        <c:v>3</c:v>
                      </c:pt>
                      <c:pt idx="173">
                        <c:v>9</c:v>
                      </c:pt>
                      <c:pt idx="174">
                        <c:v>4</c:v>
                      </c:pt>
                      <c:pt idx="175">
                        <c:v>1</c:v>
                      </c:pt>
                      <c:pt idx="176">
                        <c:v>4</c:v>
                      </c:pt>
                      <c:pt idx="177">
                        <c:v>8</c:v>
                      </c:pt>
                      <c:pt idx="178">
                        <c:v>13</c:v>
                      </c:pt>
                      <c:pt idx="179">
                        <c:v>2</c:v>
                      </c:pt>
                      <c:pt idx="180">
                        <c:v>8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2</c:v>
                      </c:pt>
                      <c:pt idx="184">
                        <c:v>2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2</c:v>
                      </c:pt>
                      <c:pt idx="188">
                        <c:v>2</c:v>
                      </c:pt>
                      <c:pt idx="189">
                        <c:v>2</c:v>
                      </c:pt>
                      <c:pt idx="190">
                        <c:v>2</c:v>
                      </c:pt>
                      <c:pt idx="191">
                        <c:v>2</c:v>
                      </c:pt>
                      <c:pt idx="192">
                        <c:v>2</c:v>
                      </c:pt>
                      <c:pt idx="193">
                        <c:v>2</c:v>
                      </c:pt>
                      <c:pt idx="194">
                        <c:v>10</c:v>
                      </c:pt>
                      <c:pt idx="195">
                        <c:v>2</c:v>
                      </c:pt>
                      <c:pt idx="196">
                        <c:v>2</c:v>
                      </c:pt>
                      <c:pt idx="197">
                        <c:v>2</c:v>
                      </c:pt>
                      <c:pt idx="198">
                        <c:v>2</c:v>
                      </c:pt>
                      <c:pt idx="199">
                        <c:v>2</c:v>
                      </c:pt>
                      <c:pt idx="200">
                        <c:v>2</c:v>
                      </c:pt>
                      <c:pt idx="201">
                        <c:v>2</c:v>
                      </c:pt>
                      <c:pt idx="202">
                        <c:v>2</c:v>
                      </c:pt>
                      <c:pt idx="203">
                        <c:v>2</c:v>
                      </c:pt>
                      <c:pt idx="204">
                        <c:v>10</c:v>
                      </c:pt>
                      <c:pt idx="205">
                        <c:v>11</c:v>
                      </c:pt>
                      <c:pt idx="206">
                        <c:v>9</c:v>
                      </c:pt>
                      <c:pt idx="207">
                        <c:v>1</c:v>
                      </c:pt>
                      <c:pt idx="208">
                        <c:v>42</c:v>
                      </c:pt>
                      <c:pt idx="209">
                        <c:v>20</c:v>
                      </c:pt>
                      <c:pt idx="210">
                        <c:v>5</c:v>
                      </c:pt>
                      <c:pt idx="211">
                        <c:v>2</c:v>
                      </c:pt>
                      <c:pt idx="212">
                        <c:v>2</c:v>
                      </c:pt>
                      <c:pt idx="213">
                        <c:v>2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4</c:v>
                      </c:pt>
                      <c:pt idx="217">
                        <c:v>1</c:v>
                      </c:pt>
                      <c:pt idx="218">
                        <c:v>13</c:v>
                      </c:pt>
                      <c:pt idx="219">
                        <c:v>14</c:v>
                      </c:pt>
                      <c:pt idx="220">
                        <c:v>3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2</c:v>
                      </c:pt>
                      <c:pt idx="225">
                        <c:v>3</c:v>
                      </c:pt>
                      <c:pt idx="226">
                        <c:v>40</c:v>
                      </c:pt>
                      <c:pt idx="227">
                        <c:v>14</c:v>
                      </c:pt>
                      <c:pt idx="228">
                        <c:v>8</c:v>
                      </c:pt>
                      <c:pt idx="229">
                        <c:v>2</c:v>
                      </c:pt>
                      <c:pt idx="230">
                        <c:v>5</c:v>
                      </c:pt>
                      <c:pt idx="231">
                        <c:v>3</c:v>
                      </c:pt>
                      <c:pt idx="232">
                        <c:v>0</c:v>
                      </c:pt>
                      <c:pt idx="233">
                        <c:v>4</c:v>
                      </c:pt>
                      <c:pt idx="234">
                        <c:v>9</c:v>
                      </c:pt>
                      <c:pt idx="235">
                        <c:v>1</c:v>
                      </c:pt>
                      <c:pt idx="236">
                        <c:v>1</c:v>
                      </c:pt>
                      <c:pt idx="237">
                        <c:v>21</c:v>
                      </c:pt>
                      <c:pt idx="238">
                        <c:v>9</c:v>
                      </c:pt>
                      <c:pt idx="239">
                        <c:v>2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2</c:v>
                      </c:pt>
                      <c:pt idx="244">
                        <c:v>1</c:v>
                      </c:pt>
                      <c:pt idx="245">
                        <c:v>0</c:v>
                      </c:pt>
                      <c:pt idx="246">
                        <c:v>2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9</c:v>
                      </c:pt>
                      <c:pt idx="250">
                        <c:v>2</c:v>
                      </c:pt>
                      <c:pt idx="251">
                        <c:v>2</c:v>
                      </c:pt>
                      <c:pt idx="252">
                        <c:v>2</c:v>
                      </c:pt>
                      <c:pt idx="253">
                        <c:v>2</c:v>
                      </c:pt>
                      <c:pt idx="254">
                        <c:v>5</c:v>
                      </c:pt>
                      <c:pt idx="255">
                        <c:v>12</c:v>
                      </c:pt>
                      <c:pt idx="256">
                        <c:v>12</c:v>
                      </c:pt>
                      <c:pt idx="257">
                        <c:v>12</c:v>
                      </c:pt>
                      <c:pt idx="258">
                        <c:v>3</c:v>
                      </c:pt>
                      <c:pt idx="259">
                        <c:v>1</c:v>
                      </c:pt>
                      <c:pt idx="260">
                        <c:v>55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9461-477E-AF28-2AD60CEE1C58}"/>
                  </c:ext>
                </c:extLst>
              </c15:ser>
            </c15:filteredScatterSeries>
            <c15:filteredScatter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(1)'!$Y$1</c15:sqref>
                        </c15:formulaRef>
                      </c:ext>
                    </c:extLst>
                    <c:strCache>
                      <c:ptCount val="1"/>
                      <c:pt idx="0">
                        <c:v>hosts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tint val="96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(1)'!$Y$2:$Y$263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51</c:v>
                      </c:pt>
                      <c:pt idx="205">
                        <c:v>34</c:v>
                      </c:pt>
                      <c:pt idx="206">
                        <c:v>19</c:v>
                      </c:pt>
                      <c:pt idx="207">
                        <c:v>43</c:v>
                      </c:pt>
                      <c:pt idx="208">
                        <c:v>55</c:v>
                      </c:pt>
                      <c:pt idx="209">
                        <c:v>41</c:v>
                      </c:pt>
                      <c:pt idx="210">
                        <c:v>41</c:v>
                      </c:pt>
                      <c:pt idx="211">
                        <c:v>42</c:v>
                      </c:pt>
                      <c:pt idx="212">
                        <c:v>41</c:v>
                      </c:pt>
                      <c:pt idx="213">
                        <c:v>20</c:v>
                      </c:pt>
                      <c:pt idx="214">
                        <c:v>19</c:v>
                      </c:pt>
                      <c:pt idx="215">
                        <c:v>44</c:v>
                      </c:pt>
                      <c:pt idx="216">
                        <c:v>17</c:v>
                      </c:pt>
                      <c:pt idx="217">
                        <c:v>18</c:v>
                      </c:pt>
                      <c:pt idx="218">
                        <c:v>24</c:v>
                      </c:pt>
                      <c:pt idx="219">
                        <c:v>18</c:v>
                      </c:pt>
                      <c:pt idx="220">
                        <c:v>17</c:v>
                      </c:pt>
                      <c:pt idx="221">
                        <c:v>41</c:v>
                      </c:pt>
                      <c:pt idx="222">
                        <c:v>54</c:v>
                      </c:pt>
                      <c:pt idx="223">
                        <c:v>42</c:v>
                      </c:pt>
                      <c:pt idx="224">
                        <c:v>41</c:v>
                      </c:pt>
                      <c:pt idx="225">
                        <c:v>47</c:v>
                      </c:pt>
                      <c:pt idx="226">
                        <c:v>44</c:v>
                      </c:pt>
                      <c:pt idx="227">
                        <c:v>17</c:v>
                      </c:pt>
                      <c:pt idx="228">
                        <c:v>23</c:v>
                      </c:pt>
                      <c:pt idx="229">
                        <c:v>17</c:v>
                      </c:pt>
                      <c:pt idx="230">
                        <c:v>23</c:v>
                      </c:pt>
                      <c:pt idx="231">
                        <c:v>49</c:v>
                      </c:pt>
                      <c:pt idx="232">
                        <c:v>18</c:v>
                      </c:pt>
                      <c:pt idx="233">
                        <c:v>18</c:v>
                      </c:pt>
                      <c:pt idx="234">
                        <c:v>17</c:v>
                      </c:pt>
                      <c:pt idx="235">
                        <c:v>51</c:v>
                      </c:pt>
                      <c:pt idx="236">
                        <c:v>43</c:v>
                      </c:pt>
                      <c:pt idx="237">
                        <c:v>17</c:v>
                      </c:pt>
                      <c:pt idx="238">
                        <c:v>17</c:v>
                      </c:pt>
                      <c:pt idx="239">
                        <c:v>44</c:v>
                      </c:pt>
                      <c:pt idx="240">
                        <c:v>17</c:v>
                      </c:pt>
                      <c:pt idx="241">
                        <c:v>57</c:v>
                      </c:pt>
                      <c:pt idx="242">
                        <c:v>60</c:v>
                      </c:pt>
                      <c:pt idx="243">
                        <c:v>18</c:v>
                      </c:pt>
                      <c:pt idx="244">
                        <c:v>18</c:v>
                      </c:pt>
                      <c:pt idx="245">
                        <c:v>17</c:v>
                      </c:pt>
                      <c:pt idx="246">
                        <c:v>17</c:v>
                      </c:pt>
                      <c:pt idx="247">
                        <c:v>19</c:v>
                      </c:pt>
                      <c:pt idx="248">
                        <c:v>21</c:v>
                      </c:pt>
                      <c:pt idx="249">
                        <c:v>54</c:v>
                      </c:pt>
                      <c:pt idx="250">
                        <c:v>55</c:v>
                      </c:pt>
                      <c:pt idx="251">
                        <c:v>54</c:v>
                      </c:pt>
                      <c:pt idx="252">
                        <c:v>17</c:v>
                      </c:pt>
                      <c:pt idx="253">
                        <c:v>18</c:v>
                      </c:pt>
                      <c:pt idx="254">
                        <c:v>18</c:v>
                      </c:pt>
                      <c:pt idx="255">
                        <c:v>42</c:v>
                      </c:pt>
                      <c:pt idx="256">
                        <c:v>40</c:v>
                      </c:pt>
                      <c:pt idx="257">
                        <c:v>40</c:v>
                      </c:pt>
                      <c:pt idx="258">
                        <c:v>50</c:v>
                      </c:pt>
                      <c:pt idx="259">
                        <c:v>18</c:v>
                      </c:pt>
                      <c:pt idx="260">
                        <c:v>49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9461-477E-AF28-2AD60CEE1C58}"/>
                  </c:ext>
                </c:extLst>
              </c15:ser>
            </c15:filteredScatterSeries>
            <c15:filteredScatter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(1)'!$Z$1</c15:sqref>
                        </c15:formulaRef>
                      </c:ext>
                    </c:extLst>
                    <c:strCache>
                      <c:ptCount val="1"/>
                      <c:pt idx="0">
                        <c:v>domains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tint val="99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(1)'!$Z$2:$Z$263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9461-477E-AF28-2AD60CEE1C58}"/>
                  </c:ext>
                </c:extLst>
              </c15:ser>
            </c15:filteredScatterSeries>
            <c15:filteredScatter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(1)'!$AA$1</c15:sqref>
                        </c15:formulaRef>
                      </c:ext>
                    </c:extLst>
                    <c:strCache>
                      <c:ptCount val="1"/>
                      <c:pt idx="0">
                        <c:v>dead_hosts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shade val="98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(1)'!$AA$2:$AA$263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9461-477E-AF28-2AD60CEE1C58}"/>
                  </c:ext>
                </c:extLst>
              </c15:ser>
            </c15:filteredScatterSeries>
            <c15:filteredScatterSeries>
              <c15:ser>
                <c:idx val="26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(1)'!$AB$1</c15:sqref>
                        </c15:formulaRef>
                      </c:ext>
                    </c:extLst>
                    <c:strCache>
                      <c:ptCount val="1"/>
                      <c:pt idx="0">
                        <c:v>tcp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shade val="9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(1)'!$AB$2:$AB$263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9461-477E-AF28-2AD60CEE1C58}"/>
                  </c:ext>
                </c:extLst>
              </c15:ser>
            </c15:filteredScatterSeries>
            <c15:filteredScatterSeries>
              <c15:ser>
                <c:idx val="27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(1)'!$AC$1</c15:sqref>
                        </c15:formulaRef>
                      </c:ext>
                    </c:extLst>
                    <c:strCache>
                      <c:ptCount val="1"/>
                      <c:pt idx="0">
                        <c:v>requests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shade val="93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(1)'!$AC$2:$AC$263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9461-477E-AF28-2AD60CEE1C58}"/>
                  </c:ext>
                </c:extLst>
              </c15:ser>
            </c15:filteredScatterSeries>
            <c15:filteredScatterSeries>
              <c15:ser>
                <c:idx val="28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(1)'!$AD$1</c15:sqref>
                        </c15:formulaRef>
                      </c:ext>
                    </c:extLst>
                    <c:strCache>
                      <c:ptCount val="1"/>
                      <c:pt idx="0">
                        <c:v>dns_servers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shade val="9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(1)'!$AD$2:$AD$263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17</c:v>
                      </c:pt>
                      <c:pt idx="81">
                        <c:v>17</c:v>
                      </c:pt>
                      <c:pt idx="82">
                        <c:v>18</c:v>
                      </c:pt>
                      <c:pt idx="83">
                        <c:v>17</c:v>
                      </c:pt>
                      <c:pt idx="84">
                        <c:v>46</c:v>
                      </c:pt>
                      <c:pt idx="85">
                        <c:v>45</c:v>
                      </c:pt>
                      <c:pt idx="86">
                        <c:v>46</c:v>
                      </c:pt>
                      <c:pt idx="87">
                        <c:v>45</c:v>
                      </c:pt>
                      <c:pt idx="88">
                        <c:v>17</c:v>
                      </c:pt>
                      <c:pt idx="89">
                        <c:v>17</c:v>
                      </c:pt>
                      <c:pt idx="90">
                        <c:v>18</c:v>
                      </c:pt>
                      <c:pt idx="91">
                        <c:v>17</c:v>
                      </c:pt>
                      <c:pt idx="92">
                        <c:v>18</c:v>
                      </c:pt>
                      <c:pt idx="93">
                        <c:v>52</c:v>
                      </c:pt>
                      <c:pt idx="94">
                        <c:v>52</c:v>
                      </c:pt>
                      <c:pt idx="95">
                        <c:v>52</c:v>
                      </c:pt>
                      <c:pt idx="96">
                        <c:v>17</c:v>
                      </c:pt>
                      <c:pt idx="97">
                        <c:v>19</c:v>
                      </c:pt>
                      <c:pt idx="98">
                        <c:v>19</c:v>
                      </c:pt>
                      <c:pt idx="99">
                        <c:v>21</c:v>
                      </c:pt>
                      <c:pt idx="100">
                        <c:v>18</c:v>
                      </c:pt>
                      <c:pt idx="101">
                        <c:v>18</c:v>
                      </c:pt>
                      <c:pt idx="102">
                        <c:v>18</c:v>
                      </c:pt>
                      <c:pt idx="103">
                        <c:v>45</c:v>
                      </c:pt>
                      <c:pt idx="104">
                        <c:v>45</c:v>
                      </c:pt>
                      <c:pt idx="105">
                        <c:v>45</c:v>
                      </c:pt>
                      <c:pt idx="106">
                        <c:v>48</c:v>
                      </c:pt>
                      <c:pt idx="107">
                        <c:v>45</c:v>
                      </c:pt>
                      <c:pt idx="108">
                        <c:v>41</c:v>
                      </c:pt>
                      <c:pt idx="109">
                        <c:v>44</c:v>
                      </c:pt>
                      <c:pt idx="110">
                        <c:v>17</c:v>
                      </c:pt>
                      <c:pt idx="111">
                        <c:v>45</c:v>
                      </c:pt>
                      <c:pt idx="112">
                        <c:v>18</c:v>
                      </c:pt>
                      <c:pt idx="113">
                        <c:v>17</c:v>
                      </c:pt>
                      <c:pt idx="114">
                        <c:v>17</c:v>
                      </c:pt>
                      <c:pt idx="115">
                        <c:v>17</c:v>
                      </c:pt>
                      <c:pt idx="116">
                        <c:v>18</c:v>
                      </c:pt>
                      <c:pt idx="117">
                        <c:v>46</c:v>
                      </c:pt>
                      <c:pt idx="118">
                        <c:v>20</c:v>
                      </c:pt>
                      <c:pt idx="119">
                        <c:v>17</c:v>
                      </c:pt>
                      <c:pt idx="120">
                        <c:v>17</c:v>
                      </c:pt>
                      <c:pt idx="121">
                        <c:v>17</c:v>
                      </c:pt>
                      <c:pt idx="122">
                        <c:v>46</c:v>
                      </c:pt>
                      <c:pt idx="123">
                        <c:v>18</c:v>
                      </c:pt>
                      <c:pt idx="124">
                        <c:v>18</c:v>
                      </c:pt>
                      <c:pt idx="125">
                        <c:v>18</c:v>
                      </c:pt>
                      <c:pt idx="126">
                        <c:v>18</c:v>
                      </c:pt>
                      <c:pt idx="127">
                        <c:v>58</c:v>
                      </c:pt>
                      <c:pt idx="128">
                        <c:v>45</c:v>
                      </c:pt>
                      <c:pt idx="129">
                        <c:v>18</c:v>
                      </c:pt>
                      <c:pt idx="130">
                        <c:v>18</c:v>
                      </c:pt>
                      <c:pt idx="131">
                        <c:v>17</c:v>
                      </c:pt>
                      <c:pt idx="132">
                        <c:v>47</c:v>
                      </c:pt>
                      <c:pt idx="133">
                        <c:v>21</c:v>
                      </c:pt>
                      <c:pt idx="134">
                        <c:v>21</c:v>
                      </c:pt>
                      <c:pt idx="135">
                        <c:v>17</c:v>
                      </c:pt>
                      <c:pt idx="136">
                        <c:v>21</c:v>
                      </c:pt>
                      <c:pt idx="137">
                        <c:v>20</c:v>
                      </c:pt>
                      <c:pt idx="138">
                        <c:v>20</c:v>
                      </c:pt>
                      <c:pt idx="139">
                        <c:v>21</c:v>
                      </c:pt>
                      <c:pt idx="140">
                        <c:v>21</c:v>
                      </c:pt>
                      <c:pt idx="141">
                        <c:v>21</c:v>
                      </c:pt>
                      <c:pt idx="142">
                        <c:v>21</c:v>
                      </c:pt>
                      <c:pt idx="143">
                        <c:v>20</c:v>
                      </c:pt>
                      <c:pt idx="144">
                        <c:v>20</c:v>
                      </c:pt>
                      <c:pt idx="145">
                        <c:v>21</c:v>
                      </c:pt>
                      <c:pt idx="146">
                        <c:v>20</c:v>
                      </c:pt>
                      <c:pt idx="147">
                        <c:v>21</c:v>
                      </c:pt>
                      <c:pt idx="148">
                        <c:v>21</c:v>
                      </c:pt>
                      <c:pt idx="149">
                        <c:v>21</c:v>
                      </c:pt>
                      <c:pt idx="150">
                        <c:v>21</c:v>
                      </c:pt>
                      <c:pt idx="151">
                        <c:v>20</c:v>
                      </c:pt>
                      <c:pt idx="152">
                        <c:v>20</c:v>
                      </c:pt>
                      <c:pt idx="153">
                        <c:v>20</c:v>
                      </c:pt>
                      <c:pt idx="154">
                        <c:v>18</c:v>
                      </c:pt>
                      <c:pt idx="155">
                        <c:v>17</c:v>
                      </c:pt>
                      <c:pt idx="156">
                        <c:v>17</c:v>
                      </c:pt>
                      <c:pt idx="157">
                        <c:v>46</c:v>
                      </c:pt>
                      <c:pt idx="158">
                        <c:v>18</c:v>
                      </c:pt>
                      <c:pt idx="159">
                        <c:v>18</c:v>
                      </c:pt>
                      <c:pt idx="160">
                        <c:v>18</c:v>
                      </c:pt>
                      <c:pt idx="161">
                        <c:v>22</c:v>
                      </c:pt>
                      <c:pt idx="162">
                        <c:v>22</c:v>
                      </c:pt>
                      <c:pt idx="163">
                        <c:v>37</c:v>
                      </c:pt>
                      <c:pt idx="164">
                        <c:v>29</c:v>
                      </c:pt>
                      <c:pt idx="165">
                        <c:v>17</c:v>
                      </c:pt>
                      <c:pt idx="166">
                        <c:v>18</c:v>
                      </c:pt>
                      <c:pt idx="167">
                        <c:v>21</c:v>
                      </c:pt>
                      <c:pt idx="168">
                        <c:v>18</c:v>
                      </c:pt>
                      <c:pt idx="169">
                        <c:v>17</c:v>
                      </c:pt>
                      <c:pt idx="170">
                        <c:v>18</c:v>
                      </c:pt>
                      <c:pt idx="171">
                        <c:v>46</c:v>
                      </c:pt>
                      <c:pt idx="172">
                        <c:v>47</c:v>
                      </c:pt>
                      <c:pt idx="173">
                        <c:v>18</c:v>
                      </c:pt>
                      <c:pt idx="174">
                        <c:v>47</c:v>
                      </c:pt>
                      <c:pt idx="175">
                        <c:v>45</c:v>
                      </c:pt>
                      <c:pt idx="176">
                        <c:v>46</c:v>
                      </c:pt>
                      <c:pt idx="177">
                        <c:v>51</c:v>
                      </c:pt>
                      <c:pt idx="178">
                        <c:v>47</c:v>
                      </c:pt>
                      <c:pt idx="179">
                        <c:v>21</c:v>
                      </c:pt>
                      <c:pt idx="180">
                        <c:v>18</c:v>
                      </c:pt>
                      <c:pt idx="181">
                        <c:v>18</c:v>
                      </c:pt>
                      <c:pt idx="182">
                        <c:v>18</c:v>
                      </c:pt>
                      <c:pt idx="183">
                        <c:v>19</c:v>
                      </c:pt>
                      <c:pt idx="184">
                        <c:v>18</c:v>
                      </c:pt>
                      <c:pt idx="185">
                        <c:v>19</c:v>
                      </c:pt>
                      <c:pt idx="186">
                        <c:v>18</c:v>
                      </c:pt>
                      <c:pt idx="187">
                        <c:v>17</c:v>
                      </c:pt>
                      <c:pt idx="188">
                        <c:v>17</c:v>
                      </c:pt>
                      <c:pt idx="189">
                        <c:v>18</c:v>
                      </c:pt>
                      <c:pt idx="190">
                        <c:v>18</c:v>
                      </c:pt>
                      <c:pt idx="191">
                        <c:v>18</c:v>
                      </c:pt>
                      <c:pt idx="192">
                        <c:v>17</c:v>
                      </c:pt>
                      <c:pt idx="193">
                        <c:v>18</c:v>
                      </c:pt>
                      <c:pt idx="194">
                        <c:v>17</c:v>
                      </c:pt>
                      <c:pt idx="195">
                        <c:v>47</c:v>
                      </c:pt>
                      <c:pt idx="196">
                        <c:v>46</c:v>
                      </c:pt>
                      <c:pt idx="197">
                        <c:v>47</c:v>
                      </c:pt>
                      <c:pt idx="198">
                        <c:v>47</c:v>
                      </c:pt>
                      <c:pt idx="199">
                        <c:v>47</c:v>
                      </c:pt>
                      <c:pt idx="200">
                        <c:v>41</c:v>
                      </c:pt>
                      <c:pt idx="201">
                        <c:v>42</c:v>
                      </c:pt>
                      <c:pt idx="202">
                        <c:v>42</c:v>
                      </c:pt>
                      <c:pt idx="203">
                        <c:v>22</c:v>
                      </c:pt>
                      <c:pt idx="204">
                        <c:v>9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74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9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9461-477E-AF28-2AD60CEE1C58}"/>
                  </c:ext>
                </c:extLst>
              </c15:ser>
            </c15:filteredScatterSeries>
            <c15:filteredScatterSeries>
              <c15:ser>
                <c:idx val="29"/>
                <c:order val="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(1)'!$AE$1</c15:sqref>
                        </c15:formulaRef>
                      </c:ext>
                    </c:extLst>
                    <c:strCache>
                      <c:ptCount val="1"/>
                      <c:pt idx="0">
                        <c:v>mitm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shade val="87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(1)'!$AE$2:$AE$263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9461-477E-AF28-2AD60CEE1C58}"/>
                  </c:ext>
                </c:extLst>
              </c15:ser>
            </c15:filteredScatterSeries>
            <c15:filteredScatterSeries>
              <c15:ser>
                <c:idx val="30"/>
                <c:order val="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(1)'!$AF$1</c15:sqref>
                        </c15:formulaRef>
                      </c:ext>
                    </c:extLst>
                    <c:strCache>
                      <c:ptCount val="1"/>
                      <c:pt idx="0">
                        <c:v>udp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shade val="84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(1)'!$AF$2:$AF$263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17</c:v>
                      </c:pt>
                      <c:pt idx="1">
                        <c:v>17</c:v>
                      </c:pt>
                      <c:pt idx="2">
                        <c:v>17</c:v>
                      </c:pt>
                      <c:pt idx="3">
                        <c:v>18</c:v>
                      </c:pt>
                      <c:pt idx="4">
                        <c:v>17</c:v>
                      </c:pt>
                      <c:pt idx="5">
                        <c:v>17</c:v>
                      </c:pt>
                      <c:pt idx="6">
                        <c:v>17</c:v>
                      </c:pt>
                      <c:pt idx="7">
                        <c:v>17</c:v>
                      </c:pt>
                      <c:pt idx="8">
                        <c:v>18</c:v>
                      </c:pt>
                      <c:pt idx="9">
                        <c:v>18</c:v>
                      </c:pt>
                      <c:pt idx="10">
                        <c:v>18</c:v>
                      </c:pt>
                      <c:pt idx="11">
                        <c:v>18</c:v>
                      </c:pt>
                      <c:pt idx="12">
                        <c:v>18</c:v>
                      </c:pt>
                      <c:pt idx="13">
                        <c:v>18</c:v>
                      </c:pt>
                      <c:pt idx="14">
                        <c:v>18</c:v>
                      </c:pt>
                      <c:pt idx="15">
                        <c:v>17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17</c:v>
                      </c:pt>
                      <c:pt idx="19">
                        <c:v>17</c:v>
                      </c:pt>
                      <c:pt idx="20">
                        <c:v>17</c:v>
                      </c:pt>
                      <c:pt idx="21">
                        <c:v>18</c:v>
                      </c:pt>
                      <c:pt idx="22">
                        <c:v>18</c:v>
                      </c:pt>
                      <c:pt idx="23">
                        <c:v>18</c:v>
                      </c:pt>
                      <c:pt idx="24">
                        <c:v>17</c:v>
                      </c:pt>
                      <c:pt idx="25">
                        <c:v>18</c:v>
                      </c:pt>
                      <c:pt idx="26">
                        <c:v>18</c:v>
                      </c:pt>
                      <c:pt idx="27">
                        <c:v>17</c:v>
                      </c:pt>
                      <c:pt idx="28">
                        <c:v>18</c:v>
                      </c:pt>
                      <c:pt idx="29">
                        <c:v>17</c:v>
                      </c:pt>
                      <c:pt idx="30">
                        <c:v>18</c:v>
                      </c:pt>
                      <c:pt idx="31">
                        <c:v>17</c:v>
                      </c:pt>
                      <c:pt idx="32">
                        <c:v>18</c:v>
                      </c:pt>
                      <c:pt idx="33">
                        <c:v>18</c:v>
                      </c:pt>
                      <c:pt idx="34">
                        <c:v>18</c:v>
                      </c:pt>
                      <c:pt idx="35">
                        <c:v>18</c:v>
                      </c:pt>
                      <c:pt idx="36">
                        <c:v>17</c:v>
                      </c:pt>
                      <c:pt idx="37">
                        <c:v>17</c:v>
                      </c:pt>
                      <c:pt idx="38">
                        <c:v>17</c:v>
                      </c:pt>
                      <c:pt idx="39">
                        <c:v>17</c:v>
                      </c:pt>
                      <c:pt idx="40">
                        <c:v>17</c:v>
                      </c:pt>
                      <c:pt idx="41">
                        <c:v>18</c:v>
                      </c:pt>
                      <c:pt idx="42">
                        <c:v>18</c:v>
                      </c:pt>
                      <c:pt idx="43">
                        <c:v>18</c:v>
                      </c:pt>
                      <c:pt idx="44">
                        <c:v>17</c:v>
                      </c:pt>
                      <c:pt idx="45">
                        <c:v>18</c:v>
                      </c:pt>
                      <c:pt idx="46">
                        <c:v>18</c:v>
                      </c:pt>
                      <c:pt idx="47">
                        <c:v>18</c:v>
                      </c:pt>
                      <c:pt idx="48">
                        <c:v>45</c:v>
                      </c:pt>
                      <c:pt idx="49">
                        <c:v>17</c:v>
                      </c:pt>
                      <c:pt idx="50">
                        <c:v>18</c:v>
                      </c:pt>
                      <c:pt idx="51">
                        <c:v>17</c:v>
                      </c:pt>
                      <c:pt idx="52">
                        <c:v>18</c:v>
                      </c:pt>
                      <c:pt idx="53">
                        <c:v>17</c:v>
                      </c:pt>
                      <c:pt idx="54">
                        <c:v>18</c:v>
                      </c:pt>
                      <c:pt idx="55">
                        <c:v>18</c:v>
                      </c:pt>
                      <c:pt idx="56">
                        <c:v>18</c:v>
                      </c:pt>
                      <c:pt idx="57">
                        <c:v>17</c:v>
                      </c:pt>
                      <c:pt idx="58">
                        <c:v>18</c:v>
                      </c:pt>
                      <c:pt idx="59">
                        <c:v>18</c:v>
                      </c:pt>
                      <c:pt idx="60">
                        <c:v>17</c:v>
                      </c:pt>
                      <c:pt idx="61">
                        <c:v>17</c:v>
                      </c:pt>
                      <c:pt idx="62">
                        <c:v>18</c:v>
                      </c:pt>
                      <c:pt idx="63">
                        <c:v>18</c:v>
                      </c:pt>
                      <c:pt idx="64">
                        <c:v>17</c:v>
                      </c:pt>
                      <c:pt idx="65">
                        <c:v>18</c:v>
                      </c:pt>
                      <c:pt idx="66">
                        <c:v>17</c:v>
                      </c:pt>
                      <c:pt idx="67">
                        <c:v>18</c:v>
                      </c:pt>
                      <c:pt idx="68">
                        <c:v>18</c:v>
                      </c:pt>
                      <c:pt idx="69">
                        <c:v>18</c:v>
                      </c:pt>
                      <c:pt idx="70">
                        <c:v>18</c:v>
                      </c:pt>
                      <c:pt idx="71">
                        <c:v>18</c:v>
                      </c:pt>
                      <c:pt idx="72">
                        <c:v>18</c:v>
                      </c:pt>
                      <c:pt idx="73">
                        <c:v>17</c:v>
                      </c:pt>
                      <c:pt idx="74">
                        <c:v>18</c:v>
                      </c:pt>
                      <c:pt idx="75">
                        <c:v>18</c:v>
                      </c:pt>
                      <c:pt idx="76">
                        <c:v>17</c:v>
                      </c:pt>
                      <c:pt idx="77">
                        <c:v>62</c:v>
                      </c:pt>
                      <c:pt idx="78">
                        <c:v>17</c:v>
                      </c:pt>
                      <c:pt idx="79">
                        <c:v>17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9461-477E-AF28-2AD60CEE1C58}"/>
                  </c:ext>
                </c:extLst>
              </c15:ser>
            </c15:filteredScatterSeries>
            <c15:filteredScatterSeries>
              <c15:ser>
                <c:idx val="31"/>
                <c:order val="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(1)'!$AG$1</c15:sqref>
                        </c15:formulaRef>
                      </c:ext>
                    </c:extLst>
                    <c:strCache>
                      <c:ptCount val="1"/>
                      <c:pt idx="0">
                        <c:v>proc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shade val="82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(1)'!$AG$2:$AG$263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2</c:v>
                      </c:pt>
                      <c:pt idx="5">
                        <c:v>1</c:v>
                      </c:pt>
                      <c:pt idx="6">
                        <c:v>2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2</c:v>
                      </c:pt>
                      <c:pt idx="12">
                        <c:v>1</c:v>
                      </c:pt>
                      <c:pt idx="13">
                        <c:v>2</c:v>
                      </c:pt>
                      <c:pt idx="14">
                        <c:v>2</c:v>
                      </c:pt>
                      <c:pt idx="15">
                        <c:v>2</c:v>
                      </c:pt>
                      <c:pt idx="16">
                        <c:v>1</c:v>
                      </c:pt>
                      <c:pt idx="17">
                        <c:v>2</c:v>
                      </c:pt>
                      <c:pt idx="18">
                        <c:v>1</c:v>
                      </c:pt>
                      <c:pt idx="19">
                        <c:v>2</c:v>
                      </c:pt>
                      <c:pt idx="20">
                        <c:v>2</c:v>
                      </c:pt>
                      <c:pt idx="21">
                        <c:v>1</c:v>
                      </c:pt>
                      <c:pt idx="22">
                        <c:v>2</c:v>
                      </c:pt>
                      <c:pt idx="23">
                        <c:v>2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2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2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0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2</c:v>
                      </c:pt>
                      <c:pt idx="47">
                        <c:v>1</c:v>
                      </c:pt>
                      <c:pt idx="48">
                        <c:v>2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2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2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2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3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2</c:v>
                      </c:pt>
                      <c:pt idx="85">
                        <c:v>3</c:v>
                      </c:pt>
                      <c:pt idx="86">
                        <c:v>3</c:v>
                      </c:pt>
                      <c:pt idx="87">
                        <c:v>6</c:v>
                      </c:pt>
                      <c:pt idx="88">
                        <c:v>2</c:v>
                      </c:pt>
                      <c:pt idx="89">
                        <c:v>2</c:v>
                      </c:pt>
                      <c:pt idx="90">
                        <c:v>2</c:v>
                      </c:pt>
                      <c:pt idx="91">
                        <c:v>3</c:v>
                      </c:pt>
                      <c:pt idx="92">
                        <c:v>2</c:v>
                      </c:pt>
                      <c:pt idx="93">
                        <c:v>6</c:v>
                      </c:pt>
                      <c:pt idx="94">
                        <c:v>6</c:v>
                      </c:pt>
                      <c:pt idx="95">
                        <c:v>6</c:v>
                      </c:pt>
                      <c:pt idx="96">
                        <c:v>2</c:v>
                      </c:pt>
                      <c:pt idx="97">
                        <c:v>3</c:v>
                      </c:pt>
                      <c:pt idx="98">
                        <c:v>5</c:v>
                      </c:pt>
                      <c:pt idx="99">
                        <c:v>3</c:v>
                      </c:pt>
                      <c:pt idx="100">
                        <c:v>1</c:v>
                      </c:pt>
                      <c:pt idx="101">
                        <c:v>3</c:v>
                      </c:pt>
                      <c:pt idx="102">
                        <c:v>1</c:v>
                      </c:pt>
                      <c:pt idx="103">
                        <c:v>1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2</c:v>
                      </c:pt>
                      <c:pt idx="109">
                        <c:v>3</c:v>
                      </c:pt>
                      <c:pt idx="110">
                        <c:v>3</c:v>
                      </c:pt>
                      <c:pt idx="111">
                        <c:v>6</c:v>
                      </c:pt>
                      <c:pt idx="112">
                        <c:v>3</c:v>
                      </c:pt>
                      <c:pt idx="113">
                        <c:v>3</c:v>
                      </c:pt>
                      <c:pt idx="114">
                        <c:v>3</c:v>
                      </c:pt>
                      <c:pt idx="115">
                        <c:v>3</c:v>
                      </c:pt>
                      <c:pt idx="116">
                        <c:v>3</c:v>
                      </c:pt>
                      <c:pt idx="117">
                        <c:v>4</c:v>
                      </c:pt>
                      <c:pt idx="118">
                        <c:v>2</c:v>
                      </c:pt>
                      <c:pt idx="119">
                        <c:v>2</c:v>
                      </c:pt>
                      <c:pt idx="120">
                        <c:v>1</c:v>
                      </c:pt>
                      <c:pt idx="121">
                        <c:v>2</c:v>
                      </c:pt>
                      <c:pt idx="122">
                        <c:v>3</c:v>
                      </c:pt>
                      <c:pt idx="123">
                        <c:v>2</c:v>
                      </c:pt>
                      <c:pt idx="124">
                        <c:v>2</c:v>
                      </c:pt>
                      <c:pt idx="125">
                        <c:v>2</c:v>
                      </c:pt>
                      <c:pt idx="126">
                        <c:v>2</c:v>
                      </c:pt>
                      <c:pt idx="127">
                        <c:v>6</c:v>
                      </c:pt>
                      <c:pt idx="128">
                        <c:v>2</c:v>
                      </c:pt>
                      <c:pt idx="129">
                        <c:v>2</c:v>
                      </c:pt>
                      <c:pt idx="130">
                        <c:v>2</c:v>
                      </c:pt>
                      <c:pt idx="131">
                        <c:v>3</c:v>
                      </c:pt>
                      <c:pt idx="132">
                        <c:v>5</c:v>
                      </c:pt>
                      <c:pt idx="133">
                        <c:v>2</c:v>
                      </c:pt>
                      <c:pt idx="134">
                        <c:v>2</c:v>
                      </c:pt>
                      <c:pt idx="135">
                        <c:v>1</c:v>
                      </c:pt>
                      <c:pt idx="136">
                        <c:v>2</c:v>
                      </c:pt>
                      <c:pt idx="137">
                        <c:v>2</c:v>
                      </c:pt>
                      <c:pt idx="138">
                        <c:v>2</c:v>
                      </c:pt>
                      <c:pt idx="139">
                        <c:v>2</c:v>
                      </c:pt>
                      <c:pt idx="140">
                        <c:v>2</c:v>
                      </c:pt>
                      <c:pt idx="141">
                        <c:v>2</c:v>
                      </c:pt>
                      <c:pt idx="142">
                        <c:v>2</c:v>
                      </c:pt>
                      <c:pt idx="143">
                        <c:v>2</c:v>
                      </c:pt>
                      <c:pt idx="144">
                        <c:v>2</c:v>
                      </c:pt>
                      <c:pt idx="145">
                        <c:v>2</c:v>
                      </c:pt>
                      <c:pt idx="146">
                        <c:v>2</c:v>
                      </c:pt>
                      <c:pt idx="147">
                        <c:v>2</c:v>
                      </c:pt>
                      <c:pt idx="148">
                        <c:v>2</c:v>
                      </c:pt>
                      <c:pt idx="149">
                        <c:v>2</c:v>
                      </c:pt>
                      <c:pt idx="150">
                        <c:v>2</c:v>
                      </c:pt>
                      <c:pt idx="151">
                        <c:v>2</c:v>
                      </c:pt>
                      <c:pt idx="152">
                        <c:v>2</c:v>
                      </c:pt>
                      <c:pt idx="153">
                        <c:v>2</c:v>
                      </c:pt>
                      <c:pt idx="154">
                        <c:v>2</c:v>
                      </c:pt>
                      <c:pt idx="155">
                        <c:v>3</c:v>
                      </c:pt>
                      <c:pt idx="156">
                        <c:v>3</c:v>
                      </c:pt>
                      <c:pt idx="157">
                        <c:v>2</c:v>
                      </c:pt>
                      <c:pt idx="158">
                        <c:v>4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4</c:v>
                      </c:pt>
                      <c:pt idx="162">
                        <c:v>4</c:v>
                      </c:pt>
                      <c:pt idx="163">
                        <c:v>2</c:v>
                      </c:pt>
                      <c:pt idx="164">
                        <c:v>2</c:v>
                      </c:pt>
                      <c:pt idx="165">
                        <c:v>3</c:v>
                      </c:pt>
                      <c:pt idx="166">
                        <c:v>3</c:v>
                      </c:pt>
                      <c:pt idx="167">
                        <c:v>3</c:v>
                      </c:pt>
                      <c:pt idx="168">
                        <c:v>3</c:v>
                      </c:pt>
                      <c:pt idx="169">
                        <c:v>3</c:v>
                      </c:pt>
                      <c:pt idx="170">
                        <c:v>3</c:v>
                      </c:pt>
                      <c:pt idx="171">
                        <c:v>2</c:v>
                      </c:pt>
                      <c:pt idx="172">
                        <c:v>4</c:v>
                      </c:pt>
                      <c:pt idx="173">
                        <c:v>3</c:v>
                      </c:pt>
                      <c:pt idx="174">
                        <c:v>5</c:v>
                      </c:pt>
                      <c:pt idx="175">
                        <c:v>3</c:v>
                      </c:pt>
                      <c:pt idx="176">
                        <c:v>2</c:v>
                      </c:pt>
                      <c:pt idx="177">
                        <c:v>7</c:v>
                      </c:pt>
                      <c:pt idx="178">
                        <c:v>6</c:v>
                      </c:pt>
                      <c:pt idx="179">
                        <c:v>2</c:v>
                      </c:pt>
                      <c:pt idx="180">
                        <c:v>2</c:v>
                      </c:pt>
                      <c:pt idx="181">
                        <c:v>3</c:v>
                      </c:pt>
                      <c:pt idx="182">
                        <c:v>3</c:v>
                      </c:pt>
                      <c:pt idx="183">
                        <c:v>3</c:v>
                      </c:pt>
                      <c:pt idx="184">
                        <c:v>1</c:v>
                      </c:pt>
                      <c:pt idx="185">
                        <c:v>3</c:v>
                      </c:pt>
                      <c:pt idx="186">
                        <c:v>3</c:v>
                      </c:pt>
                      <c:pt idx="187">
                        <c:v>1</c:v>
                      </c:pt>
                      <c:pt idx="188">
                        <c:v>1</c:v>
                      </c:pt>
                      <c:pt idx="189">
                        <c:v>3</c:v>
                      </c:pt>
                      <c:pt idx="190">
                        <c:v>1</c:v>
                      </c:pt>
                      <c:pt idx="191">
                        <c:v>3</c:v>
                      </c:pt>
                      <c:pt idx="192">
                        <c:v>1</c:v>
                      </c:pt>
                      <c:pt idx="193">
                        <c:v>1</c:v>
                      </c:pt>
                      <c:pt idx="194">
                        <c:v>3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3</c:v>
                      </c:pt>
                      <c:pt idx="204">
                        <c:v>10</c:v>
                      </c:pt>
                      <c:pt idx="205">
                        <c:v>10</c:v>
                      </c:pt>
                      <c:pt idx="206">
                        <c:v>2</c:v>
                      </c:pt>
                      <c:pt idx="207">
                        <c:v>16</c:v>
                      </c:pt>
                      <c:pt idx="208">
                        <c:v>2</c:v>
                      </c:pt>
                      <c:pt idx="209">
                        <c:v>4</c:v>
                      </c:pt>
                      <c:pt idx="210">
                        <c:v>4</c:v>
                      </c:pt>
                      <c:pt idx="211">
                        <c:v>4</c:v>
                      </c:pt>
                      <c:pt idx="212">
                        <c:v>4</c:v>
                      </c:pt>
                      <c:pt idx="213">
                        <c:v>3</c:v>
                      </c:pt>
                      <c:pt idx="214">
                        <c:v>2</c:v>
                      </c:pt>
                      <c:pt idx="215">
                        <c:v>4</c:v>
                      </c:pt>
                      <c:pt idx="216">
                        <c:v>2</c:v>
                      </c:pt>
                      <c:pt idx="217">
                        <c:v>3</c:v>
                      </c:pt>
                      <c:pt idx="218">
                        <c:v>5</c:v>
                      </c:pt>
                      <c:pt idx="219">
                        <c:v>2</c:v>
                      </c:pt>
                      <c:pt idx="220">
                        <c:v>2</c:v>
                      </c:pt>
                      <c:pt idx="221">
                        <c:v>70</c:v>
                      </c:pt>
                      <c:pt idx="222">
                        <c:v>84</c:v>
                      </c:pt>
                      <c:pt idx="223">
                        <c:v>70</c:v>
                      </c:pt>
                      <c:pt idx="224">
                        <c:v>3</c:v>
                      </c:pt>
                      <c:pt idx="225">
                        <c:v>44</c:v>
                      </c:pt>
                      <c:pt idx="226">
                        <c:v>2</c:v>
                      </c:pt>
                      <c:pt idx="227">
                        <c:v>2</c:v>
                      </c:pt>
                      <c:pt idx="228">
                        <c:v>3</c:v>
                      </c:pt>
                      <c:pt idx="229">
                        <c:v>2</c:v>
                      </c:pt>
                      <c:pt idx="230">
                        <c:v>2</c:v>
                      </c:pt>
                      <c:pt idx="231">
                        <c:v>6</c:v>
                      </c:pt>
                      <c:pt idx="232">
                        <c:v>6</c:v>
                      </c:pt>
                      <c:pt idx="233">
                        <c:v>3</c:v>
                      </c:pt>
                      <c:pt idx="234">
                        <c:v>2</c:v>
                      </c:pt>
                      <c:pt idx="235">
                        <c:v>7</c:v>
                      </c:pt>
                      <c:pt idx="236">
                        <c:v>4</c:v>
                      </c:pt>
                      <c:pt idx="237">
                        <c:v>5</c:v>
                      </c:pt>
                      <c:pt idx="238">
                        <c:v>2</c:v>
                      </c:pt>
                      <c:pt idx="239">
                        <c:v>2</c:v>
                      </c:pt>
                      <c:pt idx="240">
                        <c:v>2</c:v>
                      </c:pt>
                      <c:pt idx="241">
                        <c:v>11</c:v>
                      </c:pt>
                      <c:pt idx="242">
                        <c:v>17</c:v>
                      </c:pt>
                      <c:pt idx="243">
                        <c:v>2</c:v>
                      </c:pt>
                      <c:pt idx="244">
                        <c:v>6</c:v>
                      </c:pt>
                      <c:pt idx="245">
                        <c:v>4</c:v>
                      </c:pt>
                      <c:pt idx="246">
                        <c:v>2</c:v>
                      </c:pt>
                      <c:pt idx="247">
                        <c:v>6</c:v>
                      </c:pt>
                      <c:pt idx="248">
                        <c:v>3</c:v>
                      </c:pt>
                      <c:pt idx="249">
                        <c:v>25</c:v>
                      </c:pt>
                      <c:pt idx="250">
                        <c:v>21</c:v>
                      </c:pt>
                      <c:pt idx="251">
                        <c:v>25</c:v>
                      </c:pt>
                      <c:pt idx="252">
                        <c:v>2</c:v>
                      </c:pt>
                      <c:pt idx="253">
                        <c:v>2</c:v>
                      </c:pt>
                      <c:pt idx="254">
                        <c:v>2</c:v>
                      </c:pt>
                      <c:pt idx="255">
                        <c:v>3</c:v>
                      </c:pt>
                      <c:pt idx="256">
                        <c:v>3</c:v>
                      </c:pt>
                      <c:pt idx="257">
                        <c:v>3</c:v>
                      </c:pt>
                      <c:pt idx="258">
                        <c:v>28</c:v>
                      </c:pt>
                      <c:pt idx="259">
                        <c:v>3</c:v>
                      </c:pt>
                      <c:pt idx="260">
                        <c:v>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0-9461-477E-AF28-2AD60CEE1C58}"/>
                  </c:ext>
                </c:extLst>
              </c15:ser>
            </c15:filteredScatterSeries>
            <c15:filteredScatterSeries>
              <c15:ser>
                <c:idx val="32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(1)'!$AH$1</c15:sqref>
                        </c15:formulaRef>
                      </c:ext>
                    </c:extLst>
                    <c:strCache>
                      <c:ptCount val="1"/>
                      <c:pt idx="0">
                        <c:v>process_path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shade val="79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(1)'!$AH$2:$AH$263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2</c:v>
                      </c:pt>
                      <c:pt idx="5">
                        <c:v>1</c:v>
                      </c:pt>
                      <c:pt idx="6">
                        <c:v>2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2</c:v>
                      </c:pt>
                      <c:pt idx="12">
                        <c:v>1</c:v>
                      </c:pt>
                      <c:pt idx="13">
                        <c:v>2</c:v>
                      </c:pt>
                      <c:pt idx="14">
                        <c:v>2</c:v>
                      </c:pt>
                      <c:pt idx="15">
                        <c:v>2</c:v>
                      </c:pt>
                      <c:pt idx="16">
                        <c:v>1</c:v>
                      </c:pt>
                      <c:pt idx="17">
                        <c:v>2</c:v>
                      </c:pt>
                      <c:pt idx="18">
                        <c:v>1</c:v>
                      </c:pt>
                      <c:pt idx="19">
                        <c:v>2</c:v>
                      </c:pt>
                      <c:pt idx="20">
                        <c:v>2</c:v>
                      </c:pt>
                      <c:pt idx="21">
                        <c:v>1</c:v>
                      </c:pt>
                      <c:pt idx="22">
                        <c:v>2</c:v>
                      </c:pt>
                      <c:pt idx="23">
                        <c:v>2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2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2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0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2</c:v>
                      </c:pt>
                      <c:pt idx="47">
                        <c:v>1</c:v>
                      </c:pt>
                      <c:pt idx="48">
                        <c:v>2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2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2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2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3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2</c:v>
                      </c:pt>
                      <c:pt idx="85">
                        <c:v>3</c:v>
                      </c:pt>
                      <c:pt idx="86">
                        <c:v>3</c:v>
                      </c:pt>
                      <c:pt idx="87">
                        <c:v>6</c:v>
                      </c:pt>
                      <c:pt idx="88">
                        <c:v>2</c:v>
                      </c:pt>
                      <c:pt idx="89">
                        <c:v>2</c:v>
                      </c:pt>
                      <c:pt idx="90">
                        <c:v>2</c:v>
                      </c:pt>
                      <c:pt idx="91">
                        <c:v>3</c:v>
                      </c:pt>
                      <c:pt idx="92">
                        <c:v>2</c:v>
                      </c:pt>
                      <c:pt idx="93">
                        <c:v>6</c:v>
                      </c:pt>
                      <c:pt idx="94">
                        <c:v>6</c:v>
                      </c:pt>
                      <c:pt idx="95">
                        <c:v>6</c:v>
                      </c:pt>
                      <c:pt idx="96">
                        <c:v>2</c:v>
                      </c:pt>
                      <c:pt idx="97">
                        <c:v>3</c:v>
                      </c:pt>
                      <c:pt idx="98">
                        <c:v>5</c:v>
                      </c:pt>
                      <c:pt idx="99">
                        <c:v>3</c:v>
                      </c:pt>
                      <c:pt idx="100">
                        <c:v>1</c:v>
                      </c:pt>
                      <c:pt idx="101">
                        <c:v>3</c:v>
                      </c:pt>
                      <c:pt idx="102">
                        <c:v>1</c:v>
                      </c:pt>
                      <c:pt idx="103">
                        <c:v>1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2</c:v>
                      </c:pt>
                      <c:pt idx="109">
                        <c:v>3</c:v>
                      </c:pt>
                      <c:pt idx="110">
                        <c:v>3</c:v>
                      </c:pt>
                      <c:pt idx="111">
                        <c:v>6</c:v>
                      </c:pt>
                      <c:pt idx="112">
                        <c:v>3</c:v>
                      </c:pt>
                      <c:pt idx="113">
                        <c:v>3</c:v>
                      </c:pt>
                      <c:pt idx="114">
                        <c:v>3</c:v>
                      </c:pt>
                      <c:pt idx="115">
                        <c:v>3</c:v>
                      </c:pt>
                      <c:pt idx="116">
                        <c:v>3</c:v>
                      </c:pt>
                      <c:pt idx="117">
                        <c:v>4</c:v>
                      </c:pt>
                      <c:pt idx="118">
                        <c:v>2</c:v>
                      </c:pt>
                      <c:pt idx="119">
                        <c:v>2</c:v>
                      </c:pt>
                      <c:pt idx="120">
                        <c:v>1</c:v>
                      </c:pt>
                      <c:pt idx="121">
                        <c:v>2</c:v>
                      </c:pt>
                      <c:pt idx="122">
                        <c:v>3</c:v>
                      </c:pt>
                      <c:pt idx="123">
                        <c:v>2</c:v>
                      </c:pt>
                      <c:pt idx="124">
                        <c:v>2</c:v>
                      </c:pt>
                      <c:pt idx="125">
                        <c:v>2</c:v>
                      </c:pt>
                      <c:pt idx="126">
                        <c:v>2</c:v>
                      </c:pt>
                      <c:pt idx="127">
                        <c:v>6</c:v>
                      </c:pt>
                      <c:pt idx="128">
                        <c:v>2</c:v>
                      </c:pt>
                      <c:pt idx="129">
                        <c:v>2</c:v>
                      </c:pt>
                      <c:pt idx="130">
                        <c:v>2</c:v>
                      </c:pt>
                      <c:pt idx="131">
                        <c:v>3</c:v>
                      </c:pt>
                      <c:pt idx="132">
                        <c:v>5</c:v>
                      </c:pt>
                      <c:pt idx="133">
                        <c:v>2</c:v>
                      </c:pt>
                      <c:pt idx="134">
                        <c:v>2</c:v>
                      </c:pt>
                      <c:pt idx="135">
                        <c:v>1</c:v>
                      </c:pt>
                      <c:pt idx="136">
                        <c:v>2</c:v>
                      </c:pt>
                      <c:pt idx="137">
                        <c:v>2</c:v>
                      </c:pt>
                      <c:pt idx="138">
                        <c:v>2</c:v>
                      </c:pt>
                      <c:pt idx="139">
                        <c:v>2</c:v>
                      </c:pt>
                      <c:pt idx="140">
                        <c:v>2</c:v>
                      </c:pt>
                      <c:pt idx="141">
                        <c:v>2</c:v>
                      </c:pt>
                      <c:pt idx="142">
                        <c:v>2</c:v>
                      </c:pt>
                      <c:pt idx="143">
                        <c:v>2</c:v>
                      </c:pt>
                      <c:pt idx="144">
                        <c:v>2</c:v>
                      </c:pt>
                      <c:pt idx="145">
                        <c:v>2</c:v>
                      </c:pt>
                      <c:pt idx="146">
                        <c:v>2</c:v>
                      </c:pt>
                      <c:pt idx="147">
                        <c:v>2</c:v>
                      </c:pt>
                      <c:pt idx="148">
                        <c:v>2</c:v>
                      </c:pt>
                      <c:pt idx="149">
                        <c:v>2</c:v>
                      </c:pt>
                      <c:pt idx="150">
                        <c:v>2</c:v>
                      </c:pt>
                      <c:pt idx="151">
                        <c:v>2</c:v>
                      </c:pt>
                      <c:pt idx="152">
                        <c:v>2</c:v>
                      </c:pt>
                      <c:pt idx="153">
                        <c:v>2</c:v>
                      </c:pt>
                      <c:pt idx="154">
                        <c:v>2</c:v>
                      </c:pt>
                      <c:pt idx="155">
                        <c:v>3</c:v>
                      </c:pt>
                      <c:pt idx="156">
                        <c:v>3</c:v>
                      </c:pt>
                      <c:pt idx="157">
                        <c:v>2</c:v>
                      </c:pt>
                      <c:pt idx="158">
                        <c:v>4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4</c:v>
                      </c:pt>
                      <c:pt idx="162">
                        <c:v>4</c:v>
                      </c:pt>
                      <c:pt idx="163">
                        <c:v>2</c:v>
                      </c:pt>
                      <c:pt idx="164">
                        <c:v>2</c:v>
                      </c:pt>
                      <c:pt idx="165">
                        <c:v>3</c:v>
                      </c:pt>
                      <c:pt idx="166">
                        <c:v>3</c:v>
                      </c:pt>
                      <c:pt idx="167">
                        <c:v>3</c:v>
                      </c:pt>
                      <c:pt idx="168">
                        <c:v>3</c:v>
                      </c:pt>
                      <c:pt idx="169">
                        <c:v>3</c:v>
                      </c:pt>
                      <c:pt idx="170">
                        <c:v>3</c:v>
                      </c:pt>
                      <c:pt idx="171">
                        <c:v>2</c:v>
                      </c:pt>
                      <c:pt idx="172">
                        <c:v>4</c:v>
                      </c:pt>
                      <c:pt idx="173">
                        <c:v>3</c:v>
                      </c:pt>
                      <c:pt idx="174">
                        <c:v>5</c:v>
                      </c:pt>
                      <c:pt idx="175">
                        <c:v>3</c:v>
                      </c:pt>
                      <c:pt idx="176">
                        <c:v>2</c:v>
                      </c:pt>
                      <c:pt idx="177">
                        <c:v>7</c:v>
                      </c:pt>
                      <c:pt idx="178">
                        <c:v>6</c:v>
                      </c:pt>
                      <c:pt idx="179">
                        <c:v>2</c:v>
                      </c:pt>
                      <c:pt idx="180">
                        <c:v>2</c:v>
                      </c:pt>
                      <c:pt idx="181">
                        <c:v>3</c:v>
                      </c:pt>
                      <c:pt idx="182">
                        <c:v>3</c:v>
                      </c:pt>
                      <c:pt idx="183">
                        <c:v>3</c:v>
                      </c:pt>
                      <c:pt idx="184">
                        <c:v>1</c:v>
                      </c:pt>
                      <c:pt idx="185">
                        <c:v>3</c:v>
                      </c:pt>
                      <c:pt idx="186">
                        <c:v>3</c:v>
                      </c:pt>
                      <c:pt idx="187">
                        <c:v>1</c:v>
                      </c:pt>
                      <c:pt idx="188">
                        <c:v>1</c:v>
                      </c:pt>
                      <c:pt idx="189">
                        <c:v>3</c:v>
                      </c:pt>
                      <c:pt idx="190">
                        <c:v>1</c:v>
                      </c:pt>
                      <c:pt idx="191">
                        <c:v>3</c:v>
                      </c:pt>
                      <c:pt idx="192">
                        <c:v>1</c:v>
                      </c:pt>
                      <c:pt idx="193">
                        <c:v>1</c:v>
                      </c:pt>
                      <c:pt idx="194">
                        <c:v>3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3</c:v>
                      </c:pt>
                      <c:pt idx="204">
                        <c:v>10</c:v>
                      </c:pt>
                      <c:pt idx="205">
                        <c:v>10</c:v>
                      </c:pt>
                      <c:pt idx="206">
                        <c:v>2</c:v>
                      </c:pt>
                      <c:pt idx="207">
                        <c:v>16</c:v>
                      </c:pt>
                      <c:pt idx="208">
                        <c:v>2</c:v>
                      </c:pt>
                      <c:pt idx="209">
                        <c:v>4</c:v>
                      </c:pt>
                      <c:pt idx="210">
                        <c:v>4</c:v>
                      </c:pt>
                      <c:pt idx="211">
                        <c:v>4</c:v>
                      </c:pt>
                      <c:pt idx="212">
                        <c:v>4</c:v>
                      </c:pt>
                      <c:pt idx="213">
                        <c:v>3</c:v>
                      </c:pt>
                      <c:pt idx="214">
                        <c:v>2</c:v>
                      </c:pt>
                      <c:pt idx="215">
                        <c:v>4</c:v>
                      </c:pt>
                      <c:pt idx="216">
                        <c:v>2</c:v>
                      </c:pt>
                      <c:pt idx="217">
                        <c:v>3</c:v>
                      </c:pt>
                      <c:pt idx="218">
                        <c:v>5</c:v>
                      </c:pt>
                      <c:pt idx="219">
                        <c:v>2</c:v>
                      </c:pt>
                      <c:pt idx="220">
                        <c:v>2</c:v>
                      </c:pt>
                      <c:pt idx="221">
                        <c:v>70</c:v>
                      </c:pt>
                      <c:pt idx="222">
                        <c:v>84</c:v>
                      </c:pt>
                      <c:pt idx="223">
                        <c:v>70</c:v>
                      </c:pt>
                      <c:pt idx="224">
                        <c:v>3</c:v>
                      </c:pt>
                      <c:pt idx="225">
                        <c:v>44</c:v>
                      </c:pt>
                      <c:pt idx="226">
                        <c:v>2</c:v>
                      </c:pt>
                      <c:pt idx="227">
                        <c:v>2</c:v>
                      </c:pt>
                      <c:pt idx="228">
                        <c:v>3</c:v>
                      </c:pt>
                      <c:pt idx="229">
                        <c:v>2</c:v>
                      </c:pt>
                      <c:pt idx="230">
                        <c:v>2</c:v>
                      </c:pt>
                      <c:pt idx="231">
                        <c:v>6</c:v>
                      </c:pt>
                      <c:pt idx="232">
                        <c:v>6</c:v>
                      </c:pt>
                      <c:pt idx="233">
                        <c:v>3</c:v>
                      </c:pt>
                      <c:pt idx="234">
                        <c:v>2</c:v>
                      </c:pt>
                      <c:pt idx="235">
                        <c:v>7</c:v>
                      </c:pt>
                      <c:pt idx="236">
                        <c:v>4</c:v>
                      </c:pt>
                      <c:pt idx="237">
                        <c:v>5</c:v>
                      </c:pt>
                      <c:pt idx="238">
                        <c:v>2</c:v>
                      </c:pt>
                      <c:pt idx="239">
                        <c:v>2</c:v>
                      </c:pt>
                      <c:pt idx="240">
                        <c:v>2</c:v>
                      </c:pt>
                      <c:pt idx="241">
                        <c:v>11</c:v>
                      </c:pt>
                      <c:pt idx="242">
                        <c:v>17</c:v>
                      </c:pt>
                      <c:pt idx="243">
                        <c:v>2</c:v>
                      </c:pt>
                      <c:pt idx="244">
                        <c:v>6</c:v>
                      </c:pt>
                      <c:pt idx="245">
                        <c:v>4</c:v>
                      </c:pt>
                      <c:pt idx="246">
                        <c:v>2</c:v>
                      </c:pt>
                      <c:pt idx="247">
                        <c:v>6</c:v>
                      </c:pt>
                      <c:pt idx="248">
                        <c:v>3</c:v>
                      </c:pt>
                      <c:pt idx="249">
                        <c:v>25</c:v>
                      </c:pt>
                      <c:pt idx="250">
                        <c:v>21</c:v>
                      </c:pt>
                      <c:pt idx="251">
                        <c:v>25</c:v>
                      </c:pt>
                      <c:pt idx="252">
                        <c:v>2</c:v>
                      </c:pt>
                      <c:pt idx="253">
                        <c:v>2</c:v>
                      </c:pt>
                      <c:pt idx="254">
                        <c:v>2</c:v>
                      </c:pt>
                      <c:pt idx="255">
                        <c:v>3</c:v>
                      </c:pt>
                      <c:pt idx="256">
                        <c:v>3</c:v>
                      </c:pt>
                      <c:pt idx="257">
                        <c:v>3</c:v>
                      </c:pt>
                      <c:pt idx="258">
                        <c:v>28</c:v>
                      </c:pt>
                      <c:pt idx="259">
                        <c:v>3</c:v>
                      </c:pt>
                      <c:pt idx="260">
                        <c:v>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9461-477E-AF28-2AD60CEE1C58}"/>
                  </c:ext>
                </c:extLst>
              </c15:ser>
            </c15:filteredScatterSeries>
            <c15:filteredScatterSeries>
              <c15:ser>
                <c:idx val="33"/>
                <c:order val="3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(1)'!$AI$1</c15:sqref>
                        </c15:formulaRef>
                      </c:ext>
                    </c:extLst>
                    <c:strCache>
                      <c:ptCount val="1"/>
                      <c:pt idx="0">
                        <c:v>beh_command_line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shade val="76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(1)'!$AI$2:$AI$263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2</c:v>
                      </c:pt>
                      <c:pt idx="5">
                        <c:v>1</c:v>
                      </c:pt>
                      <c:pt idx="6">
                        <c:v>2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2</c:v>
                      </c:pt>
                      <c:pt idx="12">
                        <c:v>1</c:v>
                      </c:pt>
                      <c:pt idx="13">
                        <c:v>2</c:v>
                      </c:pt>
                      <c:pt idx="14">
                        <c:v>2</c:v>
                      </c:pt>
                      <c:pt idx="15">
                        <c:v>2</c:v>
                      </c:pt>
                      <c:pt idx="16">
                        <c:v>1</c:v>
                      </c:pt>
                      <c:pt idx="17">
                        <c:v>2</c:v>
                      </c:pt>
                      <c:pt idx="18">
                        <c:v>1</c:v>
                      </c:pt>
                      <c:pt idx="19">
                        <c:v>2</c:v>
                      </c:pt>
                      <c:pt idx="20">
                        <c:v>2</c:v>
                      </c:pt>
                      <c:pt idx="21">
                        <c:v>1</c:v>
                      </c:pt>
                      <c:pt idx="22">
                        <c:v>2</c:v>
                      </c:pt>
                      <c:pt idx="23">
                        <c:v>2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2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2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0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2</c:v>
                      </c:pt>
                      <c:pt idx="47">
                        <c:v>1</c:v>
                      </c:pt>
                      <c:pt idx="48">
                        <c:v>2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2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2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2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3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2</c:v>
                      </c:pt>
                      <c:pt idx="85">
                        <c:v>3</c:v>
                      </c:pt>
                      <c:pt idx="86">
                        <c:v>3</c:v>
                      </c:pt>
                      <c:pt idx="87">
                        <c:v>6</c:v>
                      </c:pt>
                      <c:pt idx="88">
                        <c:v>2</c:v>
                      </c:pt>
                      <c:pt idx="89">
                        <c:v>2</c:v>
                      </c:pt>
                      <c:pt idx="90">
                        <c:v>2</c:v>
                      </c:pt>
                      <c:pt idx="91">
                        <c:v>3</c:v>
                      </c:pt>
                      <c:pt idx="92">
                        <c:v>2</c:v>
                      </c:pt>
                      <c:pt idx="93">
                        <c:v>6</c:v>
                      </c:pt>
                      <c:pt idx="94">
                        <c:v>6</c:v>
                      </c:pt>
                      <c:pt idx="95">
                        <c:v>6</c:v>
                      </c:pt>
                      <c:pt idx="96">
                        <c:v>2</c:v>
                      </c:pt>
                      <c:pt idx="97">
                        <c:v>3</c:v>
                      </c:pt>
                      <c:pt idx="98">
                        <c:v>5</c:v>
                      </c:pt>
                      <c:pt idx="99">
                        <c:v>3</c:v>
                      </c:pt>
                      <c:pt idx="100">
                        <c:v>1</c:v>
                      </c:pt>
                      <c:pt idx="101">
                        <c:v>3</c:v>
                      </c:pt>
                      <c:pt idx="102">
                        <c:v>1</c:v>
                      </c:pt>
                      <c:pt idx="103">
                        <c:v>1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2</c:v>
                      </c:pt>
                      <c:pt idx="109">
                        <c:v>3</c:v>
                      </c:pt>
                      <c:pt idx="110">
                        <c:v>3</c:v>
                      </c:pt>
                      <c:pt idx="111">
                        <c:v>6</c:v>
                      </c:pt>
                      <c:pt idx="112">
                        <c:v>3</c:v>
                      </c:pt>
                      <c:pt idx="113">
                        <c:v>3</c:v>
                      </c:pt>
                      <c:pt idx="114">
                        <c:v>3</c:v>
                      </c:pt>
                      <c:pt idx="115">
                        <c:v>3</c:v>
                      </c:pt>
                      <c:pt idx="116">
                        <c:v>3</c:v>
                      </c:pt>
                      <c:pt idx="117">
                        <c:v>4</c:v>
                      </c:pt>
                      <c:pt idx="118">
                        <c:v>2</c:v>
                      </c:pt>
                      <c:pt idx="119">
                        <c:v>2</c:v>
                      </c:pt>
                      <c:pt idx="120">
                        <c:v>1</c:v>
                      </c:pt>
                      <c:pt idx="121">
                        <c:v>2</c:v>
                      </c:pt>
                      <c:pt idx="122">
                        <c:v>3</c:v>
                      </c:pt>
                      <c:pt idx="123">
                        <c:v>2</c:v>
                      </c:pt>
                      <c:pt idx="124">
                        <c:v>2</c:v>
                      </c:pt>
                      <c:pt idx="125">
                        <c:v>2</c:v>
                      </c:pt>
                      <c:pt idx="126">
                        <c:v>2</c:v>
                      </c:pt>
                      <c:pt idx="127">
                        <c:v>6</c:v>
                      </c:pt>
                      <c:pt idx="128">
                        <c:v>2</c:v>
                      </c:pt>
                      <c:pt idx="129">
                        <c:v>2</c:v>
                      </c:pt>
                      <c:pt idx="130">
                        <c:v>2</c:v>
                      </c:pt>
                      <c:pt idx="131">
                        <c:v>3</c:v>
                      </c:pt>
                      <c:pt idx="132">
                        <c:v>5</c:v>
                      </c:pt>
                      <c:pt idx="133">
                        <c:v>2</c:v>
                      </c:pt>
                      <c:pt idx="134">
                        <c:v>2</c:v>
                      </c:pt>
                      <c:pt idx="135">
                        <c:v>1</c:v>
                      </c:pt>
                      <c:pt idx="136">
                        <c:v>2</c:v>
                      </c:pt>
                      <c:pt idx="137">
                        <c:v>2</c:v>
                      </c:pt>
                      <c:pt idx="138">
                        <c:v>2</c:v>
                      </c:pt>
                      <c:pt idx="139">
                        <c:v>2</c:v>
                      </c:pt>
                      <c:pt idx="140">
                        <c:v>2</c:v>
                      </c:pt>
                      <c:pt idx="141">
                        <c:v>2</c:v>
                      </c:pt>
                      <c:pt idx="142">
                        <c:v>2</c:v>
                      </c:pt>
                      <c:pt idx="143">
                        <c:v>2</c:v>
                      </c:pt>
                      <c:pt idx="144">
                        <c:v>2</c:v>
                      </c:pt>
                      <c:pt idx="145">
                        <c:v>2</c:v>
                      </c:pt>
                      <c:pt idx="146">
                        <c:v>2</c:v>
                      </c:pt>
                      <c:pt idx="147">
                        <c:v>2</c:v>
                      </c:pt>
                      <c:pt idx="148">
                        <c:v>2</c:v>
                      </c:pt>
                      <c:pt idx="149">
                        <c:v>2</c:v>
                      </c:pt>
                      <c:pt idx="150">
                        <c:v>2</c:v>
                      </c:pt>
                      <c:pt idx="151">
                        <c:v>2</c:v>
                      </c:pt>
                      <c:pt idx="152">
                        <c:v>2</c:v>
                      </c:pt>
                      <c:pt idx="153">
                        <c:v>2</c:v>
                      </c:pt>
                      <c:pt idx="154">
                        <c:v>2</c:v>
                      </c:pt>
                      <c:pt idx="155">
                        <c:v>3</c:v>
                      </c:pt>
                      <c:pt idx="156">
                        <c:v>3</c:v>
                      </c:pt>
                      <c:pt idx="157">
                        <c:v>2</c:v>
                      </c:pt>
                      <c:pt idx="158">
                        <c:v>4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4</c:v>
                      </c:pt>
                      <c:pt idx="162">
                        <c:v>4</c:v>
                      </c:pt>
                      <c:pt idx="163">
                        <c:v>2</c:v>
                      </c:pt>
                      <c:pt idx="164">
                        <c:v>2</c:v>
                      </c:pt>
                      <c:pt idx="165">
                        <c:v>3</c:v>
                      </c:pt>
                      <c:pt idx="166">
                        <c:v>3</c:v>
                      </c:pt>
                      <c:pt idx="167">
                        <c:v>3</c:v>
                      </c:pt>
                      <c:pt idx="168">
                        <c:v>3</c:v>
                      </c:pt>
                      <c:pt idx="169">
                        <c:v>3</c:v>
                      </c:pt>
                      <c:pt idx="170">
                        <c:v>3</c:v>
                      </c:pt>
                      <c:pt idx="171">
                        <c:v>2</c:v>
                      </c:pt>
                      <c:pt idx="172">
                        <c:v>4</c:v>
                      </c:pt>
                      <c:pt idx="173">
                        <c:v>3</c:v>
                      </c:pt>
                      <c:pt idx="174">
                        <c:v>5</c:v>
                      </c:pt>
                      <c:pt idx="175">
                        <c:v>3</c:v>
                      </c:pt>
                      <c:pt idx="176">
                        <c:v>2</c:v>
                      </c:pt>
                      <c:pt idx="177">
                        <c:v>7</c:v>
                      </c:pt>
                      <c:pt idx="178">
                        <c:v>6</c:v>
                      </c:pt>
                      <c:pt idx="179">
                        <c:v>2</c:v>
                      </c:pt>
                      <c:pt idx="180">
                        <c:v>2</c:v>
                      </c:pt>
                      <c:pt idx="181">
                        <c:v>3</c:v>
                      </c:pt>
                      <c:pt idx="182">
                        <c:v>3</c:v>
                      </c:pt>
                      <c:pt idx="183">
                        <c:v>3</c:v>
                      </c:pt>
                      <c:pt idx="184">
                        <c:v>1</c:v>
                      </c:pt>
                      <c:pt idx="185">
                        <c:v>3</c:v>
                      </c:pt>
                      <c:pt idx="186">
                        <c:v>3</c:v>
                      </c:pt>
                      <c:pt idx="187">
                        <c:v>1</c:v>
                      </c:pt>
                      <c:pt idx="188">
                        <c:v>1</c:v>
                      </c:pt>
                      <c:pt idx="189">
                        <c:v>3</c:v>
                      </c:pt>
                      <c:pt idx="190">
                        <c:v>1</c:v>
                      </c:pt>
                      <c:pt idx="191">
                        <c:v>3</c:v>
                      </c:pt>
                      <c:pt idx="192">
                        <c:v>1</c:v>
                      </c:pt>
                      <c:pt idx="193">
                        <c:v>1</c:v>
                      </c:pt>
                      <c:pt idx="194">
                        <c:v>3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3</c:v>
                      </c:pt>
                      <c:pt idx="204">
                        <c:v>10</c:v>
                      </c:pt>
                      <c:pt idx="205">
                        <c:v>10</c:v>
                      </c:pt>
                      <c:pt idx="206">
                        <c:v>2</c:v>
                      </c:pt>
                      <c:pt idx="207">
                        <c:v>16</c:v>
                      </c:pt>
                      <c:pt idx="208">
                        <c:v>2</c:v>
                      </c:pt>
                      <c:pt idx="209">
                        <c:v>4</c:v>
                      </c:pt>
                      <c:pt idx="210">
                        <c:v>4</c:v>
                      </c:pt>
                      <c:pt idx="211">
                        <c:v>4</c:v>
                      </c:pt>
                      <c:pt idx="212">
                        <c:v>4</c:v>
                      </c:pt>
                      <c:pt idx="213">
                        <c:v>3</c:v>
                      </c:pt>
                      <c:pt idx="214">
                        <c:v>2</c:v>
                      </c:pt>
                      <c:pt idx="215">
                        <c:v>4</c:v>
                      </c:pt>
                      <c:pt idx="216">
                        <c:v>2</c:v>
                      </c:pt>
                      <c:pt idx="217">
                        <c:v>3</c:v>
                      </c:pt>
                      <c:pt idx="218">
                        <c:v>5</c:v>
                      </c:pt>
                      <c:pt idx="219">
                        <c:v>2</c:v>
                      </c:pt>
                      <c:pt idx="220">
                        <c:v>2</c:v>
                      </c:pt>
                      <c:pt idx="221">
                        <c:v>70</c:v>
                      </c:pt>
                      <c:pt idx="222">
                        <c:v>84</c:v>
                      </c:pt>
                      <c:pt idx="223">
                        <c:v>70</c:v>
                      </c:pt>
                      <c:pt idx="224">
                        <c:v>3</c:v>
                      </c:pt>
                      <c:pt idx="225">
                        <c:v>44</c:v>
                      </c:pt>
                      <c:pt idx="226">
                        <c:v>2</c:v>
                      </c:pt>
                      <c:pt idx="227">
                        <c:v>2</c:v>
                      </c:pt>
                      <c:pt idx="228">
                        <c:v>3</c:v>
                      </c:pt>
                      <c:pt idx="229">
                        <c:v>2</c:v>
                      </c:pt>
                      <c:pt idx="230">
                        <c:v>2</c:v>
                      </c:pt>
                      <c:pt idx="231">
                        <c:v>6</c:v>
                      </c:pt>
                      <c:pt idx="232">
                        <c:v>6</c:v>
                      </c:pt>
                      <c:pt idx="233">
                        <c:v>3</c:v>
                      </c:pt>
                      <c:pt idx="234">
                        <c:v>2</c:v>
                      </c:pt>
                      <c:pt idx="235">
                        <c:v>7</c:v>
                      </c:pt>
                      <c:pt idx="236">
                        <c:v>4</c:v>
                      </c:pt>
                      <c:pt idx="237">
                        <c:v>5</c:v>
                      </c:pt>
                      <c:pt idx="238">
                        <c:v>2</c:v>
                      </c:pt>
                      <c:pt idx="239">
                        <c:v>2</c:v>
                      </c:pt>
                      <c:pt idx="240">
                        <c:v>2</c:v>
                      </c:pt>
                      <c:pt idx="241">
                        <c:v>11</c:v>
                      </c:pt>
                      <c:pt idx="242">
                        <c:v>17</c:v>
                      </c:pt>
                      <c:pt idx="243">
                        <c:v>2</c:v>
                      </c:pt>
                      <c:pt idx="244">
                        <c:v>6</c:v>
                      </c:pt>
                      <c:pt idx="245">
                        <c:v>4</c:v>
                      </c:pt>
                      <c:pt idx="246">
                        <c:v>2</c:v>
                      </c:pt>
                      <c:pt idx="247">
                        <c:v>6</c:v>
                      </c:pt>
                      <c:pt idx="248">
                        <c:v>3</c:v>
                      </c:pt>
                      <c:pt idx="249">
                        <c:v>25</c:v>
                      </c:pt>
                      <c:pt idx="250">
                        <c:v>21</c:v>
                      </c:pt>
                      <c:pt idx="251">
                        <c:v>25</c:v>
                      </c:pt>
                      <c:pt idx="252">
                        <c:v>2</c:v>
                      </c:pt>
                      <c:pt idx="253">
                        <c:v>2</c:v>
                      </c:pt>
                      <c:pt idx="254">
                        <c:v>2</c:v>
                      </c:pt>
                      <c:pt idx="255">
                        <c:v>3</c:v>
                      </c:pt>
                      <c:pt idx="256">
                        <c:v>3</c:v>
                      </c:pt>
                      <c:pt idx="257">
                        <c:v>3</c:v>
                      </c:pt>
                      <c:pt idx="258">
                        <c:v>28</c:v>
                      </c:pt>
                      <c:pt idx="259">
                        <c:v>3</c:v>
                      </c:pt>
                      <c:pt idx="260">
                        <c:v>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9461-477E-AF28-2AD60CEE1C58}"/>
                  </c:ext>
                </c:extLst>
              </c15:ser>
            </c15:filteredScatterSeries>
            <c15:filteredScatterSeries>
              <c15:ser>
                <c:idx val="34"/>
                <c:order val="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(1)'!$AJ$1</c15:sqref>
                        </c15:formulaRef>
                      </c:ext>
                    </c:extLst>
                    <c:strCache>
                      <c:ptCount val="1"/>
                      <c:pt idx="0">
                        <c:v>tree_process_name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shade val="73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(1)'!$AJ$2:$AJ$263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2</c:v>
                      </c:pt>
                      <c:pt idx="5">
                        <c:v>1</c:v>
                      </c:pt>
                      <c:pt idx="6">
                        <c:v>2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2</c:v>
                      </c:pt>
                      <c:pt idx="12">
                        <c:v>1</c:v>
                      </c:pt>
                      <c:pt idx="13">
                        <c:v>2</c:v>
                      </c:pt>
                      <c:pt idx="14">
                        <c:v>2</c:v>
                      </c:pt>
                      <c:pt idx="15">
                        <c:v>2</c:v>
                      </c:pt>
                      <c:pt idx="16">
                        <c:v>1</c:v>
                      </c:pt>
                      <c:pt idx="17">
                        <c:v>2</c:v>
                      </c:pt>
                      <c:pt idx="18">
                        <c:v>1</c:v>
                      </c:pt>
                      <c:pt idx="19">
                        <c:v>2</c:v>
                      </c:pt>
                      <c:pt idx="20">
                        <c:v>2</c:v>
                      </c:pt>
                      <c:pt idx="21">
                        <c:v>1</c:v>
                      </c:pt>
                      <c:pt idx="22">
                        <c:v>2</c:v>
                      </c:pt>
                      <c:pt idx="23">
                        <c:v>2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2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2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0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2</c:v>
                      </c:pt>
                      <c:pt idx="47">
                        <c:v>1</c:v>
                      </c:pt>
                      <c:pt idx="48">
                        <c:v>2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2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2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2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3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1</c:v>
                      </c:pt>
                      <c:pt idx="92">
                        <c:v>0</c:v>
                      </c:pt>
                      <c:pt idx="93">
                        <c:v>1</c:v>
                      </c:pt>
                      <c:pt idx="94">
                        <c:v>1</c:v>
                      </c:pt>
                      <c:pt idx="95">
                        <c:v>1</c:v>
                      </c:pt>
                      <c:pt idx="96">
                        <c:v>0</c:v>
                      </c:pt>
                      <c:pt idx="97">
                        <c:v>1</c:v>
                      </c:pt>
                      <c:pt idx="98">
                        <c:v>1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1</c:v>
                      </c:pt>
                      <c:pt idx="110">
                        <c:v>1</c:v>
                      </c:pt>
                      <c:pt idx="111">
                        <c:v>2</c:v>
                      </c:pt>
                      <c:pt idx="112">
                        <c:v>1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1</c:v>
                      </c:pt>
                      <c:pt idx="116">
                        <c:v>1</c:v>
                      </c:pt>
                      <c:pt idx="117">
                        <c:v>1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1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2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1</c:v>
                      </c:pt>
                      <c:pt idx="132">
                        <c:v>2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1</c:v>
                      </c:pt>
                      <c:pt idx="156">
                        <c:v>1</c:v>
                      </c:pt>
                      <c:pt idx="157">
                        <c:v>0</c:v>
                      </c:pt>
                      <c:pt idx="158">
                        <c:v>1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1</c:v>
                      </c:pt>
                      <c:pt idx="162">
                        <c:v>1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1</c:v>
                      </c:pt>
                      <c:pt idx="166">
                        <c:v>1</c:v>
                      </c:pt>
                      <c:pt idx="167">
                        <c:v>1</c:v>
                      </c:pt>
                      <c:pt idx="168">
                        <c:v>1</c:v>
                      </c:pt>
                      <c:pt idx="169">
                        <c:v>1</c:v>
                      </c:pt>
                      <c:pt idx="170">
                        <c:v>1</c:v>
                      </c:pt>
                      <c:pt idx="171">
                        <c:v>0</c:v>
                      </c:pt>
                      <c:pt idx="172">
                        <c:v>1</c:v>
                      </c:pt>
                      <c:pt idx="173">
                        <c:v>1</c:v>
                      </c:pt>
                      <c:pt idx="174">
                        <c:v>1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3</c:v>
                      </c:pt>
                      <c:pt idx="178">
                        <c:v>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1</c:v>
                      </c:pt>
                      <c:pt idx="182">
                        <c:v>1</c:v>
                      </c:pt>
                      <c:pt idx="183">
                        <c:v>1</c:v>
                      </c:pt>
                      <c:pt idx="184">
                        <c:v>0</c:v>
                      </c:pt>
                      <c:pt idx="185">
                        <c:v>1</c:v>
                      </c:pt>
                      <c:pt idx="186">
                        <c:v>1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1</c:v>
                      </c:pt>
                      <c:pt idx="190">
                        <c:v>0</c:v>
                      </c:pt>
                      <c:pt idx="191">
                        <c:v>1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1</c:v>
                      </c:pt>
                      <c:pt idx="195">
                        <c:v>1</c:v>
                      </c:pt>
                      <c:pt idx="196">
                        <c:v>1</c:v>
                      </c:pt>
                      <c:pt idx="197">
                        <c:v>1</c:v>
                      </c:pt>
                      <c:pt idx="198">
                        <c:v>1</c:v>
                      </c:pt>
                      <c:pt idx="199">
                        <c:v>1</c:v>
                      </c:pt>
                      <c:pt idx="200">
                        <c:v>1</c:v>
                      </c:pt>
                      <c:pt idx="201">
                        <c:v>1</c:v>
                      </c:pt>
                      <c:pt idx="202">
                        <c:v>1</c:v>
                      </c:pt>
                      <c:pt idx="203">
                        <c:v>1</c:v>
                      </c:pt>
                      <c:pt idx="204">
                        <c:v>2</c:v>
                      </c:pt>
                      <c:pt idx="205">
                        <c:v>6</c:v>
                      </c:pt>
                      <c:pt idx="206">
                        <c:v>2</c:v>
                      </c:pt>
                      <c:pt idx="207">
                        <c:v>2</c:v>
                      </c:pt>
                      <c:pt idx="208">
                        <c:v>2</c:v>
                      </c:pt>
                      <c:pt idx="209">
                        <c:v>2</c:v>
                      </c:pt>
                      <c:pt idx="210">
                        <c:v>2</c:v>
                      </c:pt>
                      <c:pt idx="211">
                        <c:v>4</c:v>
                      </c:pt>
                      <c:pt idx="212">
                        <c:v>4</c:v>
                      </c:pt>
                      <c:pt idx="213">
                        <c:v>2</c:v>
                      </c:pt>
                      <c:pt idx="214">
                        <c:v>2</c:v>
                      </c:pt>
                      <c:pt idx="215">
                        <c:v>2</c:v>
                      </c:pt>
                      <c:pt idx="216">
                        <c:v>2</c:v>
                      </c:pt>
                      <c:pt idx="217">
                        <c:v>2</c:v>
                      </c:pt>
                      <c:pt idx="218">
                        <c:v>4</c:v>
                      </c:pt>
                      <c:pt idx="219">
                        <c:v>2</c:v>
                      </c:pt>
                      <c:pt idx="220">
                        <c:v>2</c:v>
                      </c:pt>
                      <c:pt idx="221">
                        <c:v>56</c:v>
                      </c:pt>
                      <c:pt idx="222">
                        <c:v>3</c:v>
                      </c:pt>
                      <c:pt idx="223">
                        <c:v>53</c:v>
                      </c:pt>
                      <c:pt idx="224">
                        <c:v>3</c:v>
                      </c:pt>
                      <c:pt idx="225">
                        <c:v>22</c:v>
                      </c:pt>
                      <c:pt idx="226">
                        <c:v>2</c:v>
                      </c:pt>
                      <c:pt idx="227">
                        <c:v>2</c:v>
                      </c:pt>
                      <c:pt idx="228">
                        <c:v>3</c:v>
                      </c:pt>
                      <c:pt idx="229">
                        <c:v>2</c:v>
                      </c:pt>
                      <c:pt idx="230">
                        <c:v>2</c:v>
                      </c:pt>
                      <c:pt idx="231">
                        <c:v>2</c:v>
                      </c:pt>
                      <c:pt idx="232">
                        <c:v>2</c:v>
                      </c:pt>
                      <c:pt idx="233">
                        <c:v>2</c:v>
                      </c:pt>
                      <c:pt idx="234">
                        <c:v>2</c:v>
                      </c:pt>
                      <c:pt idx="235">
                        <c:v>3</c:v>
                      </c:pt>
                      <c:pt idx="236">
                        <c:v>3</c:v>
                      </c:pt>
                      <c:pt idx="237">
                        <c:v>2</c:v>
                      </c:pt>
                      <c:pt idx="238">
                        <c:v>2</c:v>
                      </c:pt>
                      <c:pt idx="239">
                        <c:v>2</c:v>
                      </c:pt>
                      <c:pt idx="240">
                        <c:v>2</c:v>
                      </c:pt>
                      <c:pt idx="241">
                        <c:v>11</c:v>
                      </c:pt>
                      <c:pt idx="242">
                        <c:v>8</c:v>
                      </c:pt>
                      <c:pt idx="243">
                        <c:v>2</c:v>
                      </c:pt>
                      <c:pt idx="244">
                        <c:v>2</c:v>
                      </c:pt>
                      <c:pt idx="245">
                        <c:v>2</c:v>
                      </c:pt>
                      <c:pt idx="246">
                        <c:v>2</c:v>
                      </c:pt>
                      <c:pt idx="247">
                        <c:v>2</c:v>
                      </c:pt>
                      <c:pt idx="248">
                        <c:v>2</c:v>
                      </c:pt>
                      <c:pt idx="249">
                        <c:v>4</c:v>
                      </c:pt>
                      <c:pt idx="250">
                        <c:v>4</c:v>
                      </c:pt>
                      <c:pt idx="251">
                        <c:v>4</c:v>
                      </c:pt>
                      <c:pt idx="252">
                        <c:v>2</c:v>
                      </c:pt>
                      <c:pt idx="253">
                        <c:v>2</c:v>
                      </c:pt>
                      <c:pt idx="254">
                        <c:v>2</c:v>
                      </c:pt>
                      <c:pt idx="255">
                        <c:v>2</c:v>
                      </c:pt>
                      <c:pt idx="256">
                        <c:v>2</c:v>
                      </c:pt>
                      <c:pt idx="257">
                        <c:v>2</c:v>
                      </c:pt>
                      <c:pt idx="258">
                        <c:v>17</c:v>
                      </c:pt>
                      <c:pt idx="259">
                        <c:v>2</c:v>
                      </c:pt>
                      <c:pt idx="260">
                        <c:v>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9461-477E-AF28-2AD60CEE1C58}"/>
                  </c:ext>
                </c:extLst>
              </c15:ser>
            </c15:filteredScatterSeries>
            <c15:filteredScatterSeries>
              <c15:ser>
                <c:idx val="35"/>
                <c:order val="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(1)'!$AK$1</c15:sqref>
                        </c15:formulaRef>
                      </c:ext>
                    </c:extLst>
                    <c:strCache>
                      <c:ptCount val="1"/>
                      <c:pt idx="0">
                        <c:v>tree_command_line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shade val="71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(1)'!$AK$2:$AK$263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2</c:v>
                      </c:pt>
                      <c:pt idx="5">
                        <c:v>1</c:v>
                      </c:pt>
                      <c:pt idx="6">
                        <c:v>2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2</c:v>
                      </c:pt>
                      <c:pt idx="12">
                        <c:v>1</c:v>
                      </c:pt>
                      <c:pt idx="13">
                        <c:v>2</c:v>
                      </c:pt>
                      <c:pt idx="14">
                        <c:v>2</c:v>
                      </c:pt>
                      <c:pt idx="15">
                        <c:v>2</c:v>
                      </c:pt>
                      <c:pt idx="16">
                        <c:v>1</c:v>
                      </c:pt>
                      <c:pt idx="17">
                        <c:v>2</c:v>
                      </c:pt>
                      <c:pt idx="18">
                        <c:v>1</c:v>
                      </c:pt>
                      <c:pt idx="19">
                        <c:v>2</c:v>
                      </c:pt>
                      <c:pt idx="20">
                        <c:v>2</c:v>
                      </c:pt>
                      <c:pt idx="21">
                        <c:v>1</c:v>
                      </c:pt>
                      <c:pt idx="22">
                        <c:v>2</c:v>
                      </c:pt>
                      <c:pt idx="23">
                        <c:v>2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2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2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0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2</c:v>
                      </c:pt>
                      <c:pt idx="47">
                        <c:v>1</c:v>
                      </c:pt>
                      <c:pt idx="48">
                        <c:v>2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2</c:v>
                      </c:pt>
                      <c:pt idx="53">
                        <c:v>1</c:v>
                      </c:pt>
                      <c:pt idx="54">
                        <c:v>1</c:v>
                      </c:pt>
                      <c:pt idx="55">
                        <c:v>1</c:v>
                      </c:pt>
                      <c:pt idx="56">
                        <c:v>1</c:v>
                      </c:pt>
                      <c:pt idx="57">
                        <c:v>1</c:v>
                      </c:pt>
                      <c:pt idx="58">
                        <c:v>1</c:v>
                      </c:pt>
                      <c:pt idx="59">
                        <c:v>1</c:v>
                      </c:pt>
                      <c:pt idx="60">
                        <c:v>1</c:v>
                      </c:pt>
                      <c:pt idx="61">
                        <c:v>1</c:v>
                      </c:pt>
                      <c:pt idx="62">
                        <c:v>1</c:v>
                      </c:pt>
                      <c:pt idx="63">
                        <c:v>1</c:v>
                      </c:pt>
                      <c:pt idx="64">
                        <c:v>1</c:v>
                      </c:pt>
                      <c:pt idx="65">
                        <c:v>1</c:v>
                      </c:pt>
                      <c:pt idx="66">
                        <c:v>1</c:v>
                      </c:pt>
                      <c:pt idx="67">
                        <c:v>1</c:v>
                      </c:pt>
                      <c:pt idx="68">
                        <c:v>2</c:v>
                      </c:pt>
                      <c:pt idx="69">
                        <c:v>1</c:v>
                      </c:pt>
                      <c:pt idx="70">
                        <c:v>1</c:v>
                      </c:pt>
                      <c:pt idx="71">
                        <c:v>1</c:v>
                      </c:pt>
                      <c:pt idx="72">
                        <c:v>1</c:v>
                      </c:pt>
                      <c:pt idx="73">
                        <c:v>2</c:v>
                      </c:pt>
                      <c:pt idx="74">
                        <c:v>1</c:v>
                      </c:pt>
                      <c:pt idx="75">
                        <c:v>1</c:v>
                      </c:pt>
                      <c:pt idx="76">
                        <c:v>1</c:v>
                      </c:pt>
                      <c:pt idx="77">
                        <c:v>3</c:v>
                      </c:pt>
                      <c:pt idx="78">
                        <c:v>1</c:v>
                      </c:pt>
                      <c:pt idx="79">
                        <c:v>1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2</c:v>
                      </c:pt>
                      <c:pt idx="85">
                        <c:v>2</c:v>
                      </c:pt>
                      <c:pt idx="86">
                        <c:v>2</c:v>
                      </c:pt>
                      <c:pt idx="87">
                        <c:v>2</c:v>
                      </c:pt>
                      <c:pt idx="88">
                        <c:v>2</c:v>
                      </c:pt>
                      <c:pt idx="89">
                        <c:v>2</c:v>
                      </c:pt>
                      <c:pt idx="90">
                        <c:v>2</c:v>
                      </c:pt>
                      <c:pt idx="91">
                        <c:v>2</c:v>
                      </c:pt>
                      <c:pt idx="92">
                        <c:v>2</c:v>
                      </c:pt>
                      <c:pt idx="93">
                        <c:v>4</c:v>
                      </c:pt>
                      <c:pt idx="94">
                        <c:v>4</c:v>
                      </c:pt>
                      <c:pt idx="95">
                        <c:v>4</c:v>
                      </c:pt>
                      <c:pt idx="96">
                        <c:v>2</c:v>
                      </c:pt>
                      <c:pt idx="97">
                        <c:v>2</c:v>
                      </c:pt>
                      <c:pt idx="98">
                        <c:v>2</c:v>
                      </c:pt>
                      <c:pt idx="99">
                        <c:v>3</c:v>
                      </c:pt>
                      <c:pt idx="100">
                        <c:v>1</c:v>
                      </c:pt>
                      <c:pt idx="101">
                        <c:v>2</c:v>
                      </c:pt>
                      <c:pt idx="102">
                        <c:v>1</c:v>
                      </c:pt>
                      <c:pt idx="103">
                        <c:v>1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2</c:v>
                      </c:pt>
                      <c:pt idx="109">
                        <c:v>2</c:v>
                      </c:pt>
                      <c:pt idx="110">
                        <c:v>2</c:v>
                      </c:pt>
                      <c:pt idx="111">
                        <c:v>2</c:v>
                      </c:pt>
                      <c:pt idx="112">
                        <c:v>2</c:v>
                      </c:pt>
                      <c:pt idx="113">
                        <c:v>2</c:v>
                      </c:pt>
                      <c:pt idx="114">
                        <c:v>2</c:v>
                      </c:pt>
                      <c:pt idx="115">
                        <c:v>2</c:v>
                      </c:pt>
                      <c:pt idx="116">
                        <c:v>2</c:v>
                      </c:pt>
                      <c:pt idx="117">
                        <c:v>2</c:v>
                      </c:pt>
                      <c:pt idx="118">
                        <c:v>2</c:v>
                      </c:pt>
                      <c:pt idx="119">
                        <c:v>2</c:v>
                      </c:pt>
                      <c:pt idx="120">
                        <c:v>1</c:v>
                      </c:pt>
                      <c:pt idx="121">
                        <c:v>2</c:v>
                      </c:pt>
                      <c:pt idx="122">
                        <c:v>2</c:v>
                      </c:pt>
                      <c:pt idx="123">
                        <c:v>2</c:v>
                      </c:pt>
                      <c:pt idx="124">
                        <c:v>2</c:v>
                      </c:pt>
                      <c:pt idx="125">
                        <c:v>2</c:v>
                      </c:pt>
                      <c:pt idx="126">
                        <c:v>2</c:v>
                      </c:pt>
                      <c:pt idx="127">
                        <c:v>4</c:v>
                      </c:pt>
                      <c:pt idx="128">
                        <c:v>2</c:v>
                      </c:pt>
                      <c:pt idx="129">
                        <c:v>2</c:v>
                      </c:pt>
                      <c:pt idx="130">
                        <c:v>2</c:v>
                      </c:pt>
                      <c:pt idx="131">
                        <c:v>2</c:v>
                      </c:pt>
                      <c:pt idx="132">
                        <c:v>3</c:v>
                      </c:pt>
                      <c:pt idx="133">
                        <c:v>2</c:v>
                      </c:pt>
                      <c:pt idx="134">
                        <c:v>2</c:v>
                      </c:pt>
                      <c:pt idx="135">
                        <c:v>1</c:v>
                      </c:pt>
                      <c:pt idx="136">
                        <c:v>2</c:v>
                      </c:pt>
                      <c:pt idx="137">
                        <c:v>2</c:v>
                      </c:pt>
                      <c:pt idx="138">
                        <c:v>2</c:v>
                      </c:pt>
                      <c:pt idx="139">
                        <c:v>2</c:v>
                      </c:pt>
                      <c:pt idx="140">
                        <c:v>2</c:v>
                      </c:pt>
                      <c:pt idx="141">
                        <c:v>2</c:v>
                      </c:pt>
                      <c:pt idx="142">
                        <c:v>2</c:v>
                      </c:pt>
                      <c:pt idx="143">
                        <c:v>2</c:v>
                      </c:pt>
                      <c:pt idx="144">
                        <c:v>2</c:v>
                      </c:pt>
                      <c:pt idx="145">
                        <c:v>2</c:v>
                      </c:pt>
                      <c:pt idx="146">
                        <c:v>2</c:v>
                      </c:pt>
                      <c:pt idx="147">
                        <c:v>2</c:v>
                      </c:pt>
                      <c:pt idx="148">
                        <c:v>2</c:v>
                      </c:pt>
                      <c:pt idx="149">
                        <c:v>2</c:v>
                      </c:pt>
                      <c:pt idx="150">
                        <c:v>2</c:v>
                      </c:pt>
                      <c:pt idx="151">
                        <c:v>2</c:v>
                      </c:pt>
                      <c:pt idx="152">
                        <c:v>2</c:v>
                      </c:pt>
                      <c:pt idx="153">
                        <c:v>2</c:v>
                      </c:pt>
                      <c:pt idx="154">
                        <c:v>2</c:v>
                      </c:pt>
                      <c:pt idx="155">
                        <c:v>2</c:v>
                      </c:pt>
                      <c:pt idx="156">
                        <c:v>2</c:v>
                      </c:pt>
                      <c:pt idx="157">
                        <c:v>2</c:v>
                      </c:pt>
                      <c:pt idx="158">
                        <c:v>2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3</c:v>
                      </c:pt>
                      <c:pt idx="162">
                        <c:v>3</c:v>
                      </c:pt>
                      <c:pt idx="163">
                        <c:v>2</c:v>
                      </c:pt>
                      <c:pt idx="164">
                        <c:v>2</c:v>
                      </c:pt>
                      <c:pt idx="165">
                        <c:v>2</c:v>
                      </c:pt>
                      <c:pt idx="166">
                        <c:v>2</c:v>
                      </c:pt>
                      <c:pt idx="167">
                        <c:v>2</c:v>
                      </c:pt>
                      <c:pt idx="168">
                        <c:v>2</c:v>
                      </c:pt>
                      <c:pt idx="169">
                        <c:v>2</c:v>
                      </c:pt>
                      <c:pt idx="170">
                        <c:v>2</c:v>
                      </c:pt>
                      <c:pt idx="171">
                        <c:v>2</c:v>
                      </c:pt>
                      <c:pt idx="172">
                        <c:v>2</c:v>
                      </c:pt>
                      <c:pt idx="173">
                        <c:v>2</c:v>
                      </c:pt>
                      <c:pt idx="174">
                        <c:v>2</c:v>
                      </c:pt>
                      <c:pt idx="175">
                        <c:v>3</c:v>
                      </c:pt>
                      <c:pt idx="176">
                        <c:v>2</c:v>
                      </c:pt>
                      <c:pt idx="177">
                        <c:v>4</c:v>
                      </c:pt>
                      <c:pt idx="178">
                        <c:v>4</c:v>
                      </c:pt>
                      <c:pt idx="179">
                        <c:v>2</c:v>
                      </c:pt>
                      <c:pt idx="180">
                        <c:v>2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2</c:v>
                      </c:pt>
                      <c:pt idx="184">
                        <c:v>1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1</c:v>
                      </c:pt>
                      <c:pt idx="188">
                        <c:v>1</c:v>
                      </c:pt>
                      <c:pt idx="189">
                        <c:v>2</c:v>
                      </c:pt>
                      <c:pt idx="190">
                        <c:v>1</c:v>
                      </c:pt>
                      <c:pt idx="191">
                        <c:v>2</c:v>
                      </c:pt>
                      <c:pt idx="192">
                        <c:v>1</c:v>
                      </c:pt>
                      <c:pt idx="193">
                        <c:v>1</c:v>
                      </c:pt>
                      <c:pt idx="194">
                        <c:v>2</c:v>
                      </c:pt>
                      <c:pt idx="195">
                        <c:v>3</c:v>
                      </c:pt>
                      <c:pt idx="196">
                        <c:v>2</c:v>
                      </c:pt>
                      <c:pt idx="197">
                        <c:v>3</c:v>
                      </c:pt>
                      <c:pt idx="198">
                        <c:v>2</c:v>
                      </c:pt>
                      <c:pt idx="199">
                        <c:v>2</c:v>
                      </c:pt>
                      <c:pt idx="200">
                        <c:v>2</c:v>
                      </c:pt>
                      <c:pt idx="201">
                        <c:v>2</c:v>
                      </c:pt>
                      <c:pt idx="202">
                        <c:v>2</c:v>
                      </c:pt>
                      <c:pt idx="203">
                        <c:v>2</c:v>
                      </c:pt>
                      <c:pt idx="204">
                        <c:v>2</c:v>
                      </c:pt>
                      <c:pt idx="205">
                        <c:v>6</c:v>
                      </c:pt>
                      <c:pt idx="206">
                        <c:v>2</c:v>
                      </c:pt>
                      <c:pt idx="207">
                        <c:v>2</c:v>
                      </c:pt>
                      <c:pt idx="208">
                        <c:v>2</c:v>
                      </c:pt>
                      <c:pt idx="209">
                        <c:v>2</c:v>
                      </c:pt>
                      <c:pt idx="210">
                        <c:v>2</c:v>
                      </c:pt>
                      <c:pt idx="211">
                        <c:v>4</c:v>
                      </c:pt>
                      <c:pt idx="212">
                        <c:v>4</c:v>
                      </c:pt>
                      <c:pt idx="213">
                        <c:v>2</c:v>
                      </c:pt>
                      <c:pt idx="214">
                        <c:v>2</c:v>
                      </c:pt>
                      <c:pt idx="215">
                        <c:v>2</c:v>
                      </c:pt>
                      <c:pt idx="216">
                        <c:v>2</c:v>
                      </c:pt>
                      <c:pt idx="217">
                        <c:v>2</c:v>
                      </c:pt>
                      <c:pt idx="218">
                        <c:v>4</c:v>
                      </c:pt>
                      <c:pt idx="219">
                        <c:v>2</c:v>
                      </c:pt>
                      <c:pt idx="220">
                        <c:v>2</c:v>
                      </c:pt>
                      <c:pt idx="221">
                        <c:v>56</c:v>
                      </c:pt>
                      <c:pt idx="222">
                        <c:v>3</c:v>
                      </c:pt>
                      <c:pt idx="223">
                        <c:v>53</c:v>
                      </c:pt>
                      <c:pt idx="224">
                        <c:v>3</c:v>
                      </c:pt>
                      <c:pt idx="225">
                        <c:v>22</c:v>
                      </c:pt>
                      <c:pt idx="226">
                        <c:v>2</c:v>
                      </c:pt>
                      <c:pt idx="227">
                        <c:v>2</c:v>
                      </c:pt>
                      <c:pt idx="228">
                        <c:v>3</c:v>
                      </c:pt>
                      <c:pt idx="229">
                        <c:v>2</c:v>
                      </c:pt>
                      <c:pt idx="230">
                        <c:v>2</c:v>
                      </c:pt>
                      <c:pt idx="231">
                        <c:v>2</c:v>
                      </c:pt>
                      <c:pt idx="232">
                        <c:v>2</c:v>
                      </c:pt>
                      <c:pt idx="233">
                        <c:v>2</c:v>
                      </c:pt>
                      <c:pt idx="234">
                        <c:v>2</c:v>
                      </c:pt>
                      <c:pt idx="235">
                        <c:v>3</c:v>
                      </c:pt>
                      <c:pt idx="236">
                        <c:v>3</c:v>
                      </c:pt>
                      <c:pt idx="237">
                        <c:v>2</c:v>
                      </c:pt>
                      <c:pt idx="238">
                        <c:v>2</c:v>
                      </c:pt>
                      <c:pt idx="239">
                        <c:v>2</c:v>
                      </c:pt>
                      <c:pt idx="240">
                        <c:v>2</c:v>
                      </c:pt>
                      <c:pt idx="241">
                        <c:v>11</c:v>
                      </c:pt>
                      <c:pt idx="242">
                        <c:v>8</c:v>
                      </c:pt>
                      <c:pt idx="243">
                        <c:v>2</c:v>
                      </c:pt>
                      <c:pt idx="244">
                        <c:v>2</c:v>
                      </c:pt>
                      <c:pt idx="245">
                        <c:v>2</c:v>
                      </c:pt>
                      <c:pt idx="246">
                        <c:v>2</c:v>
                      </c:pt>
                      <c:pt idx="247">
                        <c:v>2</c:v>
                      </c:pt>
                      <c:pt idx="248">
                        <c:v>2</c:v>
                      </c:pt>
                      <c:pt idx="249">
                        <c:v>4</c:v>
                      </c:pt>
                      <c:pt idx="250">
                        <c:v>4</c:v>
                      </c:pt>
                      <c:pt idx="251">
                        <c:v>4</c:v>
                      </c:pt>
                      <c:pt idx="252">
                        <c:v>2</c:v>
                      </c:pt>
                      <c:pt idx="253">
                        <c:v>2</c:v>
                      </c:pt>
                      <c:pt idx="254">
                        <c:v>2</c:v>
                      </c:pt>
                      <c:pt idx="255">
                        <c:v>2</c:v>
                      </c:pt>
                      <c:pt idx="256">
                        <c:v>2</c:v>
                      </c:pt>
                      <c:pt idx="257">
                        <c:v>2</c:v>
                      </c:pt>
                      <c:pt idx="258">
                        <c:v>17</c:v>
                      </c:pt>
                      <c:pt idx="259">
                        <c:v>2</c:v>
                      </c:pt>
                      <c:pt idx="260">
                        <c:v>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4-9461-477E-AF28-2AD60CEE1C58}"/>
                  </c:ext>
                </c:extLst>
              </c15:ser>
            </c15:filteredScatterSeries>
            <c15:filteredScatterSeries>
              <c15:ser>
                <c:idx val="36"/>
                <c:order val="3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(1)'!$AL$1</c15:sqref>
                        </c15:formulaRef>
                      </c:ext>
                    </c:extLst>
                    <c:strCache>
                      <c:ptCount val="1"/>
                      <c:pt idx="0">
                        <c:v>children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shade val="68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(1)'!$AL$2:$AL$263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1</c:v>
                      </c:pt>
                      <c:pt idx="81">
                        <c:v>1</c:v>
                      </c:pt>
                      <c:pt idx="82">
                        <c:v>1</c:v>
                      </c:pt>
                      <c:pt idx="83">
                        <c:v>1</c:v>
                      </c:pt>
                      <c:pt idx="84">
                        <c:v>2</c:v>
                      </c:pt>
                      <c:pt idx="85">
                        <c:v>2</c:v>
                      </c:pt>
                      <c:pt idx="86">
                        <c:v>2</c:v>
                      </c:pt>
                      <c:pt idx="87">
                        <c:v>2</c:v>
                      </c:pt>
                      <c:pt idx="88">
                        <c:v>2</c:v>
                      </c:pt>
                      <c:pt idx="89">
                        <c:v>2</c:v>
                      </c:pt>
                      <c:pt idx="90">
                        <c:v>2</c:v>
                      </c:pt>
                      <c:pt idx="91">
                        <c:v>2</c:v>
                      </c:pt>
                      <c:pt idx="92">
                        <c:v>2</c:v>
                      </c:pt>
                      <c:pt idx="93">
                        <c:v>4</c:v>
                      </c:pt>
                      <c:pt idx="94">
                        <c:v>4</c:v>
                      </c:pt>
                      <c:pt idx="95">
                        <c:v>4</c:v>
                      </c:pt>
                      <c:pt idx="96">
                        <c:v>2</c:v>
                      </c:pt>
                      <c:pt idx="97">
                        <c:v>2</c:v>
                      </c:pt>
                      <c:pt idx="98">
                        <c:v>2</c:v>
                      </c:pt>
                      <c:pt idx="99">
                        <c:v>3</c:v>
                      </c:pt>
                      <c:pt idx="100">
                        <c:v>1</c:v>
                      </c:pt>
                      <c:pt idx="101">
                        <c:v>2</c:v>
                      </c:pt>
                      <c:pt idx="102">
                        <c:v>1</c:v>
                      </c:pt>
                      <c:pt idx="103">
                        <c:v>1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2</c:v>
                      </c:pt>
                      <c:pt idx="109">
                        <c:v>2</c:v>
                      </c:pt>
                      <c:pt idx="110">
                        <c:v>2</c:v>
                      </c:pt>
                      <c:pt idx="111">
                        <c:v>2</c:v>
                      </c:pt>
                      <c:pt idx="112">
                        <c:v>2</c:v>
                      </c:pt>
                      <c:pt idx="113">
                        <c:v>2</c:v>
                      </c:pt>
                      <c:pt idx="114">
                        <c:v>2</c:v>
                      </c:pt>
                      <c:pt idx="115">
                        <c:v>2</c:v>
                      </c:pt>
                      <c:pt idx="116">
                        <c:v>2</c:v>
                      </c:pt>
                      <c:pt idx="117">
                        <c:v>2</c:v>
                      </c:pt>
                      <c:pt idx="118">
                        <c:v>2</c:v>
                      </c:pt>
                      <c:pt idx="119">
                        <c:v>2</c:v>
                      </c:pt>
                      <c:pt idx="120">
                        <c:v>1</c:v>
                      </c:pt>
                      <c:pt idx="121">
                        <c:v>2</c:v>
                      </c:pt>
                      <c:pt idx="122">
                        <c:v>2</c:v>
                      </c:pt>
                      <c:pt idx="123">
                        <c:v>2</c:v>
                      </c:pt>
                      <c:pt idx="124">
                        <c:v>2</c:v>
                      </c:pt>
                      <c:pt idx="125">
                        <c:v>2</c:v>
                      </c:pt>
                      <c:pt idx="126">
                        <c:v>2</c:v>
                      </c:pt>
                      <c:pt idx="127">
                        <c:v>4</c:v>
                      </c:pt>
                      <c:pt idx="128">
                        <c:v>2</c:v>
                      </c:pt>
                      <c:pt idx="129">
                        <c:v>2</c:v>
                      </c:pt>
                      <c:pt idx="130">
                        <c:v>2</c:v>
                      </c:pt>
                      <c:pt idx="131">
                        <c:v>2</c:v>
                      </c:pt>
                      <c:pt idx="132">
                        <c:v>3</c:v>
                      </c:pt>
                      <c:pt idx="133">
                        <c:v>2</c:v>
                      </c:pt>
                      <c:pt idx="134">
                        <c:v>2</c:v>
                      </c:pt>
                      <c:pt idx="135">
                        <c:v>1</c:v>
                      </c:pt>
                      <c:pt idx="136">
                        <c:v>2</c:v>
                      </c:pt>
                      <c:pt idx="137">
                        <c:v>2</c:v>
                      </c:pt>
                      <c:pt idx="138">
                        <c:v>2</c:v>
                      </c:pt>
                      <c:pt idx="139">
                        <c:v>2</c:v>
                      </c:pt>
                      <c:pt idx="140">
                        <c:v>2</c:v>
                      </c:pt>
                      <c:pt idx="141">
                        <c:v>2</c:v>
                      </c:pt>
                      <c:pt idx="142">
                        <c:v>2</c:v>
                      </c:pt>
                      <c:pt idx="143">
                        <c:v>2</c:v>
                      </c:pt>
                      <c:pt idx="144">
                        <c:v>2</c:v>
                      </c:pt>
                      <c:pt idx="145">
                        <c:v>2</c:v>
                      </c:pt>
                      <c:pt idx="146">
                        <c:v>2</c:v>
                      </c:pt>
                      <c:pt idx="147">
                        <c:v>2</c:v>
                      </c:pt>
                      <c:pt idx="148">
                        <c:v>2</c:v>
                      </c:pt>
                      <c:pt idx="149">
                        <c:v>2</c:v>
                      </c:pt>
                      <c:pt idx="150">
                        <c:v>2</c:v>
                      </c:pt>
                      <c:pt idx="151">
                        <c:v>2</c:v>
                      </c:pt>
                      <c:pt idx="152">
                        <c:v>2</c:v>
                      </c:pt>
                      <c:pt idx="153">
                        <c:v>2</c:v>
                      </c:pt>
                      <c:pt idx="154">
                        <c:v>2</c:v>
                      </c:pt>
                      <c:pt idx="155">
                        <c:v>2</c:v>
                      </c:pt>
                      <c:pt idx="156">
                        <c:v>2</c:v>
                      </c:pt>
                      <c:pt idx="157">
                        <c:v>2</c:v>
                      </c:pt>
                      <c:pt idx="158">
                        <c:v>2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3</c:v>
                      </c:pt>
                      <c:pt idx="162">
                        <c:v>3</c:v>
                      </c:pt>
                      <c:pt idx="163">
                        <c:v>2</c:v>
                      </c:pt>
                      <c:pt idx="164">
                        <c:v>2</c:v>
                      </c:pt>
                      <c:pt idx="165">
                        <c:v>2</c:v>
                      </c:pt>
                      <c:pt idx="166">
                        <c:v>2</c:v>
                      </c:pt>
                      <c:pt idx="167">
                        <c:v>2</c:v>
                      </c:pt>
                      <c:pt idx="168">
                        <c:v>2</c:v>
                      </c:pt>
                      <c:pt idx="169">
                        <c:v>2</c:v>
                      </c:pt>
                      <c:pt idx="170">
                        <c:v>2</c:v>
                      </c:pt>
                      <c:pt idx="171">
                        <c:v>2</c:v>
                      </c:pt>
                      <c:pt idx="172">
                        <c:v>2</c:v>
                      </c:pt>
                      <c:pt idx="173">
                        <c:v>2</c:v>
                      </c:pt>
                      <c:pt idx="174">
                        <c:v>2</c:v>
                      </c:pt>
                      <c:pt idx="175">
                        <c:v>3</c:v>
                      </c:pt>
                      <c:pt idx="176">
                        <c:v>2</c:v>
                      </c:pt>
                      <c:pt idx="177">
                        <c:v>4</c:v>
                      </c:pt>
                      <c:pt idx="178">
                        <c:v>4</c:v>
                      </c:pt>
                      <c:pt idx="179">
                        <c:v>2</c:v>
                      </c:pt>
                      <c:pt idx="180">
                        <c:v>2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2</c:v>
                      </c:pt>
                      <c:pt idx="184">
                        <c:v>1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1</c:v>
                      </c:pt>
                      <c:pt idx="188">
                        <c:v>1</c:v>
                      </c:pt>
                      <c:pt idx="189">
                        <c:v>2</c:v>
                      </c:pt>
                      <c:pt idx="190">
                        <c:v>1</c:v>
                      </c:pt>
                      <c:pt idx="191">
                        <c:v>2</c:v>
                      </c:pt>
                      <c:pt idx="192">
                        <c:v>1</c:v>
                      </c:pt>
                      <c:pt idx="193">
                        <c:v>1</c:v>
                      </c:pt>
                      <c:pt idx="194">
                        <c:v>2</c:v>
                      </c:pt>
                      <c:pt idx="195">
                        <c:v>3</c:v>
                      </c:pt>
                      <c:pt idx="196">
                        <c:v>2</c:v>
                      </c:pt>
                      <c:pt idx="197">
                        <c:v>3</c:v>
                      </c:pt>
                      <c:pt idx="198">
                        <c:v>2</c:v>
                      </c:pt>
                      <c:pt idx="199">
                        <c:v>2</c:v>
                      </c:pt>
                      <c:pt idx="200">
                        <c:v>2</c:v>
                      </c:pt>
                      <c:pt idx="201">
                        <c:v>2</c:v>
                      </c:pt>
                      <c:pt idx="202">
                        <c:v>2</c:v>
                      </c:pt>
                      <c:pt idx="203">
                        <c:v>2</c:v>
                      </c:pt>
                      <c:pt idx="204">
                        <c:v>1</c:v>
                      </c:pt>
                      <c:pt idx="205">
                        <c:v>4</c:v>
                      </c:pt>
                      <c:pt idx="206">
                        <c:v>0</c:v>
                      </c:pt>
                      <c:pt idx="207">
                        <c:v>14</c:v>
                      </c:pt>
                      <c:pt idx="208">
                        <c:v>0</c:v>
                      </c:pt>
                      <c:pt idx="209">
                        <c:v>1</c:v>
                      </c:pt>
                      <c:pt idx="210">
                        <c:v>1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1</c:v>
                      </c:pt>
                      <c:pt idx="214">
                        <c:v>0</c:v>
                      </c:pt>
                      <c:pt idx="215">
                        <c:v>1</c:v>
                      </c:pt>
                      <c:pt idx="216">
                        <c:v>0</c:v>
                      </c:pt>
                      <c:pt idx="217">
                        <c:v>1</c:v>
                      </c:pt>
                      <c:pt idx="218">
                        <c:v>1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10</c:v>
                      </c:pt>
                      <c:pt idx="222">
                        <c:v>81</c:v>
                      </c:pt>
                      <c:pt idx="223">
                        <c:v>10</c:v>
                      </c:pt>
                      <c:pt idx="224">
                        <c:v>0</c:v>
                      </c:pt>
                      <c:pt idx="225">
                        <c:v>20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1</c:v>
                      </c:pt>
                      <c:pt idx="232">
                        <c:v>4</c:v>
                      </c:pt>
                      <c:pt idx="233">
                        <c:v>1</c:v>
                      </c:pt>
                      <c:pt idx="234">
                        <c:v>0</c:v>
                      </c:pt>
                      <c:pt idx="235">
                        <c:v>4</c:v>
                      </c:pt>
                      <c:pt idx="236">
                        <c:v>1</c:v>
                      </c:pt>
                      <c:pt idx="237">
                        <c:v>3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9</c:v>
                      </c:pt>
                      <c:pt idx="243">
                        <c:v>0</c:v>
                      </c:pt>
                      <c:pt idx="244">
                        <c:v>1</c:v>
                      </c:pt>
                      <c:pt idx="245">
                        <c:v>1</c:v>
                      </c:pt>
                      <c:pt idx="246">
                        <c:v>0</c:v>
                      </c:pt>
                      <c:pt idx="247">
                        <c:v>2</c:v>
                      </c:pt>
                      <c:pt idx="248">
                        <c:v>1</c:v>
                      </c:pt>
                      <c:pt idx="249">
                        <c:v>17</c:v>
                      </c:pt>
                      <c:pt idx="250">
                        <c:v>16</c:v>
                      </c:pt>
                      <c:pt idx="251">
                        <c:v>17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1</c:v>
                      </c:pt>
                      <c:pt idx="256">
                        <c:v>1</c:v>
                      </c:pt>
                      <c:pt idx="257">
                        <c:v>1</c:v>
                      </c:pt>
                      <c:pt idx="258">
                        <c:v>7</c:v>
                      </c:pt>
                      <c:pt idx="259">
                        <c:v>1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5-9461-477E-AF28-2AD60CEE1C58}"/>
                  </c:ext>
                </c:extLst>
              </c15:ser>
            </c15:filteredScatterSeries>
            <c15:filteredScatterSeries>
              <c15:ser>
                <c:idx val="37"/>
                <c:order val="3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(1)'!$AM$1</c15:sqref>
                        </c15:formulaRef>
                      </c:ext>
                    </c:extLst>
                    <c:strCache>
                      <c:ptCount val="1"/>
                      <c:pt idx="0">
                        <c:v>file_read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shade val="6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(1)'!$AM$2:$AM$263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2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1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1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7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32</c:v>
                      </c:pt>
                      <c:pt idx="85">
                        <c:v>2</c:v>
                      </c:pt>
                      <c:pt idx="86">
                        <c:v>2</c:v>
                      </c:pt>
                      <c:pt idx="87">
                        <c:v>2</c:v>
                      </c:pt>
                      <c:pt idx="88">
                        <c:v>0</c:v>
                      </c:pt>
                      <c:pt idx="89">
                        <c:v>2</c:v>
                      </c:pt>
                      <c:pt idx="90">
                        <c:v>1</c:v>
                      </c:pt>
                      <c:pt idx="91">
                        <c:v>1</c:v>
                      </c:pt>
                      <c:pt idx="92">
                        <c:v>2</c:v>
                      </c:pt>
                      <c:pt idx="93">
                        <c:v>110</c:v>
                      </c:pt>
                      <c:pt idx="94">
                        <c:v>110</c:v>
                      </c:pt>
                      <c:pt idx="95">
                        <c:v>110</c:v>
                      </c:pt>
                      <c:pt idx="96">
                        <c:v>1</c:v>
                      </c:pt>
                      <c:pt idx="97">
                        <c:v>3</c:v>
                      </c:pt>
                      <c:pt idx="98">
                        <c:v>7</c:v>
                      </c:pt>
                      <c:pt idx="99">
                        <c:v>3</c:v>
                      </c:pt>
                      <c:pt idx="100">
                        <c:v>0</c:v>
                      </c:pt>
                      <c:pt idx="101">
                        <c:v>2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22</c:v>
                      </c:pt>
                      <c:pt idx="109">
                        <c:v>38</c:v>
                      </c:pt>
                      <c:pt idx="110">
                        <c:v>1</c:v>
                      </c:pt>
                      <c:pt idx="111">
                        <c:v>26</c:v>
                      </c:pt>
                      <c:pt idx="112">
                        <c:v>4</c:v>
                      </c:pt>
                      <c:pt idx="113">
                        <c:v>1</c:v>
                      </c:pt>
                      <c:pt idx="114">
                        <c:v>4</c:v>
                      </c:pt>
                      <c:pt idx="115">
                        <c:v>1</c:v>
                      </c:pt>
                      <c:pt idx="116">
                        <c:v>8</c:v>
                      </c:pt>
                      <c:pt idx="117">
                        <c:v>16</c:v>
                      </c:pt>
                      <c:pt idx="118">
                        <c:v>3</c:v>
                      </c:pt>
                      <c:pt idx="119">
                        <c:v>1</c:v>
                      </c:pt>
                      <c:pt idx="120">
                        <c:v>0</c:v>
                      </c:pt>
                      <c:pt idx="121">
                        <c:v>12</c:v>
                      </c:pt>
                      <c:pt idx="122">
                        <c:v>26</c:v>
                      </c:pt>
                      <c:pt idx="123">
                        <c:v>11</c:v>
                      </c:pt>
                      <c:pt idx="124">
                        <c:v>1</c:v>
                      </c:pt>
                      <c:pt idx="125">
                        <c:v>10</c:v>
                      </c:pt>
                      <c:pt idx="126">
                        <c:v>9</c:v>
                      </c:pt>
                      <c:pt idx="127">
                        <c:v>103</c:v>
                      </c:pt>
                      <c:pt idx="128">
                        <c:v>2</c:v>
                      </c:pt>
                      <c:pt idx="129">
                        <c:v>13</c:v>
                      </c:pt>
                      <c:pt idx="130">
                        <c:v>14</c:v>
                      </c:pt>
                      <c:pt idx="131">
                        <c:v>3</c:v>
                      </c:pt>
                      <c:pt idx="132">
                        <c:v>74</c:v>
                      </c:pt>
                      <c:pt idx="133">
                        <c:v>29</c:v>
                      </c:pt>
                      <c:pt idx="134">
                        <c:v>29</c:v>
                      </c:pt>
                      <c:pt idx="135">
                        <c:v>0</c:v>
                      </c:pt>
                      <c:pt idx="136">
                        <c:v>29</c:v>
                      </c:pt>
                      <c:pt idx="137">
                        <c:v>29</c:v>
                      </c:pt>
                      <c:pt idx="138">
                        <c:v>29</c:v>
                      </c:pt>
                      <c:pt idx="139">
                        <c:v>29</c:v>
                      </c:pt>
                      <c:pt idx="140">
                        <c:v>29</c:v>
                      </c:pt>
                      <c:pt idx="141">
                        <c:v>29</c:v>
                      </c:pt>
                      <c:pt idx="142">
                        <c:v>29</c:v>
                      </c:pt>
                      <c:pt idx="143">
                        <c:v>29</c:v>
                      </c:pt>
                      <c:pt idx="144">
                        <c:v>29</c:v>
                      </c:pt>
                      <c:pt idx="145">
                        <c:v>29</c:v>
                      </c:pt>
                      <c:pt idx="146">
                        <c:v>29</c:v>
                      </c:pt>
                      <c:pt idx="147">
                        <c:v>29</c:v>
                      </c:pt>
                      <c:pt idx="148">
                        <c:v>29</c:v>
                      </c:pt>
                      <c:pt idx="149">
                        <c:v>29</c:v>
                      </c:pt>
                      <c:pt idx="150">
                        <c:v>29</c:v>
                      </c:pt>
                      <c:pt idx="151">
                        <c:v>29</c:v>
                      </c:pt>
                      <c:pt idx="152">
                        <c:v>29</c:v>
                      </c:pt>
                      <c:pt idx="153">
                        <c:v>29</c:v>
                      </c:pt>
                      <c:pt idx="154">
                        <c:v>0</c:v>
                      </c:pt>
                      <c:pt idx="155">
                        <c:v>1</c:v>
                      </c:pt>
                      <c:pt idx="156">
                        <c:v>1</c:v>
                      </c:pt>
                      <c:pt idx="157">
                        <c:v>22</c:v>
                      </c:pt>
                      <c:pt idx="158">
                        <c:v>31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11</c:v>
                      </c:pt>
                      <c:pt idx="162">
                        <c:v>11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5</c:v>
                      </c:pt>
                      <c:pt idx="166">
                        <c:v>2</c:v>
                      </c:pt>
                      <c:pt idx="167">
                        <c:v>46</c:v>
                      </c:pt>
                      <c:pt idx="168">
                        <c:v>11</c:v>
                      </c:pt>
                      <c:pt idx="169">
                        <c:v>1</c:v>
                      </c:pt>
                      <c:pt idx="170">
                        <c:v>1</c:v>
                      </c:pt>
                      <c:pt idx="171">
                        <c:v>13</c:v>
                      </c:pt>
                      <c:pt idx="172">
                        <c:v>28</c:v>
                      </c:pt>
                      <c:pt idx="173">
                        <c:v>1</c:v>
                      </c:pt>
                      <c:pt idx="174">
                        <c:v>40</c:v>
                      </c:pt>
                      <c:pt idx="175">
                        <c:v>50</c:v>
                      </c:pt>
                      <c:pt idx="176">
                        <c:v>4</c:v>
                      </c:pt>
                      <c:pt idx="177">
                        <c:v>93</c:v>
                      </c:pt>
                      <c:pt idx="178">
                        <c:v>103</c:v>
                      </c:pt>
                      <c:pt idx="179">
                        <c:v>26</c:v>
                      </c:pt>
                      <c:pt idx="180">
                        <c:v>13</c:v>
                      </c:pt>
                      <c:pt idx="181">
                        <c:v>1</c:v>
                      </c:pt>
                      <c:pt idx="182">
                        <c:v>1</c:v>
                      </c:pt>
                      <c:pt idx="183">
                        <c:v>1</c:v>
                      </c:pt>
                      <c:pt idx="184">
                        <c:v>0</c:v>
                      </c:pt>
                      <c:pt idx="185">
                        <c:v>1</c:v>
                      </c:pt>
                      <c:pt idx="186">
                        <c:v>1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1</c:v>
                      </c:pt>
                      <c:pt idx="190">
                        <c:v>0</c:v>
                      </c:pt>
                      <c:pt idx="191">
                        <c:v>1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1</c:v>
                      </c:pt>
                      <c:pt idx="195">
                        <c:v>40</c:v>
                      </c:pt>
                      <c:pt idx="196">
                        <c:v>40</c:v>
                      </c:pt>
                      <c:pt idx="197">
                        <c:v>40</c:v>
                      </c:pt>
                      <c:pt idx="198">
                        <c:v>40</c:v>
                      </c:pt>
                      <c:pt idx="199">
                        <c:v>40</c:v>
                      </c:pt>
                      <c:pt idx="200">
                        <c:v>40</c:v>
                      </c:pt>
                      <c:pt idx="201">
                        <c:v>40</c:v>
                      </c:pt>
                      <c:pt idx="202">
                        <c:v>40</c:v>
                      </c:pt>
                      <c:pt idx="203">
                        <c:v>10</c:v>
                      </c:pt>
                      <c:pt idx="204">
                        <c:v>111</c:v>
                      </c:pt>
                      <c:pt idx="205">
                        <c:v>624</c:v>
                      </c:pt>
                      <c:pt idx="206">
                        <c:v>27</c:v>
                      </c:pt>
                      <c:pt idx="207">
                        <c:v>4</c:v>
                      </c:pt>
                      <c:pt idx="208">
                        <c:v>264</c:v>
                      </c:pt>
                      <c:pt idx="209">
                        <c:v>50</c:v>
                      </c:pt>
                      <c:pt idx="210">
                        <c:v>51</c:v>
                      </c:pt>
                      <c:pt idx="211">
                        <c:v>89</c:v>
                      </c:pt>
                      <c:pt idx="212">
                        <c:v>89</c:v>
                      </c:pt>
                      <c:pt idx="213">
                        <c:v>1</c:v>
                      </c:pt>
                      <c:pt idx="214">
                        <c:v>4</c:v>
                      </c:pt>
                      <c:pt idx="215">
                        <c:v>65</c:v>
                      </c:pt>
                      <c:pt idx="216">
                        <c:v>6</c:v>
                      </c:pt>
                      <c:pt idx="217">
                        <c:v>5</c:v>
                      </c:pt>
                      <c:pt idx="218">
                        <c:v>51</c:v>
                      </c:pt>
                      <c:pt idx="219">
                        <c:v>0</c:v>
                      </c:pt>
                      <c:pt idx="220">
                        <c:v>5</c:v>
                      </c:pt>
                      <c:pt idx="221">
                        <c:v>197</c:v>
                      </c:pt>
                      <c:pt idx="222">
                        <c:v>3</c:v>
                      </c:pt>
                      <c:pt idx="223">
                        <c:v>197</c:v>
                      </c:pt>
                      <c:pt idx="224">
                        <c:v>67</c:v>
                      </c:pt>
                      <c:pt idx="225">
                        <c:v>249</c:v>
                      </c:pt>
                      <c:pt idx="226">
                        <c:v>4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12</c:v>
                      </c:pt>
                      <c:pt idx="230">
                        <c:v>0</c:v>
                      </c:pt>
                      <c:pt idx="231">
                        <c:v>104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42</c:v>
                      </c:pt>
                      <c:pt idx="236">
                        <c:v>19</c:v>
                      </c:pt>
                      <c:pt idx="237">
                        <c:v>7</c:v>
                      </c:pt>
                      <c:pt idx="238">
                        <c:v>12</c:v>
                      </c:pt>
                      <c:pt idx="239">
                        <c:v>66</c:v>
                      </c:pt>
                      <c:pt idx="240">
                        <c:v>0</c:v>
                      </c:pt>
                      <c:pt idx="241">
                        <c:v>26</c:v>
                      </c:pt>
                      <c:pt idx="242">
                        <c:v>8</c:v>
                      </c:pt>
                      <c:pt idx="243">
                        <c:v>28</c:v>
                      </c:pt>
                      <c:pt idx="244">
                        <c:v>427</c:v>
                      </c:pt>
                      <c:pt idx="245">
                        <c:v>425</c:v>
                      </c:pt>
                      <c:pt idx="246">
                        <c:v>4</c:v>
                      </c:pt>
                      <c:pt idx="247">
                        <c:v>0</c:v>
                      </c:pt>
                      <c:pt idx="248">
                        <c:v>3</c:v>
                      </c:pt>
                      <c:pt idx="249">
                        <c:v>1316</c:v>
                      </c:pt>
                      <c:pt idx="250">
                        <c:v>1114</c:v>
                      </c:pt>
                      <c:pt idx="251">
                        <c:v>1325</c:v>
                      </c:pt>
                      <c:pt idx="252">
                        <c:v>12</c:v>
                      </c:pt>
                      <c:pt idx="253">
                        <c:v>12</c:v>
                      </c:pt>
                      <c:pt idx="254">
                        <c:v>12</c:v>
                      </c:pt>
                      <c:pt idx="255">
                        <c:v>3</c:v>
                      </c:pt>
                      <c:pt idx="256">
                        <c:v>3</c:v>
                      </c:pt>
                      <c:pt idx="257">
                        <c:v>3</c:v>
                      </c:pt>
                      <c:pt idx="258">
                        <c:v>542</c:v>
                      </c:pt>
                      <c:pt idx="259">
                        <c:v>0</c:v>
                      </c:pt>
                      <c:pt idx="260">
                        <c:v>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6-9461-477E-AF28-2AD60CEE1C58}"/>
                  </c:ext>
                </c:extLst>
              </c15:ser>
            </c15:filteredScatterSeries>
            <c15:filteredScatterSeries>
              <c15:ser>
                <c:idx val="38"/>
                <c:order val="3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(1)'!$AN$1</c15:sqref>
                        </c15:formulaRef>
                      </c:ext>
                    </c:extLst>
                    <c:strCache>
                      <c:ptCount val="1"/>
                      <c:pt idx="0">
                        <c:v>wmi_query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shade val="62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(1)'!$AN$2:$AN$263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1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10</c:v>
                      </c:pt>
                      <c:pt idx="94">
                        <c:v>10</c:v>
                      </c:pt>
                      <c:pt idx="95">
                        <c:v>10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6</c:v>
                      </c:pt>
                      <c:pt idx="99">
                        <c:v>1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1</c:v>
                      </c:pt>
                      <c:pt idx="109">
                        <c:v>98</c:v>
                      </c:pt>
                      <c:pt idx="110">
                        <c:v>0</c:v>
                      </c:pt>
                      <c:pt idx="111">
                        <c:v>9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1</c:v>
                      </c:pt>
                      <c:pt idx="117">
                        <c:v>4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2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10</c:v>
                      </c:pt>
                      <c:pt idx="128">
                        <c:v>1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2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14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3</c:v>
                      </c:pt>
                      <c:pt idx="162">
                        <c:v>3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5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3</c:v>
                      </c:pt>
                      <c:pt idx="172">
                        <c:v>2</c:v>
                      </c:pt>
                      <c:pt idx="173">
                        <c:v>0</c:v>
                      </c:pt>
                      <c:pt idx="174">
                        <c:v>2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35</c:v>
                      </c:pt>
                      <c:pt idx="178">
                        <c:v>3</c:v>
                      </c:pt>
                      <c:pt idx="179">
                        <c:v>0</c:v>
                      </c:pt>
                      <c:pt idx="180">
                        <c:v>1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3</c:v>
                      </c:pt>
                      <c:pt idx="196">
                        <c:v>3</c:v>
                      </c:pt>
                      <c:pt idx="197">
                        <c:v>3</c:v>
                      </c:pt>
                      <c:pt idx="198">
                        <c:v>3</c:v>
                      </c:pt>
                      <c:pt idx="199">
                        <c:v>3</c:v>
                      </c:pt>
                      <c:pt idx="200">
                        <c:v>3</c:v>
                      </c:pt>
                      <c:pt idx="201">
                        <c:v>3</c:v>
                      </c:pt>
                      <c:pt idx="202">
                        <c:v>3</c:v>
                      </c:pt>
                      <c:pt idx="203">
                        <c:v>0</c:v>
                      </c:pt>
                      <c:pt idx="204">
                        <c:v>60</c:v>
                      </c:pt>
                      <c:pt idx="205">
                        <c:v>111</c:v>
                      </c:pt>
                      <c:pt idx="206">
                        <c:v>18</c:v>
                      </c:pt>
                      <c:pt idx="207">
                        <c:v>5</c:v>
                      </c:pt>
                      <c:pt idx="208">
                        <c:v>45</c:v>
                      </c:pt>
                      <c:pt idx="209">
                        <c:v>22</c:v>
                      </c:pt>
                      <c:pt idx="210">
                        <c:v>36</c:v>
                      </c:pt>
                      <c:pt idx="211">
                        <c:v>70</c:v>
                      </c:pt>
                      <c:pt idx="212">
                        <c:v>70</c:v>
                      </c:pt>
                      <c:pt idx="213">
                        <c:v>9</c:v>
                      </c:pt>
                      <c:pt idx="214">
                        <c:v>18</c:v>
                      </c:pt>
                      <c:pt idx="215">
                        <c:v>38</c:v>
                      </c:pt>
                      <c:pt idx="216">
                        <c:v>2</c:v>
                      </c:pt>
                      <c:pt idx="217">
                        <c:v>5</c:v>
                      </c:pt>
                      <c:pt idx="218">
                        <c:v>28</c:v>
                      </c:pt>
                      <c:pt idx="219">
                        <c:v>0</c:v>
                      </c:pt>
                      <c:pt idx="220">
                        <c:v>5</c:v>
                      </c:pt>
                      <c:pt idx="221">
                        <c:v>85</c:v>
                      </c:pt>
                      <c:pt idx="222">
                        <c:v>3</c:v>
                      </c:pt>
                      <c:pt idx="223">
                        <c:v>85</c:v>
                      </c:pt>
                      <c:pt idx="224">
                        <c:v>34</c:v>
                      </c:pt>
                      <c:pt idx="225">
                        <c:v>62</c:v>
                      </c:pt>
                      <c:pt idx="226">
                        <c:v>5</c:v>
                      </c:pt>
                      <c:pt idx="227">
                        <c:v>0</c:v>
                      </c:pt>
                      <c:pt idx="228">
                        <c:v>4</c:v>
                      </c:pt>
                      <c:pt idx="229">
                        <c:v>4</c:v>
                      </c:pt>
                      <c:pt idx="230">
                        <c:v>0</c:v>
                      </c:pt>
                      <c:pt idx="231">
                        <c:v>60</c:v>
                      </c:pt>
                      <c:pt idx="232">
                        <c:v>6</c:v>
                      </c:pt>
                      <c:pt idx="233">
                        <c:v>1</c:v>
                      </c:pt>
                      <c:pt idx="234">
                        <c:v>3</c:v>
                      </c:pt>
                      <c:pt idx="235">
                        <c:v>43</c:v>
                      </c:pt>
                      <c:pt idx="236">
                        <c:v>13</c:v>
                      </c:pt>
                      <c:pt idx="237">
                        <c:v>26</c:v>
                      </c:pt>
                      <c:pt idx="238">
                        <c:v>4</c:v>
                      </c:pt>
                      <c:pt idx="239">
                        <c:v>36</c:v>
                      </c:pt>
                      <c:pt idx="240">
                        <c:v>10</c:v>
                      </c:pt>
                      <c:pt idx="241">
                        <c:v>11</c:v>
                      </c:pt>
                      <c:pt idx="242">
                        <c:v>28</c:v>
                      </c:pt>
                      <c:pt idx="243">
                        <c:v>15</c:v>
                      </c:pt>
                      <c:pt idx="244">
                        <c:v>29</c:v>
                      </c:pt>
                      <c:pt idx="245">
                        <c:v>29</c:v>
                      </c:pt>
                      <c:pt idx="246">
                        <c:v>0</c:v>
                      </c:pt>
                      <c:pt idx="247">
                        <c:v>13</c:v>
                      </c:pt>
                      <c:pt idx="248">
                        <c:v>18</c:v>
                      </c:pt>
                      <c:pt idx="249">
                        <c:v>96</c:v>
                      </c:pt>
                      <c:pt idx="250">
                        <c:v>90</c:v>
                      </c:pt>
                      <c:pt idx="251">
                        <c:v>95</c:v>
                      </c:pt>
                      <c:pt idx="252">
                        <c:v>4</c:v>
                      </c:pt>
                      <c:pt idx="253">
                        <c:v>4</c:v>
                      </c:pt>
                      <c:pt idx="254">
                        <c:v>4</c:v>
                      </c:pt>
                      <c:pt idx="255">
                        <c:v>2</c:v>
                      </c:pt>
                      <c:pt idx="256">
                        <c:v>2</c:v>
                      </c:pt>
                      <c:pt idx="257">
                        <c:v>2</c:v>
                      </c:pt>
                      <c:pt idx="258">
                        <c:v>64</c:v>
                      </c:pt>
                      <c:pt idx="259">
                        <c:v>1</c:v>
                      </c:pt>
                      <c:pt idx="260">
                        <c:v>32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7-9461-477E-AF28-2AD60CEE1C58}"/>
                  </c:ext>
                </c:extLst>
              </c15:ser>
            </c15:filteredScatterSeries>
            <c15:filteredScatterSeries>
              <c15:ser>
                <c:idx val="39"/>
                <c:order val="3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(1)'!$AO$1</c15:sqref>
                        </c15:formulaRef>
                      </c:ext>
                    </c:extLst>
                    <c:strCache>
                      <c:ptCount val="1"/>
                      <c:pt idx="0">
                        <c:v>file_created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shade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(1)'!$AO$2:$AO$263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2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1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6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3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1</c:v>
                      </c:pt>
                      <c:pt idx="92">
                        <c:v>0</c:v>
                      </c:pt>
                      <c:pt idx="93">
                        <c:v>3</c:v>
                      </c:pt>
                      <c:pt idx="94">
                        <c:v>3</c:v>
                      </c:pt>
                      <c:pt idx="95">
                        <c:v>3</c:v>
                      </c:pt>
                      <c:pt idx="96">
                        <c:v>0</c:v>
                      </c:pt>
                      <c:pt idx="97">
                        <c:v>1</c:v>
                      </c:pt>
                      <c:pt idx="98">
                        <c:v>3</c:v>
                      </c:pt>
                      <c:pt idx="99">
                        <c:v>1</c:v>
                      </c:pt>
                      <c:pt idx="100">
                        <c:v>0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2</c:v>
                      </c:pt>
                      <c:pt idx="110">
                        <c:v>1</c:v>
                      </c:pt>
                      <c:pt idx="111">
                        <c:v>6</c:v>
                      </c:pt>
                      <c:pt idx="112">
                        <c:v>1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1</c:v>
                      </c:pt>
                      <c:pt idx="116">
                        <c:v>1</c:v>
                      </c:pt>
                      <c:pt idx="117">
                        <c:v>3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2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4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1</c:v>
                      </c:pt>
                      <c:pt idx="132">
                        <c:v>3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1</c:v>
                      </c:pt>
                      <c:pt idx="156">
                        <c:v>1</c:v>
                      </c:pt>
                      <c:pt idx="157">
                        <c:v>0</c:v>
                      </c:pt>
                      <c:pt idx="158">
                        <c:v>3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2</c:v>
                      </c:pt>
                      <c:pt idx="162">
                        <c:v>2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1</c:v>
                      </c:pt>
                      <c:pt idx="166">
                        <c:v>1</c:v>
                      </c:pt>
                      <c:pt idx="167">
                        <c:v>1</c:v>
                      </c:pt>
                      <c:pt idx="168">
                        <c:v>1</c:v>
                      </c:pt>
                      <c:pt idx="169">
                        <c:v>1</c:v>
                      </c:pt>
                      <c:pt idx="170">
                        <c:v>1</c:v>
                      </c:pt>
                      <c:pt idx="171">
                        <c:v>1</c:v>
                      </c:pt>
                      <c:pt idx="172">
                        <c:v>3</c:v>
                      </c:pt>
                      <c:pt idx="173">
                        <c:v>1</c:v>
                      </c:pt>
                      <c:pt idx="174">
                        <c:v>4</c:v>
                      </c:pt>
                      <c:pt idx="175">
                        <c:v>1</c:v>
                      </c:pt>
                      <c:pt idx="176">
                        <c:v>0</c:v>
                      </c:pt>
                      <c:pt idx="177">
                        <c:v>6</c:v>
                      </c:pt>
                      <c:pt idx="178">
                        <c:v>4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1</c:v>
                      </c:pt>
                      <c:pt idx="182">
                        <c:v>1</c:v>
                      </c:pt>
                      <c:pt idx="183">
                        <c:v>1</c:v>
                      </c:pt>
                      <c:pt idx="184">
                        <c:v>0</c:v>
                      </c:pt>
                      <c:pt idx="185">
                        <c:v>1</c:v>
                      </c:pt>
                      <c:pt idx="186">
                        <c:v>1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1</c:v>
                      </c:pt>
                      <c:pt idx="190">
                        <c:v>0</c:v>
                      </c:pt>
                      <c:pt idx="191">
                        <c:v>1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1</c:v>
                      </c:pt>
                      <c:pt idx="195">
                        <c:v>3</c:v>
                      </c:pt>
                      <c:pt idx="196">
                        <c:v>3</c:v>
                      </c:pt>
                      <c:pt idx="197">
                        <c:v>3</c:v>
                      </c:pt>
                      <c:pt idx="198">
                        <c:v>3</c:v>
                      </c:pt>
                      <c:pt idx="199">
                        <c:v>3</c:v>
                      </c:pt>
                      <c:pt idx="200">
                        <c:v>3</c:v>
                      </c:pt>
                      <c:pt idx="201">
                        <c:v>3</c:v>
                      </c:pt>
                      <c:pt idx="202">
                        <c:v>3</c:v>
                      </c:pt>
                      <c:pt idx="203">
                        <c:v>2</c:v>
                      </c:pt>
                      <c:pt idx="204">
                        <c:v>4</c:v>
                      </c:pt>
                      <c:pt idx="205">
                        <c:v>21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4133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4126</c:v>
                      </c:pt>
                      <c:pt idx="216">
                        <c:v>0</c:v>
                      </c:pt>
                      <c:pt idx="217">
                        <c:v>1</c:v>
                      </c:pt>
                      <c:pt idx="218">
                        <c:v>468</c:v>
                      </c:pt>
                      <c:pt idx="219">
                        <c:v>0</c:v>
                      </c:pt>
                      <c:pt idx="220">
                        <c:v>2</c:v>
                      </c:pt>
                      <c:pt idx="221">
                        <c:v>5</c:v>
                      </c:pt>
                      <c:pt idx="222">
                        <c:v>0</c:v>
                      </c:pt>
                      <c:pt idx="223">
                        <c:v>5</c:v>
                      </c:pt>
                      <c:pt idx="224">
                        <c:v>725</c:v>
                      </c:pt>
                      <c:pt idx="225">
                        <c:v>31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4</c:v>
                      </c:pt>
                      <c:pt idx="232">
                        <c:v>1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1</c:v>
                      </c:pt>
                      <c:pt idx="237">
                        <c:v>23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1</c:v>
                      </c:pt>
                      <c:pt idx="243">
                        <c:v>0</c:v>
                      </c:pt>
                      <c:pt idx="244">
                        <c:v>1</c:v>
                      </c:pt>
                      <c:pt idx="245">
                        <c:v>1</c:v>
                      </c:pt>
                      <c:pt idx="246">
                        <c:v>0</c:v>
                      </c:pt>
                      <c:pt idx="247">
                        <c:v>119</c:v>
                      </c:pt>
                      <c:pt idx="248">
                        <c:v>0</c:v>
                      </c:pt>
                      <c:pt idx="249">
                        <c:v>720</c:v>
                      </c:pt>
                      <c:pt idx="250">
                        <c:v>116</c:v>
                      </c:pt>
                      <c:pt idx="251">
                        <c:v>720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986</c:v>
                      </c:pt>
                      <c:pt idx="259">
                        <c:v>0</c:v>
                      </c:pt>
                      <c:pt idx="260">
                        <c:v>696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8-9461-477E-AF28-2AD60CEE1C58}"/>
                  </c:ext>
                </c:extLst>
              </c15:ser>
            </c15:filteredScatterSeries>
            <c15:filteredScatterSeries>
              <c15:ser>
                <c:idx val="40"/>
                <c:order val="4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(1)'!$AP$1</c15:sqref>
                        </c15:formulaRef>
                      </c:ext>
                    </c:extLst>
                    <c:strCache>
                      <c:ptCount val="1"/>
                      <c:pt idx="0">
                        <c:v>directory_enumerated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shade val="57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(1)'!$AP$2:$AP$263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5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3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11</c:v>
                      </c:pt>
                      <c:pt idx="86">
                        <c:v>3</c:v>
                      </c:pt>
                      <c:pt idx="87">
                        <c:v>9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2</c:v>
                      </c:pt>
                      <c:pt idx="99">
                        <c:v>7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28268</c:v>
                      </c:pt>
                      <c:pt idx="109">
                        <c:v>2</c:v>
                      </c:pt>
                      <c:pt idx="110">
                        <c:v>5</c:v>
                      </c:pt>
                      <c:pt idx="111">
                        <c:v>6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10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4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5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25</c:v>
                      </c:pt>
                      <c:pt idx="133">
                        <c:v>5</c:v>
                      </c:pt>
                      <c:pt idx="134">
                        <c:v>5</c:v>
                      </c:pt>
                      <c:pt idx="135">
                        <c:v>0</c:v>
                      </c:pt>
                      <c:pt idx="136">
                        <c:v>5</c:v>
                      </c:pt>
                      <c:pt idx="137">
                        <c:v>5</c:v>
                      </c:pt>
                      <c:pt idx="138">
                        <c:v>5</c:v>
                      </c:pt>
                      <c:pt idx="139">
                        <c:v>5</c:v>
                      </c:pt>
                      <c:pt idx="140">
                        <c:v>5</c:v>
                      </c:pt>
                      <c:pt idx="141">
                        <c:v>5</c:v>
                      </c:pt>
                      <c:pt idx="142">
                        <c:v>5</c:v>
                      </c:pt>
                      <c:pt idx="143">
                        <c:v>5</c:v>
                      </c:pt>
                      <c:pt idx="144">
                        <c:v>5</c:v>
                      </c:pt>
                      <c:pt idx="145">
                        <c:v>5</c:v>
                      </c:pt>
                      <c:pt idx="146">
                        <c:v>5</c:v>
                      </c:pt>
                      <c:pt idx="147">
                        <c:v>5</c:v>
                      </c:pt>
                      <c:pt idx="148">
                        <c:v>5</c:v>
                      </c:pt>
                      <c:pt idx="149">
                        <c:v>5</c:v>
                      </c:pt>
                      <c:pt idx="150">
                        <c:v>5</c:v>
                      </c:pt>
                      <c:pt idx="151">
                        <c:v>5</c:v>
                      </c:pt>
                      <c:pt idx="152">
                        <c:v>5</c:v>
                      </c:pt>
                      <c:pt idx="153">
                        <c:v>5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5</c:v>
                      </c:pt>
                      <c:pt idx="158">
                        <c:v>20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1</c:v>
                      </c:pt>
                      <c:pt idx="166">
                        <c:v>0</c:v>
                      </c:pt>
                      <c:pt idx="167">
                        <c:v>18</c:v>
                      </c:pt>
                      <c:pt idx="168">
                        <c:v>9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7</c:v>
                      </c:pt>
                      <c:pt idx="172">
                        <c:v>5</c:v>
                      </c:pt>
                      <c:pt idx="173">
                        <c:v>0</c:v>
                      </c:pt>
                      <c:pt idx="174">
                        <c:v>10</c:v>
                      </c:pt>
                      <c:pt idx="175">
                        <c:v>18</c:v>
                      </c:pt>
                      <c:pt idx="176">
                        <c:v>0</c:v>
                      </c:pt>
                      <c:pt idx="177">
                        <c:v>39</c:v>
                      </c:pt>
                      <c:pt idx="178">
                        <c:v>33</c:v>
                      </c:pt>
                      <c:pt idx="179">
                        <c:v>5</c:v>
                      </c:pt>
                      <c:pt idx="180">
                        <c:v>11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23</c:v>
                      </c:pt>
                      <c:pt idx="196">
                        <c:v>23</c:v>
                      </c:pt>
                      <c:pt idx="197">
                        <c:v>23</c:v>
                      </c:pt>
                      <c:pt idx="198">
                        <c:v>23</c:v>
                      </c:pt>
                      <c:pt idx="199">
                        <c:v>23</c:v>
                      </c:pt>
                      <c:pt idx="200">
                        <c:v>23</c:v>
                      </c:pt>
                      <c:pt idx="201">
                        <c:v>23</c:v>
                      </c:pt>
                      <c:pt idx="202">
                        <c:v>23</c:v>
                      </c:pt>
                      <c:pt idx="203">
                        <c:v>0</c:v>
                      </c:pt>
                      <c:pt idx="204">
                        <c:v>4</c:v>
                      </c:pt>
                      <c:pt idx="205">
                        <c:v>36</c:v>
                      </c:pt>
                      <c:pt idx="206">
                        <c:v>1</c:v>
                      </c:pt>
                      <c:pt idx="207">
                        <c:v>1</c:v>
                      </c:pt>
                      <c:pt idx="208">
                        <c:v>4161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1</c:v>
                      </c:pt>
                      <c:pt idx="212">
                        <c:v>1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4150</c:v>
                      </c:pt>
                      <c:pt idx="216">
                        <c:v>0</c:v>
                      </c:pt>
                      <c:pt idx="217">
                        <c:v>2</c:v>
                      </c:pt>
                      <c:pt idx="218">
                        <c:v>3554</c:v>
                      </c:pt>
                      <c:pt idx="219">
                        <c:v>0</c:v>
                      </c:pt>
                      <c:pt idx="220">
                        <c:v>1</c:v>
                      </c:pt>
                      <c:pt idx="221">
                        <c:v>3145</c:v>
                      </c:pt>
                      <c:pt idx="222">
                        <c:v>2</c:v>
                      </c:pt>
                      <c:pt idx="223">
                        <c:v>3328</c:v>
                      </c:pt>
                      <c:pt idx="224">
                        <c:v>723</c:v>
                      </c:pt>
                      <c:pt idx="225">
                        <c:v>16</c:v>
                      </c:pt>
                      <c:pt idx="226">
                        <c:v>1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4</c:v>
                      </c:pt>
                      <c:pt idx="232">
                        <c:v>1</c:v>
                      </c:pt>
                      <c:pt idx="233">
                        <c:v>1</c:v>
                      </c:pt>
                      <c:pt idx="234">
                        <c:v>1</c:v>
                      </c:pt>
                      <c:pt idx="235">
                        <c:v>1</c:v>
                      </c:pt>
                      <c:pt idx="236">
                        <c:v>1</c:v>
                      </c:pt>
                      <c:pt idx="237">
                        <c:v>20</c:v>
                      </c:pt>
                      <c:pt idx="238">
                        <c:v>0</c:v>
                      </c:pt>
                      <c:pt idx="239">
                        <c:v>4</c:v>
                      </c:pt>
                      <c:pt idx="240">
                        <c:v>1</c:v>
                      </c:pt>
                      <c:pt idx="241">
                        <c:v>1</c:v>
                      </c:pt>
                      <c:pt idx="242">
                        <c:v>3596</c:v>
                      </c:pt>
                      <c:pt idx="243">
                        <c:v>1</c:v>
                      </c:pt>
                      <c:pt idx="244">
                        <c:v>17</c:v>
                      </c:pt>
                      <c:pt idx="245">
                        <c:v>17</c:v>
                      </c:pt>
                      <c:pt idx="246">
                        <c:v>1</c:v>
                      </c:pt>
                      <c:pt idx="247">
                        <c:v>32</c:v>
                      </c:pt>
                      <c:pt idx="248">
                        <c:v>1</c:v>
                      </c:pt>
                      <c:pt idx="249">
                        <c:v>2233</c:v>
                      </c:pt>
                      <c:pt idx="250">
                        <c:v>2214</c:v>
                      </c:pt>
                      <c:pt idx="251">
                        <c:v>2232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1</c:v>
                      </c:pt>
                      <c:pt idx="256">
                        <c:v>1</c:v>
                      </c:pt>
                      <c:pt idx="257">
                        <c:v>1</c:v>
                      </c:pt>
                      <c:pt idx="258">
                        <c:v>552</c:v>
                      </c:pt>
                      <c:pt idx="259">
                        <c:v>1</c:v>
                      </c:pt>
                      <c:pt idx="260">
                        <c:v>3272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9-9461-477E-AF28-2AD60CEE1C58}"/>
                  </c:ext>
                </c:extLst>
              </c15:ser>
            </c15:filteredScatterSeries>
            <c15:filteredScatterSeries>
              <c15:ser>
                <c:idx val="41"/>
                <c:order val="4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(1)'!$AQ$1</c15:sqref>
                        </c15:formulaRef>
                      </c:ext>
                    </c:extLst>
                    <c:strCache>
                      <c:ptCount val="1"/>
                      <c:pt idx="0">
                        <c:v>regkey_read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shade val="54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(1)'!$AQ$2:$AQ$263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8</c:v>
                      </c:pt>
                      <c:pt idx="12">
                        <c:v>0</c:v>
                      </c:pt>
                      <c:pt idx="13">
                        <c:v>6</c:v>
                      </c:pt>
                      <c:pt idx="14">
                        <c:v>1</c:v>
                      </c:pt>
                      <c:pt idx="15">
                        <c:v>9</c:v>
                      </c:pt>
                      <c:pt idx="16">
                        <c:v>0</c:v>
                      </c:pt>
                      <c:pt idx="17">
                        <c:v>8</c:v>
                      </c:pt>
                      <c:pt idx="18">
                        <c:v>0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0</c:v>
                      </c:pt>
                      <c:pt idx="22">
                        <c:v>8</c:v>
                      </c:pt>
                      <c:pt idx="23">
                        <c:v>6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5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5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1</c:v>
                      </c:pt>
                      <c:pt idx="47">
                        <c:v>0</c:v>
                      </c:pt>
                      <c:pt idx="48">
                        <c:v>17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5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3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337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186</c:v>
                      </c:pt>
                      <c:pt idx="205">
                        <c:v>762</c:v>
                      </c:pt>
                      <c:pt idx="206">
                        <c:v>38</c:v>
                      </c:pt>
                      <c:pt idx="207">
                        <c:v>26</c:v>
                      </c:pt>
                      <c:pt idx="208">
                        <c:v>628</c:v>
                      </c:pt>
                      <c:pt idx="209">
                        <c:v>246</c:v>
                      </c:pt>
                      <c:pt idx="210">
                        <c:v>240</c:v>
                      </c:pt>
                      <c:pt idx="211">
                        <c:v>336</c:v>
                      </c:pt>
                      <c:pt idx="212">
                        <c:v>336</c:v>
                      </c:pt>
                      <c:pt idx="213">
                        <c:v>7</c:v>
                      </c:pt>
                      <c:pt idx="214">
                        <c:v>12</c:v>
                      </c:pt>
                      <c:pt idx="215">
                        <c:v>651</c:v>
                      </c:pt>
                      <c:pt idx="216">
                        <c:v>2</c:v>
                      </c:pt>
                      <c:pt idx="217">
                        <c:v>9</c:v>
                      </c:pt>
                      <c:pt idx="218">
                        <c:v>79</c:v>
                      </c:pt>
                      <c:pt idx="219">
                        <c:v>1</c:v>
                      </c:pt>
                      <c:pt idx="220">
                        <c:v>4</c:v>
                      </c:pt>
                      <c:pt idx="221">
                        <c:v>1170</c:v>
                      </c:pt>
                      <c:pt idx="222">
                        <c:v>26</c:v>
                      </c:pt>
                      <c:pt idx="223">
                        <c:v>1170</c:v>
                      </c:pt>
                      <c:pt idx="224">
                        <c:v>177</c:v>
                      </c:pt>
                      <c:pt idx="225">
                        <c:v>375</c:v>
                      </c:pt>
                      <c:pt idx="226">
                        <c:v>22</c:v>
                      </c:pt>
                      <c:pt idx="227">
                        <c:v>1</c:v>
                      </c:pt>
                      <c:pt idx="228">
                        <c:v>1</c:v>
                      </c:pt>
                      <c:pt idx="229">
                        <c:v>6</c:v>
                      </c:pt>
                      <c:pt idx="230">
                        <c:v>0</c:v>
                      </c:pt>
                      <c:pt idx="231">
                        <c:v>183</c:v>
                      </c:pt>
                      <c:pt idx="232">
                        <c:v>24</c:v>
                      </c:pt>
                      <c:pt idx="233">
                        <c:v>1</c:v>
                      </c:pt>
                      <c:pt idx="234">
                        <c:v>0</c:v>
                      </c:pt>
                      <c:pt idx="235">
                        <c:v>176</c:v>
                      </c:pt>
                      <c:pt idx="236">
                        <c:v>97</c:v>
                      </c:pt>
                      <c:pt idx="237">
                        <c:v>8</c:v>
                      </c:pt>
                      <c:pt idx="238">
                        <c:v>6</c:v>
                      </c:pt>
                      <c:pt idx="239">
                        <c:v>154</c:v>
                      </c:pt>
                      <c:pt idx="240">
                        <c:v>35</c:v>
                      </c:pt>
                      <c:pt idx="241">
                        <c:v>37</c:v>
                      </c:pt>
                      <c:pt idx="242">
                        <c:v>59</c:v>
                      </c:pt>
                      <c:pt idx="243">
                        <c:v>45</c:v>
                      </c:pt>
                      <c:pt idx="244">
                        <c:v>2329</c:v>
                      </c:pt>
                      <c:pt idx="245">
                        <c:v>2329</c:v>
                      </c:pt>
                      <c:pt idx="246">
                        <c:v>5</c:v>
                      </c:pt>
                      <c:pt idx="247">
                        <c:v>35</c:v>
                      </c:pt>
                      <c:pt idx="248">
                        <c:v>2</c:v>
                      </c:pt>
                      <c:pt idx="249">
                        <c:v>3606</c:v>
                      </c:pt>
                      <c:pt idx="250">
                        <c:v>3255</c:v>
                      </c:pt>
                      <c:pt idx="251">
                        <c:v>3611</c:v>
                      </c:pt>
                      <c:pt idx="252">
                        <c:v>6</c:v>
                      </c:pt>
                      <c:pt idx="253">
                        <c:v>6</c:v>
                      </c:pt>
                      <c:pt idx="254">
                        <c:v>6</c:v>
                      </c:pt>
                      <c:pt idx="255">
                        <c:v>26</c:v>
                      </c:pt>
                      <c:pt idx="256">
                        <c:v>26</c:v>
                      </c:pt>
                      <c:pt idx="257">
                        <c:v>26</c:v>
                      </c:pt>
                      <c:pt idx="258">
                        <c:v>2785</c:v>
                      </c:pt>
                      <c:pt idx="259">
                        <c:v>1</c:v>
                      </c:pt>
                      <c:pt idx="260">
                        <c:v>30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A-9461-477E-AF28-2AD60CEE1C58}"/>
                  </c:ext>
                </c:extLst>
              </c15:ser>
            </c15:filteredScatterSeries>
            <c15:filteredScatterSeries>
              <c15:ser>
                <c:idx val="42"/>
                <c:order val="4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(1)'!$AR$1</c15:sqref>
                        </c15:formulaRef>
                      </c:ext>
                    </c:extLst>
                    <c:strCache>
                      <c:ptCount val="1"/>
                      <c:pt idx="0">
                        <c:v>command_line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shade val="51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(1)'!$AR$2:$AR$263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1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103</c:v>
                      </c:pt>
                      <c:pt idx="85">
                        <c:v>25</c:v>
                      </c:pt>
                      <c:pt idx="86">
                        <c:v>25</c:v>
                      </c:pt>
                      <c:pt idx="87">
                        <c:v>26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3</c:v>
                      </c:pt>
                      <c:pt idx="91">
                        <c:v>1</c:v>
                      </c:pt>
                      <c:pt idx="92">
                        <c:v>3</c:v>
                      </c:pt>
                      <c:pt idx="93">
                        <c:v>3800</c:v>
                      </c:pt>
                      <c:pt idx="94">
                        <c:v>3800</c:v>
                      </c:pt>
                      <c:pt idx="95">
                        <c:v>3800</c:v>
                      </c:pt>
                      <c:pt idx="96">
                        <c:v>3</c:v>
                      </c:pt>
                      <c:pt idx="97">
                        <c:v>1</c:v>
                      </c:pt>
                      <c:pt idx="98">
                        <c:v>9</c:v>
                      </c:pt>
                      <c:pt idx="99">
                        <c:v>26</c:v>
                      </c:pt>
                      <c:pt idx="100">
                        <c:v>0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557</c:v>
                      </c:pt>
                      <c:pt idx="109">
                        <c:v>483</c:v>
                      </c:pt>
                      <c:pt idx="110">
                        <c:v>18</c:v>
                      </c:pt>
                      <c:pt idx="111">
                        <c:v>2277</c:v>
                      </c:pt>
                      <c:pt idx="112">
                        <c:v>1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3</c:v>
                      </c:pt>
                      <c:pt idx="116">
                        <c:v>1</c:v>
                      </c:pt>
                      <c:pt idx="117">
                        <c:v>20</c:v>
                      </c:pt>
                      <c:pt idx="118">
                        <c:v>3</c:v>
                      </c:pt>
                      <c:pt idx="119">
                        <c:v>4</c:v>
                      </c:pt>
                      <c:pt idx="120">
                        <c:v>0</c:v>
                      </c:pt>
                      <c:pt idx="121">
                        <c:v>1</c:v>
                      </c:pt>
                      <c:pt idx="122">
                        <c:v>2297</c:v>
                      </c:pt>
                      <c:pt idx="123">
                        <c:v>1</c:v>
                      </c:pt>
                      <c:pt idx="124">
                        <c:v>3</c:v>
                      </c:pt>
                      <c:pt idx="125">
                        <c:v>1</c:v>
                      </c:pt>
                      <c:pt idx="126">
                        <c:v>1</c:v>
                      </c:pt>
                      <c:pt idx="127">
                        <c:v>3866</c:v>
                      </c:pt>
                      <c:pt idx="128">
                        <c:v>0</c:v>
                      </c:pt>
                      <c:pt idx="129">
                        <c:v>1</c:v>
                      </c:pt>
                      <c:pt idx="130">
                        <c:v>1</c:v>
                      </c:pt>
                      <c:pt idx="131">
                        <c:v>13</c:v>
                      </c:pt>
                      <c:pt idx="132">
                        <c:v>371</c:v>
                      </c:pt>
                      <c:pt idx="133">
                        <c:v>39</c:v>
                      </c:pt>
                      <c:pt idx="134">
                        <c:v>39</c:v>
                      </c:pt>
                      <c:pt idx="135">
                        <c:v>0</c:v>
                      </c:pt>
                      <c:pt idx="136">
                        <c:v>39</c:v>
                      </c:pt>
                      <c:pt idx="137">
                        <c:v>39</c:v>
                      </c:pt>
                      <c:pt idx="138">
                        <c:v>39</c:v>
                      </c:pt>
                      <c:pt idx="139">
                        <c:v>39</c:v>
                      </c:pt>
                      <c:pt idx="140">
                        <c:v>39</c:v>
                      </c:pt>
                      <c:pt idx="141">
                        <c:v>39</c:v>
                      </c:pt>
                      <c:pt idx="142">
                        <c:v>39</c:v>
                      </c:pt>
                      <c:pt idx="143">
                        <c:v>39</c:v>
                      </c:pt>
                      <c:pt idx="144">
                        <c:v>39</c:v>
                      </c:pt>
                      <c:pt idx="145">
                        <c:v>39</c:v>
                      </c:pt>
                      <c:pt idx="146">
                        <c:v>39</c:v>
                      </c:pt>
                      <c:pt idx="147">
                        <c:v>39</c:v>
                      </c:pt>
                      <c:pt idx="148">
                        <c:v>39</c:v>
                      </c:pt>
                      <c:pt idx="149">
                        <c:v>39</c:v>
                      </c:pt>
                      <c:pt idx="150">
                        <c:v>39</c:v>
                      </c:pt>
                      <c:pt idx="151">
                        <c:v>39</c:v>
                      </c:pt>
                      <c:pt idx="152">
                        <c:v>39</c:v>
                      </c:pt>
                      <c:pt idx="153">
                        <c:v>39</c:v>
                      </c:pt>
                      <c:pt idx="154">
                        <c:v>0</c:v>
                      </c:pt>
                      <c:pt idx="155">
                        <c:v>2</c:v>
                      </c:pt>
                      <c:pt idx="156">
                        <c:v>2</c:v>
                      </c:pt>
                      <c:pt idx="157">
                        <c:v>32</c:v>
                      </c:pt>
                      <c:pt idx="158">
                        <c:v>2261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12</c:v>
                      </c:pt>
                      <c:pt idx="162">
                        <c:v>12</c:v>
                      </c:pt>
                      <c:pt idx="163">
                        <c:v>1</c:v>
                      </c:pt>
                      <c:pt idx="164">
                        <c:v>1</c:v>
                      </c:pt>
                      <c:pt idx="165">
                        <c:v>18</c:v>
                      </c:pt>
                      <c:pt idx="166">
                        <c:v>13</c:v>
                      </c:pt>
                      <c:pt idx="167">
                        <c:v>2498</c:v>
                      </c:pt>
                      <c:pt idx="168">
                        <c:v>2</c:v>
                      </c:pt>
                      <c:pt idx="169">
                        <c:v>1</c:v>
                      </c:pt>
                      <c:pt idx="170">
                        <c:v>2</c:v>
                      </c:pt>
                      <c:pt idx="171">
                        <c:v>5</c:v>
                      </c:pt>
                      <c:pt idx="172">
                        <c:v>2300</c:v>
                      </c:pt>
                      <c:pt idx="173">
                        <c:v>4</c:v>
                      </c:pt>
                      <c:pt idx="174">
                        <c:v>2322</c:v>
                      </c:pt>
                      <c:pt idx="175">
                        <c:v>278</c:v>
                      </c:pt>
                      <c:pt idx="176">
                        <c:v>2</c:v>
                      </c:pt>
                      <c:pt idx="177">
                        <c:v>3650</c:v>
                      </c:pt>
                      <c:pt idx="178">
                        <c:v>1488</c:v>
                      </c:pt>
                      <c:pt idx="179">
                        <c:v>35</c:v>
                      </c:pt>
                      <c:pt idx="180">
                        <c:v>2217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2</c:v>
                      </c:pt>
                      <c:pt idx="184">
                        <c:v>0</c:v>
                      </c:pt>
                      <c:pt idx="185">
                        <c:v>2</c:v>
                      </c:pt>
                      <c:pt idx="186">
                        <c:v>2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2</c:v>
                      </c:pt>
                      <c:pt idx="190">
                        <c:v>0</c:v>
                      </c:pt>
                      <c:pt idx="191">
                        <c:v>2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4</c:v>
                      </c:pt>
                      <c:pt idx="195">
                        <c:v>324</c:v>
                      </c:pt>
                      <c:pt idx="196">
                        <c:v>324</c:v>
                      </c:pt>
                      <c:pt idx="197">
                        <c:v>324</c:v>
                      </c:pt>
                      <c:pt idx="198">
                        <c:v>324</c:v>
                      </c:pt>
                      <c:pt idx="199">
                        <c:v>324</c:v>
                      </c:pt>
                      <c:pt idx="200">
                        <c:v>324</c:v>
                      </c:pt>
                      <c:pt idx="201">
                        <c:v>324</c:v>
                      </c:pt>
                      <c:pt idx="202">
                        <c:v>324</c:v>
                      </c:pt>
                      <c:pt idx="203">
                        <c:v>7</c:v>
                      </c:pt>
                      <c:pt idx="204">
                        <c:v>184</c:v>
                      </c:pt>
                      <c:pt idx="205">
                        <c:v>236</c:v>
                      </c:pt>
                      <c:pt idx="206">
                        <c:v>13</c:v>
                      </c:pt>
                      <c:pt idx="207">
                        <c:v>21</c:v>
                      </c:pt>
                      <c:pt idx="208">
                        <c:v>938</c:v>
                      </c:pt>
                      <c:pt idx="209">
                        <c:v>0</c:v>
                      </c:pt>
                      <c:pt idx="210">
                        <c:v>5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947</c:v>
                      </c:pt>
                      <c:pt idx="216">
                        <c:v>2</c:v>
                      </c:pt>
                      <c:pt idx="217">
                        <c:v>4</c:v>
                      </c:pt>
                      <c:pt idx="218">
                        <c:v>254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12</c:v>
                      </c:pt>
                      <c:pt idx="222">
                        <c:v>16</c:v>
                      </c:pt>
                      <c:pt idx="223">
                        <c:v>12</c:v>
                      </c:pt>
                      <c:pt idx="224">
                        <c:v>0</c:v>
                      </c:pt>
                      <c:pt idx="225">
                        <c:v>44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765</c:v>
                      </c:pt>
                      <c:pt idx="232">
                        <c:v>1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24</c:v>
                      </c:pt>
                      <c:pt idx="236">
                        <c:v>31</c:v>
                      </c:pt>
                      <c:pt idx="237">
                        <c:v>36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1</c:v>
                      </c:pt>
                      <c:pt idx="242">
                        <c:v>9</c:v>
                      </c:pt>
                      <c:pt idx="243">
                        <c:v>0</c:v>
                      </c:pt>
                      <c:pt idx="244">
                        <c:v>15</c:v>
                      </c:pt>
                      <c:pt idx="245">
                        <c:v>15</c:v>
                      </c:pt>
                      <c:pt idx="246">
                        <c:v>0</c:v>
                      </c:pt>
                      <c:pt idx="247">
                        <c:v>13</c:v>
                      </c:pt>
                      <c:pt idx="248">
                        <c:v>0</c:v>
                      </c:pt>
                      <c:pt idx="249">
                        <c:v>590</c:v>
                      </c:pt>
                      <c:pt idx="250">
                        <c:v>14084</c:v>
                      </c:pt>
                      <c:pt idx="251">
                        <c:v>590</c:v>
                      </c:pt>
                      <c:pt idx="252">
                        <c:v>3</c:v>
                      </c:pt>
                      <c:pt idx="253">
                        <c:v>0</c:v>
                      </c:pt>
                      <c:pt idx="254">
                        <c:v>3</c:v>
                      </c:pt>
                      <c:pt idx="255">
                        <c:v>11</c:v>
                      </c:pt>
                      <c:pt idx="256">
                        <c:v>11</c:v>
                      </c:pt>
                      <c:pt idx="257">
                        <c:v>11</c:v>
                      </c:pt>
                      <c:pt idx="258">
                        <c:v>546</c:v>
                      </c:pt>
                      <c:pt idx="259">
                        <c:v>0</c:v>
                      </c:pt>
                      <c:pt idx="260">
                        <c:v>819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B-9461-477E-AF28-2AD60CEE1C58}"/>
                  </c:ext>
                </c:extLst>
              </c15:ser>
            </c15:filteredScatterSeries>
            <c15:filteredScatterSeries>
              <c15:ser>
                <c:idx val="43"/>
                <c:order val="4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(1)'!$AS$1</c15:sqref>
                        </c15:formulaRef>
                      </c:ext>
                    </c:extLst>
                    <c:strCache>
                      <c:ptCount val="1"/>
                      <c:pt idx="0">
                        <c:v>dll_loaded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shade val="49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(1)'!$AS$2:$AS$263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4</c:v>
                      </c:pt>
                      <c:pt idx="12">
                        <c:v>0</c:v>
                      </c:pt>
                      <c:pt idx="13">
                        <c:v>4</c:v>
                      </c:pt>
                      <c:pt idx="14">
                        <c:v>0</c:v>
                      </c:pt>
                      <c:pt idx="15">
                        <c:v>8</c:v>
                      </c:pt>
                      <c:pt idx="16">
                        <c:v>0</c:v>
                      </c:pt>
                      <c:pt idx="17">
                        <c:v>2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19</c:v>
                      </c:pt>
                      <c:pt idx="23">
                        <c:v>4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3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3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7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82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1</c:v>
                      </c:pt>
                      <c:pt idx="86">
                        <c:v>1</c:v>
                      </c:pt>
                      <c:pt idx="87">
                        <c:v>1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1</c:v>
                      </c:pt>
                      <c:pt idx="91">
                        <c:v>1</c:v>
                      </c:pt>
                      <c:pt idx="92">
                        <c:v>0</c:v>
                      </c:pt>
                      <c:pt idx="93">
                        <c:v>44</c:v>
                      </c:pt>
                      <c:pt idx="94">
                        <c:v>44</c:v>
                      </c:pt>
                      <c:pt idx="95">
                        <c:v>44</c:v>
                      </c:pt>
                      <c:pt idx="96">
                        <c:v>0</c:v>
                      </c:pt>
                      <c:pt idx="97">
                        <c:v>1</c:v>
                      </c:pt>
                      <c:pt idx="98">
                        <c:v>3</c:v>
                      </c:pt>
                      <c:pt idx="99">
                        <c:v>1</c:v>
                      </c:pt>
                      <c:pt idx="100">
                        <c:v>0</c:v>
                      </c:pt>
                      <c:pt idx="101">
                        <c:v>1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354</c:v>
                      </c:pt>
                      <c:pt idx="109">
                        <c:v>8</c:v>
                      </c:pt>
                      <c:pt idx="110">
                        <c:v>0</c:v>
                      </c:pt>
                      <c:pt idx="111">
                        <c:v>20</c:v>
                      </c:pt>
                      <c:pt idx="112">
                        <c:v>1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1</c:v>
                      </c:pt>
                      <c:pt idx="116">
                        <c:v>0</c:v>
                      </c:pt>
                      <c:pt idx="117">
                        <c:v>2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13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44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1</c:v>
                      </c:pt>
                      <c:pt idx="132">
                        <c:v>2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1</c:v>
                      </c:pt>
                      <c:pt idx="156">
                        <c:v>1</c:v>
                      </c:pt>
                      <c:pt idx="157">
                        <c:v>0</c:v>
                      </c:pt>
                      <c:pt idx="158">
                        <c:v>18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1</c:v>
                      </c:pt>
                      <c:pt idx="162">
                        <c:v>1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1</c:v>
                      </c:pt>
                      <c:pt idx="166">
                        <c:v>1</c:v>
                      </c:pt>
                      <c:pt idx="167">
                        <c:v>18</c:v>
                      </c:pt>
                      <c:pt idx="168">
                        <c:v>1</c:v>
                      </c:pt>
                      <c:pt idx="169">
                        <c:v>1</c:v>
                      </c:pt>
                      <c:pt idx="170">
                        <c:v>1</c:v>
                      </c:pt>
                      <c:pt idx="171">
                        <c:v>1</c:v>
                      </c:pt>
                      <c:pt idx="172">
                        <c:v>14</c:v>
                      </c:pt>
                      <c:pt idx="173">
                        <c:v>1</c:v>
                      </c:pt>
                      <c:pt idx="174">
                        <c:v>14</c:v>
                      </c:pt>
                      <c:pt idx="175">
                        <c:v>1</c:v>
                      </c:pt>
                      <c:pt idx="176">
                        <c:v>0</c:v>
                      </c:pt>
                      <c:pt idx="177">
                        <c:v>58</c:v>
                      </c:pt>
                      <c:pt idx="178">
                        <c:v>26</c:v>
                      </c:pt>
                      <c:pt idx="179">
                        <c:v>0</c:v>
                      </c:pt>
                      <c:pt idx="180">
                        <c:v>14</c:v>
                      </c:pt>
                      <c:pt idx="181">
                        <c:v>1</c:v>
                      </c:pt>
                      <c:pt idx="182">
                        <c:v>1</c:v>
                      </c:pt>
                      <c:pt idx="183">
                        <c:v>1</c:v>
                      </c:pt>
                      <c:pt idx="184">
                        <c:v>0</c:v>
                      </c:pt>
                      <c:pt idx="185">
                        <c:v>1</c:v>
                      </c:pt>
                      <c:pt idx="186">
                        <c:v>1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1</c:v>
                      </c:pt>
                      <c:pt idx="190">
                        <c:v>0</c:v>
                      </c:pt>
                      <c:pt idx="191">
                        <c:v>1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1</c:v>
                      </c:pt>
                      <c:pt idx="195">
                        <c:v>3</c:v>
                      </c:pt>
                      <c:pt idx="196">
                        <c:v>3</c:v>
                      </c:pt>
                      <c:pt idx="197">
                        <c:v>3</c:v>
                      </c:pt>
                      <c:pt idx="198">
                        <c:v>3</c:v>
                      </c:pt>
                      <c:pt idx="199">
                        <c:v>3</c:v>
                      </c:pt>
                      <c:pt idx="200">
                        <c:v>3</c:v>
                      </c:pt>
                      <c:pt idx="201">
                        <c:v>3</c:v>
                      </c:pt>
                      <c:pt idx="202">
                        <c:v>3</c:v>
                      </c:pt>
                      <c:pt idx="203">
                        <c:v>0</c:v>
                      </c:pt>
                      <c:pt idx="204">
                        <c:v>3</c:v>
                      </c:pt>
                      <c:pt idx="205">
                        <c:v>48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5</c:v>
                      </c:pt>
                      <c:pt idx="209">
                        <c:v>1</c:v>
                      </c:pt>
                      <c:pt idx="210">
                        <c:v>16</c:v>
                      </c:pt>
                      <c:pt idx="211">
                        <c:v>16</c:v>
                      </c:pt>
                      <c:pt idx="212">
                        <c:v>16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5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2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23</c:v>
                      </c:pt>
                      <c:pt idx="222">
                        <c:v>0</c:v>
                      </c:pt>
                      <c:pt idx="223">
                        <c:v>23</c:v>
                      </c:pt>
                      <c:pt idx="224">
                        <c:v>1</c:v>
                      </c:pt>
                      <c:pt idx="225">
                        <c:v>39</c:v>
                      </c:pt>
                      <c:pt idx="226">
                        <c:v>6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22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2</c:v>
                      </c:pt>
                      <c:pt idx="242">
                        <c:v>1</c:v>
                      </c:pt>
                      <c:pt idx="243">
                        <c:v>0</c:v>
                      </c:pt>
                      <c:pt idx="244">
                        <c:v>5</c:v>
                      </c:pt>
                      <c:pt idx="245">
                        <c:v>5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86</c:v>
                      </c:pt>
                      <c:pt idx="250">
                        <c:v>80</c:v>
                      </c:pt>
                      <c:pt idx="251">
                        <c:v>86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21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C-9461-477E-AF28-2AD60CEE1C58}"/>
                  </c:ext>
                </c:extLst>
              </c15:ser>
            </c15:filteredScatterSeries>
            <c15:filteredScatterSeries>
              <c15:ser>
                <c:idx val="44"/>
                <c:order val="4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(1)'!$AT$1</c15:sqref>
                        </c15:formulaRef>
                      </c:ext>
                    </c:extLst>
                    <c:strCache>
                      <c:ptCount val="1"/>
                      <c:pt idx="0">
                        <c:v>regkey_written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shade val="46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(1)'!$AT$2:$AT$263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2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6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6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53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3</c:v>
                      </c:pt>
                      <c:pt idx="91">
                        <c:v>0</c:v>
                      </c:pt>
                      <c:pt idx="92">
                        <c:v>1</c:v>
                      </c:pt>
                      <c:pt idx="93">
                        <c:v>165</c:v>
                      </c:pt>
                      <c:pt idx="94">
                        <c:v>165</c:v>
                      </c:pt>
                      <c:pt idx="95">
                        <c:v>165</c:v>
                      </c:pt>
                      <c:pt idx="96">
                        <c:v>1</c:v>
                      </c:pt>
                      <c:pt idx="97">
                        <c:v>1</c:v>
                      </c:pt>
                      <c:pt idx="98">
                        <c:v>13</c:v>
                      </c:pt>
                      <c:pt idx="99">
                        <c:v>3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741</c:v>
                      </c:pt>
                      <c:pt idx="109">
                        <c:v>4752</c:v>
                      </c:pt>
                      <c:pt idx="110">
                        <c:v>8</c:v>
                      </c:pt>
                      <c:pt idx="111">
                        <c:v>306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3</c:v>
                      </c:pt>
                      <c:pt idx="116">
                        <c:v>1</c:v>
                      </c:pt>
                      <c:pt idx="117">
                        <c:v>14</c:v>
                      </c:pt>
                      <c:pt idx="118">
                        <c:v>1</c:v>
                      </c:pt>
                      <c:pt idx="119">
                        <c:v>1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31</c:v>
                      </c:pt>
                      <c:pt idx="123">
                        <c:v>0</c:v>
                      </c:pt>
                      <c:pt idx="124">
                        <c:v>1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764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5</c:v>
                      </c:pt>
                      <c:pt idx="132">
                        <c:v>99</c:v>
                      </c:pt>
                      <c:pt idx="133">
                        <c:v>37</c:v>
                      </c:pt>
                      <c:pt idx="134">
                        <c:v>37</c:v>
                      </c:pt>
                      <c:pt idx="135">
                        <c:v>0</c:v>
                      </c:pt>
                      <c:pt idx="136">
                        <c:v>37</c:v>
                      </c:pt>
                      <c:pt idx="137">
                        <c:v>37</c:v>
                      </c:pt>
                      <c:pt idx="138">
                        <c:v>37</c:v>
                      </c:pt>
                      <c:pt idx="139">
                        <c:v>37</c:v>
                      </c:pt>
                      <c:pt idx="140">
                        <c:v>37</c:v>
                      </c:pt>
                      <c:pt idx="141">
                        <c:v>37</c:v>
                      </c:pt>
                      <c:pt idx="142">
                        <c:v>37</c:v>
                      </c:pt>
                      <c:pt idx="143">
                        <c:v>37</c:v>
                      </c:pt>
                      <c:pt idx="144">
                        <c:v>37</c:v>
                      </c:pt>
                      <c:pt idx="145">
                        <c:v>37</c:v>
                      </c:pt>
                      <c:pt idx="146">
                        <c:v>37</c:v>
                      </c:pt>
                      <c:pt idx="147">
                        <c:v>37</c:v>
                      </c:pt>
                      <c:pt idx="148">
                        <c:v>37</c:v>
                      </c:pt>
                      <c:pt idx="149">
                        <c:v>37</c:v>
                      </c:pt>
                      <c:pt idx="150">
                        <c:v>37</c:v>
                      </c:pt>
                      <c:pt idx="151">
                        <c:v>37</c:v>
                      </c:pt>
                      <c:pt idx="152">
                        <c:v>37</c:v>
                      </c:pt>
                      <c:pt idx="153">
                        <c:v>37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4</c:v>
                      </c:pt>
                      <c:pt idx="158">
                        <c:v>299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8</c:v>
                      </c:pt>
                      <c:pt idx="162">
                        <c:v>8</c:v>
                      </c:pt>
                      <c:pt idx="163">
                        <c:v>1</c:v>
                      </c:pt>
                      <c:pt idx="164">
                        <c:v>1</c:v>
                      </c:pt>
                      <c:pt idx="165">
                        <c:v>5</c:v>
                      </c:pt>
                      <c:pt idx="166">
                        <c:v>3</c:v>
                      </c:pt>
                      <c:pt idx="167">
                        <c:v>493</c:v>
                      </c:pt>
                      <c:pt idx="168">
                        <c:v>2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1</c:v>
                      </c:pt>
                      <c:pt idx="172">
                        <c:v>53</c:v>
                      </c:pt>
                      <c:pt idx="173">
                        <c:v>3</c:v>
                      </c:pt>
                      <c:pt idx="174">
                        <c:v>51</c:v>
                      </c:pt>
                      <c:pt idx="175">
                        <c:v>154</c:v>
                      </c:pt>
                      <c:pt idx="176">
                        <c:v>0</c:v>
                      </c:pt>
                      <c:pt idx="177">
                        <c:v>1226</c:v>
                      </c:pt>
                      <c:pt idx="178">
                        <c:v>462</c:v>
                      </c:pt>
                      <c:pt idx="179">
                        <c:v>4</c:v>
                      </c:pt>
                      <c:pt idx="180">
                        <c:v>272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3</c:v>
                      </c:pt>
                      <c:pt idx="195">
                        <c:v>210</c:v>
                      </c:pt>
                      <c:pt idx="196">
                        <c:v>210</c:v>
                      </c:pt>
                      <c:pt idx="197">
                        <c:v>210</c:v>
                      </c:pt>
                      <c:pt idx="198">
                        <c:v>210</c:v>
                      </c:pt>
                      <c:pt idx="199">
                        <c:v>210</c:v>
                      </c:pt>
                      <c:pt idx="200">
                        <c:v>210</c:v>
                      </c:pt>
                      <c:pt idx="201">
                        <c:v>210</c:v>
                      </c:pt>
                      <c:pt idx="202">
                        <c:v>210</c:v>
                      </c:pt>
                      <c:pt idx="203">
                        <c:v>2</c:v>
                      </c:pt>
                      <c:pt idx="204">
                        <c:v>8</c:v>
                      </c:pt>
                      <c:pt idx="205">
                        <c:v>9</c:v>
                      </c:pt>
                      <c:pt idx="206">
                        <c:v>0</c:v>
                      </c:pt>
                      <c:pt idx="207">
                        <c:v>14</c:v>
                      </c:pt>
                      <c:pt idx="208">
                        <c:v>5</c:v>
                      </c:pt>
                      <c:pt idx="209">
                        <c:v>2</c:v>
                      </c:pt>
                      <c:pt idx="210">
                        <c:v>2</c:v>
                      </c:pt>
                      <c:pt idx="211">
                        <c:v>3</c:v>
                      </c:pt>
                      <c:pt idx="212">
                        <c:v>3</c:v>
                      </c:pt>
                      <c:pt idx="213">
                        <c:v>2</c:v>
                      </c:pt>
                      <c:pt idx="214">
                        <c:v>0</c:v>
                      </c:pt>
                      <c:pt idx="215">
                        <c:v>7</c:v>
                      </c:pt>
                      <c:pt idx="216">
                        <c:v>0</c:v>
                      </c:pt>
                      <c:pt idx="217">
                        <c:v>1</c:v>
                      </c:pt>
                      <c:pt idx="218">
                        <c:v>5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67</c:v>
                      </c:pt>
                      <c:pt idx="222">
                        <c:v>2</c:v>
                      </c:pt>
                      <c:pt idx="223">
                        <c:v>67</c:v>
                      </c:pt>
                      <c:pt idx="224">
                        <c:v>2</c:v>
                      </c:pt>
                      <c:pt idx="225">
                        <c:v>22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2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4</c:v>
                      </c:pt>
                      <c:pt idx="232">
                        <c:v>4</c:v>
                      </c:pt>
                      <c:pt idx="233">
                        <c:v>1</c:v>
                      </c:pt>
                      <c:pt idx="234">
                        <c:v>0</c:v>
                      </c:pt>
                      <c:pt idx="235">
                        <c:v>6</c:v>
                      </c:pt>
                      <c:pt idx="236">
                        <c:v>4</c:v>
                      </c:pt>
                      <c:pt idx="237">
                        <c:v>3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3</c:v>
                      </c:pt>
                      <c:pt idx="242">
                        <c:v>15</c:v>
                      </c:pt>
                      <c:pt idx="243">
                        <c:v>0</c:v>
                      </c:pt>
                      <c:pt idx="244">
                        <c:v>6</c:v>
                      </c:pt>
                      <c:pt idx="245">
                        <c:v>5</c:v>
                      </c:pt>
                      <c:pt idx="246">
                        <c:v>0</c:v>
                      </c:pt>
                      <c:pt idx="247">
                        <c:v>4</c:v>
                      </c:pt>
                      <c:pt idx="248">
                        <c:v>1</c:v>
                      </c:pt>
                      <c:pt idx="249">
                        <c:v>25</c:v>
                      </c:pt>
                      <c:pt idx="250">
                        <c:v>20</c:v>
                      </c:pt>
                      <c:pt idx="251">
                        <c:v>25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1</c:v>
                      </c:pt>
                      <c:pt idx="256">
                        <c:v>1</c:v>
                      </c:pt>
                      <c:pt idx="257">
                        <c:v>1</c:v>
                      </c:pt>
                      <c:pt idx="258">
                        <c:v>16</c:v>
                      </c:pt>
                      <c:pt idx="259">
                        <c:v>1</c:v>
                      </c:pt>
                      <c:pt idx="260">
                        <c:v>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D-9461-477E-AF28-2AD60CEE1C58}"/>
                  </c:ext>
                </c:extLst>
              </c15:ser>
            </c15:filteredScatterSeries>
            <c15:filteredScatterSeries>
              <c15:ser>
                <c:idx val="45"/>
                <c:order val="4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(1)'!$AU$1</c15:sqref>
                        </c15:formulaRef>
                      </c:ext>
                    </c:extLst>
                    <c:strCache>
                      <c:ptCount val="1"/>
                      <c:pt idx="0">
                        <c:v>regkey_opened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shade val="43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(1)'!$AU$2:$AU$263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7</c:v>
                      </c:pt>
                      <c:pt idx="12">
                        <c:v>0</c:v>
                      </c:pt>
                      <c:pt idx="13">
                        <c:v>12</c:v>
                      </c:pt>
                      <c:pt idx="14">
                        <c:v>0</c:v>
                      </c:pt>
                      <c:pt idx="15">
                        <c:v>5</c:v>
                      </c:pt>
                      <c:pt idx="16">
                        <c:v>0</c:v>
                      </c:pt>
                      <c:pt idx="17">
                        <c:v>2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12</c:v>
                      </c:pt>
                      <c:pt idx="23">
                        <c:v>12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3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9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71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4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35</c:v>
                      </c:pt>
                      <c:pt idx="94">
                        <c:v>35</c:v>
                      </c:pt>
                      <c:pt idx="95">
                        <c:v>35</c:v>
                      </c:pt>
                      <c:pt idx="96">
                        <c:v>0</c:v>
                      </c:pt>
                      <c:pt idx="97">
                        <c:v>3</c:v>
                      </c:pt>
                      <c:pt idx="98">
                        <c:v>8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14</c:v>
                      </c:pt>
                      <c:pt idx="109">
                        <c:v>15</c:v>
                      </c:pt>
                      <c:pt idx="110">
                        <c:v>3</c:v>
                      </c:pt>
                      <c:pt idx="111">
                        <c:v>4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1</c:v>
                      </c:pt>
                      <c:pt idx="117">
                        <c:v>6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112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13</c:v>
                      </c:pt>
                      <c:pt idx="133">
                        <c:v>12</c:v>
                      </c:pt>
                      <c:pt idx="134">
                        <c:v>12</c:v>
                      </c:pt>
                      <c:pt idx="135">
                        <c:v>0</c:v>
                      </c:pt>
                      <c:pt idx="136">
                        <c:v>12</c:v>
                      </c:pt>
                      <c:pt idx="137">
                        <c:v>12</c:v>
                      </c:pt>
                      <c:pt idx="138">
                        <c:v>12</c:v>
                      </c:pt>
                      <c:pt idx="139">
                        <c:v>12</c:v>
                      </c:pt>
                      <c:pt idx="140">
                        <c:v>12</c:v>
                      </c:pt>
                      <c:pt idx="141">
                        <c:v>12</c:v>
                      </c:pt>
                      <c:pt idx="142">
                        <c:v>12</c:v>
                      </c:pt>
                      <c:pt idx="143">
                        <c:v>12</c:v>
                      </c:pt>
                      <c:pt idx="144">
                        <c:v>12</c:v>
                      </c:pt>
                      <c:pt idx="145">
                        <c:v>12</c:v>
                      </c:pt>
                      <c:pt idx="146">
                        <c:v>12</c:v>
                      </c:pt>
                      <c:pt idx="147">
                        <c:v>12</c:v>
                      </c:pt>
                      <c:pt idx="148">
                        <c:v>12</c:v>
                      </c:pt>
                      <c:pt idx="149">
                        <c:v>12</c:v>
                      </c:pt>
                      <c:pt idx="150">
                        <c:v>12</c:v>
                      </c:pt>
                      <c:pt idx="151">
                        <c:v>12</c:v>
                      </c:pt>
                      <c:pt idx="152">
                        <c:v>12</c:v>
                      </c:pt>
                      <c:pt idx="153">
                        <c:v>12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12</c:v>
                      </c:pt>
                      <c:pt idx="158">
                        <c:v>13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22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1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12</c:v>
                      </c:pt>
                      <c:pt idx="175">
                        <c:v>19</c:v>
                      </c:pt>
                      <c:pt idx="176">
                        <c:v>0</c:v>
                      </c:pt>
                      <c:pt idx="177">
                        <c:v>80</c:v>
                      </c:pt>
                      <c:pt idx="178">
                        <c:v>38</c:v>
                      </c:pt>
                      <c:pt idx="179">
                        <c:v>12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34</c:v>
                      </c:pt>
                      <c:pt idx="196">
                        <c:v>34</c:v>
                      </c:pt>
                      <c:pt idx="197">
                        <c:v>34</c:v>
                      </c:pt>
                      <c:pt idx="198">
                        <c:v>34</c:v>
                      </c:pt>
                      <c:pt idx="199">
                        <c:v>34</c:v>
                      </c:pt>
                      <c:pt idx="200">
                        <c:v>34</c:v>
                      </c:pt>
                      <c:pt idx="201">
                        <c:v>34</c:v>
                      </c:pt>
                      <c:pt idx="202">
                        <c:v>34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2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1</c:v>
                      </c:pt>
                      <c:pt idx="212">
                        <c:v>1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1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1</c:v>
                      </c:pt>
                      <c:pt idx="222">
                        <c:v>0</c:v>
                      </c:pt>
                      <c:pt idx="223">
                        <c:v>1</c:v>
                      </c:pt>
                      <c:pt idx="224">
                        <c:v>0</c:v>
                      </c:pt>
                      <c:pt idx="225">
                        <c:v>14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1</c:v>
                      </c:pt>
                      <c:pt idx="236">
                        <c:v>1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1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1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1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E-9461-477E-AF28-2AD60CEE1C58}"/>
                  </c:ext>
                </c:extLst>
              </c15:ser>
            </c15:filteredScatterSeries>
            <c15:filteredScatterSeries>
              <c15:ser>
                <c:idx val="46"/>
                <c:order val="4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(1)'!$AV$1</c15:sqref>
                        </c15:formulaRef>
                      </c:ext>
                    </c:extLst>
                    <c:strCache>
                      <c:ptCount val="1"/>
                      <c:pt idx="0">
                        <c:v>apistats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shade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(1)'!$AV$2:$AV$263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13</c:v>
                      </c:pt>
                      <c:pt idx="5">
                        <c:v>0</c:v>
                      </c:pt>
                      <c:pt idx="6">
                        <c:v>11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38</c:v>
                      </c:pt>
                      <c:pt idx="12">
                        <c:v>0</c:v>
                      </c:pt>
                      <c:pt idx="13">
                        <c:v>32</c:v>
                      </c:pt>
                      <c:pt idx="14">
                        <c:v>10</c:v>
                      </c:pt>
                      <c:pt idx="15">
                        <c:v>38</c:v>
                      </c:pt>
                      <c:pt idx="16">
                        <c:v>0</c:v>
                      </c:pt>
                      <c:pt idx="17">
                        <c:v>18</c:v>
                      </c:pt>
                      <c:pt idx="18">
                        <c:v>0</c:v>
                      </c:pt>
                      <c:pt idx="19">
                        <c:v>9</c:v>
                      </c:pt>
                      <c:pt idx="20">
                        <c:v>13</c:v>
                      </c:pt>
                      <c:pt idx="21">
                        <c:v>0</c:v>
                      </c:pt>
                      <c:pt idx="22">
                        <c:v>42</c:v>
                      </c:pt>
                      <c:pt idx="23">
                        <c:v>30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22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22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9</c:v>
                      </c:pt>
                      <c:pt idx="47">
                        <c:v>0</c:v>
                      </c:pt>
                      <c:pt idx="48">
                        <c:v>29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15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16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10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184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75</c:v>
                      </c:pt>
                      <c:pt idx="85">
                        <c:v>29</c:v>
                      </c:pt>
                      <c:pt idx="86">
                        <c:v>28</c:v>
                      </c:pt>
                      <c:pt idx="87">
                        <c:v>82</c:v>
                      </c:pt>
                      <c:pt idx="88">
                        <c:v>2</c:v>
                      </c:pt>
                      <c:pt idx="89">
                        <c:v>9</c:v>
                      </c:pt>
                      <c:pt idx="90">
                        <c:v>29</c:v>
                      </c:pt>
                      <c:pt idx="91">
                        <c:v>33</c:v>
                      </c:pt>
                      <c:pt idx="92">
                        <c:v>26</c:v>
                      </c:pt>
                      <c:pt idx="93">
                        <c:v>346</c:v>
                      </c:pt>
                      <c:pt idx="94">
                        <c:v>346</c:v>
                      </c:pt>
                      <c:pt idx="95">
                        <c:v>346</c:v>
                      </c:pt>
                      <c:pt idx="96">
                        <c:v>27</c:v>
                      </c:pt>
                      <c:pt idx="97">
                        <c:v>46</c:v>
                      </c:pt>
                      <c:pt idx="98">
                        <c:v>112</c:v>
                      </c:pt>
                      <c:pt idx="99">
                        <c:v>61</c:v>
                      </c:pt>
                      <c:pt idx="100">
                        <c:v>0</c:v>
                      </c:pt>
                      <c:pt idx="101">
                        <c:v>32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71</c:v>
                      </c:pt>
                      <c:pt idx="109">
                        <c:v>114</c:v>
                      </c:pt>
                      <c:pt idx="110">
                        <c:v>43</c:v>
                      </c:pt>
                      <c:pt idx="111">
                        <c:v>196</c:v>
                      </c:pt>
                      <c:pt idx="112">
                        <c:v>35</c:v>
                      </c:pt>
                      <c:pt idx="113">
                        <c:v>34</c:v>
                      </c:pt>
                      <c:pt idx="114">
                        <c:v>34</c:v>
                      </c:pt>
                      <c:pt idx="115">
                        <c:v>38</c:v>
                      </c:pt>
                      <c:pt idx="116">
                        <c:v>57</c:v>
                      </c:pt>
                      <c:pt idx="117">
                        <c:v>116</c:v>
                      </c:pt>
                      <c:pt idx="118">
                        <c:v>25</c:v>
                      </c:pt>
                      <c:pt idx="119">
                        <c:v>20</c:v>
                      </c:pt>
                      <c:pt idx="120">
                        <c:v>0</c:v>
                      </c:pt>
                      <c:pt idx="121">
                        <c:v>16</c:v>
                      </c:pt>
                      <c:pt idx="122">
                        <c:v>100</c:v>
                      </c:pt>
                      <c:pt idx="123">
                        <c:v>16</c:v>
                      </c:pt>
                      <c:pt idx="124">
                        <c:v>27</c:v>
                      </c:pt>
                      <c:pt idx="125">
                        <c:v>15</c:v>
                      </c:pt>
                      <c:pt idx="126">
                        <c:v>15</c:v>
                      </c:pt>
                      <c:pt idx="127">
                        <c:v>382</c:v>
                      </c:pt>
                      <c:pt idx="128">
                        <c:v>26</c:v>
                      </c:pt>
                      <c:pt idx="129">
                        <c:v>15</c:v>
                      </c:pt>
                      <c:pt idx="130">
                        <c:v>16</c:v>
                      </c:pt>
                      <c:pt idx="131">
                        <c:v>45</c:v>
                      </c:pt>
                      <c:pt idx="132">
                        <c:v>358</c:v>
                      </c:pt>
                      <c:pt idx="133">
                        <c:v>57</c:v>
                      </c:pt>
                      <c:pt idx="134">
                        <c:v>57</c:v>
                      </c:pt>
                      <c:pt idx="135">
                        <c:v>0</c:v>
                      </c:pt>
                      <c:pt idx="136">
                        <c:v>57</c:v>
                      </c:pt>
                      <c:pt idx="137">
                        <c:v>57</c:v>
                      </c:pt>
                      <c:pt idx="138">
                        <c:v>57</c:v>
                      </c:pt>
                      <c:pt idx="139">
                        <c:v>57</c:v>
                      </c:pt>
                      <c:pt idx="140">
                        <c:v>57</c:v>
                      </c:pt>
                      <c:pt idx="141">
                        <c:v>57</c:v>
                      </c:pt>
                      <c:pt idx="142">
                        <c:v>57</c:v>
                      </c:pt>
                      <c:pt idx="143">
                        <c:v>57</c:v>
                      </c:pt>
                      <c:pt idx="144">
                        <c:v>57</c:v>
                      </c:pt>
                      <c:pt idx="145">
                        <c:v>57</c:v>
                      </c:pt>
                      <c:pt idx="146">
                        <c:v>57</c:v>
                      </c:pt>
                      <c:pt idx="147">
                        <c:v>57</c:v>
                      </c:pt>
                      <c:pt idx="148">
                        <c:v>57</c:v>
                      </c:pt>
                      <c:pt idx="149">
                        <c:v>57</c:v>
                      </c:pt>
                      <c:pt idx="150">
                        <c:v>57</c:v>
                      </c:pt>
                      <c:pt idx="151">
                        <c:v>57</c:v>
                      </c:pt>
                      <c:pt idx="152">
                        <c:v>57</c:v>
                      </c:pt>
                      <c:pt idx="153">
                        <c:v>57</c:v>
                      </c:pt>
                      <c:pt idx="154">
                        <c:v>2</c:v>
                      </c:pt>
                      <c:pt idx="155">
                        <c:v>34</c:v>
                      </c:pt>
                      <c:pt idx="156">
                        <c:v>35</c:v>
                      </c:pt>
                      <c:pt idx="157">
                        <c:v>44</c:v>
                      </c:pt>
                      <c:pt idx="158">
                        <c:v>160</c:v>
                      </c:pt>
                      <c:pt idx="159">
                        <c:v>6</c:v>
                      </c:pt>
                      <c:pt idx="160">
                        <c:v>6</c:v>
                      </c:pt>
                      <c:pt idx="161">
                        <c:v>120</c:v>
                      </c:pt>
                      <c:pt idx="162">
                        <c:v>120</c:v>
                      </c:pt>
                      <c:pt idx="163">
                        <c:v>18</c:v>
                      </c:pt>
                      <c:pt idx="164">
                        <c:v>18</c:v>
                      </c:pt>
                      <c:pt idx="165">
                        <c:v>54</c:v>
                      </c:pt>
                      <c:pt idx="166">
                        <c:v>39</c:v>
                      </c:pt>
                      <c:pt idx="167">
                        <c:v>164</c:v>
                      </c:pt>
                      <c:pt idx="168">
                        <c:v>50</c:v>
                      </c:pt>
                      <c:pt idx="169">
                        <c:v>33</c:v>
                      </c:pt>
                      <c:pt idx="170">
                        <c:v>37</c:v>
                      </c:pt>
                      <c:pt idx="171">
                        <c:v>42</c:v>
                      </c:pt>
                      <c:pt idx="172">
                        <c:v>135</c:v>
                      </c:pt>
                      <c:pt idx="173">
                        <c:v>38</c:v>
                      </c:pt>
                      <c:pt idx="174">
                        <c:v>170</c:v>
                      </c:pt>
                      <c:pt idx="175">
                        <c:v>118</c:v>
                      </c:pt>
                      <c:pt idx="176">
                        <c:v>25</c:v>
                      </c:pt>
                      <c:pt idx="177">
                        <c:v>565</c:v>
                      </c:pt>
                      <c:pt idx="178">
                        <c:v>338</c:v>
                      </c:pt>
                      <c:pt idx="179">
                        <c:v>54</c:v>
                      </c:pt>
                      <c:pt idx="180">
                        <c:v>52</c:v>
                      </c:pt>
                      <c:pt idx="181">
                        <c:v>34</c:v>
                      </c:pt>
                      <c:pt idx="182">
                        <c:v>34</c:v>
                      </c:pt>
                      <c:pt idx="183">
                        <c:v>34</c:v>
                      </c:pt>
                      <c:pt idx="184">
                        <c:v>0</c:v>
                      </c:pt>
                      <c:pt idx="185">
                        <c:v>34</c:v>
                      </c:pt>
                      <c:pt idx="186">
                        <c:v>34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34</c:v>
                      </c:pt>
                      <c:pt idx="190">
                        <c:v>0</c:v>
                      </c:pt>
                      <c:pt idx="191">
                        <c:v>34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38</c:v>
                      </c:pt>
                      <c:pt idx="195">
                        <c:v>194</c:v>
                      </c:pt>
                      <c:pt idx="196">
                        <c:v>194</c:v>
                      </c:pt>
                      <c:pt idx="197">
                        <c:v>194</c:v>
                      </c:pt>
                      <c:pt idx="198">
                        <c:v>194</c:v>
                      </c:pt>
                      <c:pt idx="199">
                        <c:v>194</c:v>
                      </c:pt>
                      <c:pt idx="200">
                        <c:v>194</c:v>
                      </c:pt>
                      <c:pt idx="201">
                        <c:v>194</c:v>
                      </c:pt>
                      <c:pt idx="202">
                        <c:v>194</c:v>
                      </c:pt>
                      <c:pt idx="203">
                        <c:v>52</c:v>
                      </c:pt>
                      <c:pt idx="204">
                        <c:v>253</c:v>
                      </c:pt>
                      <c:pt idx="205">
                        <c:v>499</c:v>
                      </c:pt>
                      <c:pt idx="206">
                        <c:v>55</c:v>
                      </c:pt>
                      <c:pt idx="207">
                        <c:v>426</c:v>
                      </c:pt>
                      <c:pt idx="208">
                        <c:v>94</c:v>
                      </c:pt>
                      <c:pt idx="209">
                        <c:v>122</c:v>
                      </c:pt>
                      <c:pt idx="210">
                        <c:v>165</c:v>
                      </c:pt>
                      <c:pt idx="211">
                        <c:v>217</c:v>
                      </c:pt>
                      <c:pt idx="212">
                        <c:v>217</c:v>
                      </c:pt>
                      <c:pt idx="213">
                        <c:v>57</c:v>
                      </c:pt>
                      <c:pt idx="214">
                        <c:v>30</c:v>
                      </c:pt>
                      <c:pt idx="215">
                        <c:v>138</c:v>
                      </c:pt>
                      <c:pt idx="216">
                        <c:v>31</c:v>
                      </c:pt>
                      <c:pt idx="217">
                        <c:v>61</c:v>
                      </c:pt>
                      <c:pt idx="218">
                        <c:v>156</c:v>
                      </c:pt>
                      <c:pt idx="219">
                        <c:v>12</c:v>
                      </c:pt>
                      <c:pt idx="220">
                        <c:v>33</c:v>
                      </c:pt>
                      <c:pt idx="221">
                        <c:v>1550</c:v>
                      </c:pt>
                      <c:pt idx="222">
                        <c:v>1693</c:v>
                      </c:pt>
                      <c:pt idx="223">
                        <c:v>1551</c:v>
                      </c:pt>
                      <c:pt idx="224">
                        <c:v>137</c:v>
                      </c:pt>
                      <c:pt idx="225">
                        <c:v>1380</c:v>
                      </c:pt>
                      <c:pt idx="226">
                        <c:v>48</c:v>
                      </c:pt>
                      <c:pt idx="227">
                        <c:v>11</c:v>
                      </c:pt>
                      <c:pt idx="228">
                        <c:v>35</c:v>
                      </c:pt>
                      <c:pt idx="229">
                        <c:v>32</c:v>
                      </c:pt>
                      <c:pt idx="230">
                        <c:v>6</c:v>
                      </c:pt>
                      <c:pt idx="231">
                        <c:v>154</c:v>
                      </c:pt>
                      <c:pt idx="232">
                        <c:v>129</c:v>
                      </c:pt>
                      <c:pt idx="233">
                        <c:v>33</c:v>
                      </c:pt>
                      <c:pt idx="234">
                        <c:v>18</c:v>
                      </c:pt>
                      <c:pt idx="235">
                        <c:v>244</c:v>
                      </c:pt>
                      <c:pt idx="236">
                        <c:v>111</c:v>
                      </c:pt>
                      <c:pt idx="237">
                        <c:v>114</c:v>
                      </c:pt>
                      <c:pt idx="238">
                        <c:v>32</c:v>
                      </c:pt>
                      <c:pt idx="239">
                        <c:v>69</c:v>
                      </c:pt>
                      <c:pt idx="240">
                        <c:v>49</c:v>
                      </c:pt>
                      <c:pt idx="241">
                        <c:v>201</c:v>
                      </c:pt>
                      <c:pt idx="242">
                        <c:v>414</c:v>
                      </c:pt>
                      <c:pt idx="243">
                        <c:v>56</c:v>
                      </c:pt>
                      <c:pt idx="244">
                        <c:v>220</c:v>
                      </c:pt>
                      <c:pt idx="245">
                        <c:v>196</c:v>
                      </c:pt>
                      <c:pt idx="246">
                        <c:v>33</c:v>
                      </c:pt>
                      <c:pt idx="247">
                        <c:v>132</c:v>
                      </c:pt>
                      <c:pt idx="248">
                        <c:v>45</c:v>
                      </c:pt>
                      <c:pt idx="249">
                        <c:v>2463</c:v>
                      </c:pt>
                      <c:pt idx="250">
                        <c:v>1713</c:v>
                      </c:pt>
                      <c:pt idx="251">
                        <c:v>2457</c:v>
                      </c:pt>
                      <c:pt idx="252">
                        <c:v>30</c:v>
                      </c:pt>
                      <c:pt idx="253">
                        <c:v>32</c:v>
                      </c:pt>
                      <c:pt idx="254">
                        <c:v>30</c:v>
                      </c:pt>
                      <c:pt idx="255">
                        <c:v>46</c:v>
                      </c:pt>
                      <c:pt idx="256">
                        <c:v>46</c:v>
                      </c:pt>
                      <c:pt idx="257">
                        <c:v>46</c:v>
                      </c:pt>
                      <c:pt idx="258">
                        <c:v>805</c:v>
                      </c:pt>
                      <c:pt idx="259">
                        <c:v>32</c:v>
                      </c:pt>
                      <c:pt idx="260">
                        <c:v>96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F-9461-477E-AF28-2AD60CEE1C58}"/>
                  </c:ext>
                </c:extLst>
              </c15:ser>
            </c15:filteredScatterSeries>
            <c15:filteredScatterSeries>
              <c15:ser>
                <c:idx val="48"/>
                <c:order val="4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(1)'!$AX$1</c15:sqref>
                        </c15:formulaRef>
                      </c:ext>
                    </c:extLst>
                    <c:strCache>
                      <c:ptCount val="1"/>
                      <c:pt idx="0">
                        <c:v>action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shade val="3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(1)'!$AX$2:$AX$263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1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1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1</c:v>
                      </c:pt>
                      <c:pt idx="250">
                        <c:v>1</c:v>
                      </c:pt>
                      <c:pt idx="251">
                        <c:v>1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1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0-9461-477E-AF28-2AD60CEE1C58}"/>
                  </c:ext>
                </c:extLst>
              </c15:ser>
            </c15:filteredScatterSeries>
            <c15:filteredScatterSeries>
              <c15:ser>
                <c:idx val="49"/>
                <c:order val="4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(1)'!$AY$1</c15:sqref>
                        </c15:formulaRef>
                      </c:ext>
                    </c:extLst>
                    <c:strCache>
                      <c:ptCount val="1"/>
                      <c:pt idx="0">
                        <c:v>errors</c:v>
                      </c:pt>
                    </c:strCache>
                  </c:strRef>
                </c:tx>
                <c:spPr>
                  <a:ln w="22225" cap="rnd">
                    <a:solidFill>
                      <a:schemeClr val="accent6">
                        <a:shade val="32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(1)'!$A$2:$A$263</c15:sqref>
                        </c15:formulaRef>
                      </c:ext>
                    </c:extLst>
                    <c:strCache>
                      <c:ptCount val="262"/>
                      <c:pt idx="0">
                        <c:v>B</c:v>
                      </c:pt>
                      <c:pt idx="1">
                        <c:v>B</c:v>
                      </c:pt>
                      <c:pt idx="2">
                        <c:v>B</c:v>
                      </c:pt>
                      <c:pt idx="3">
                        <c:v>B</c:v>
                      </c:pt>
                      <c:pt idx="4">
                        <c:v>B</c:v>
                      </c:pt>
                      <c:pt idx="5">
                        <c:v>B</c:v>
                      </c:pt>
                      <c:pt idx="6">
                        <c:v>B</c:v>
                      </c:pt>
                      <c:pt idx="7">
                        <c:v>B</c:v>
                      </c:pt>
                      <c:pt idx="8">
                        <c:v>B</c:v>
                      </c:pt>
                      <c:pt idx="9">
                        <c:v>B</c:v>
                      </c:pt>
                      <c:pt idx="10">
                        <c:v>B</c:v>
                      </c:pt>
                      <c:pt idx="11">
                        <c:v>B</c:v>
                      </c:pt>
                      <c:pt idx="12">
                        <c:v>B</c:v>
                      </c:pt>
                      <c:pt idx="13">
                        <c:v>B</c:v>
                      </c:pt>
                      <c:pt idx="14">
                        <c:v>B</c:v>
                      </c:pt>
                      <c:pt idx="15">
                        <c:v>B</c:v>
                      </c:pt>
                      <c:pt idx="16">
                        <c:v>B</c:v>
                      </c:pt>
                      <c:pt idx="17">
                        <c:v>B</c:v>
                      </c:pt>
                      <c:pt idx="18">
                        <c:v>B</c:v>
                      </c:pt>
                      <c:pt idx="19">
                        <c:v>B</c:v>
                      </c:pt>
                      <c:pt idx="20">
                        <c:v>B</c:v>
                      </c:pt>
                      <c:pt idx="21">
                        <c:v>B</c:v>
                      </c:pt>
                      <c:pt idx="22">
                        <c:v>B</c:v>
                      </c:pt>
                      <c:pt idx="23">
                        <c:v>B</c:v>
                      </c:pt>
                      <c:pt idx="24">
                        <c:v>B</c:v>
                      </c:pt>
                      <c:pt idx="25">
                        <c:v>B</c:v>
                      </c:pt>
                      <c:pt idx="26">
                        <c:v>B</c:v>
                      </c:pt>
                      <c:pt idx="27">
                        <c:v>B</c:v>
                      </c:pt>
                      <c:pt idx="28">
                        <c:v>B</c:v>
                      </c:pt>
                      <c:pt idx="29">
                        <c:v>B</c:v>
                      </c:pt>
                      <c:pt idx="30">
                        <c:v>B</c:v>
                      </c:pt>
                      <c:pt idx="31">
                        <c:v>B</c:v>
                      </c:pt>
                      <c:pt idx="32">
                        <c:v>B</c:v>
                      </c:pt>
                      <c:pt idx="33">
                        <c:v>B</c:v>
                      </c:pt>
                      <c:pt idx="34">
                        <c:v>B</c:v>
                      </c:pt>
                      <c:pt idx="35">
                        <c:v>B</c:v>
                      </c:pt>
                      <c:pt idx="36">
                        <c:v>B</c:v>
                      </c:pt>
                      <c:pt idx="37">
                        <c:v>B</c:v>
                      </c:pt>
                      <c:pt idx="38">
                        <c:v>B</c:v>
                      </c:pt>
                      <c:pt idx="39">
                        <c:v>B</c:v>
                      </c:pt>
                      <c:pt idx="40">
                        <c:v>B</c:v>
                      </c:pt>
                      <c:pt idx="41">
                        <c:v>B</c:v>
                      </c:pt>
                      <c:pt idx="42">
                        <c:v>B</c:v>
                      </c:pt>
                      <c:pt idx="43">
                        <c:v>B</c:v>
                      </c:pt>
                      <c:pt idx="44">
                        <c:v>B</c:v>
                      </c:pt>
                      <c:pt idx="45">
                        <c:v>B</c:v>
                      </c:pt>
                      <c:pt idx="46">
                        <c:v>B</c:v>
                      </c:pt>
                      <c:pt idx="47">
                        <c:v>B</c:v>
                      </c:pt>
                      <c:pt idx="48">
                        <c:v>B</c:v>
                      </c:pt>
                      <c:pt idx="49">
                        <c:v>B</c:v>
                      </c:pt>
                      <c:pt idx="50">
                        <c:v>B</c:v>
                      </c:pt>
                      <c:pt idx="51">
                        <c:v>B</c:v>
                      </c:pt>
                      <c:pt idx="52">
                        <c:v>B</c:v>
                      </c:pt>
                      <c:pt idx="53">
                        <c:v>B</c:v>
                      </c:pt>
                      <c:pt idx="54">
                        <c:v>B</c:v>
                      </c:pt>
                      <c:pt idx="55">
                        <c:v>B</c:v>
                      </c:pt>
                      <c:pt idx="56">
                        <c:v>B</c:v>
                      </c:pt>
                      <c:pt idx="57">
                        <c:v>B</c:v>
                      </c:pt>
                      <c:pt idx="58">
                        <c:v>B</c:v>
                      </c:pt>
                      <c:pt idx="59">
                        <c:v>B</c:v>
                      </c:pt>
                      <c:pt idx="60">
                        <c:v>B</c:v>
                      </c:pt>
                      <c:pt idx="61">
                        <c:v>B</c:v>
                      </c:pt>
                      <c:pt idx="62">
                        <c:v>B</c:v>
                      </c:pt>
                      <c:pt idx="63">
                        <c:v>B</c:v>
                      </c:pt>
                      <c:pt idx="64">
                        <c:v>B</c:v>
                      </c:pt>
                      <c:pt idx="65">
                        <c:v>B</c:v>
                      </c:pt>
                      <c:pt idx="66">
                        <c:v>B</c:v>
                      </c:pt>
                      <c:pt idx="67">
                        <c:v>B</c:v>
                      </c:pt>
                      <c:pt idx="68">
                        <c:v>B</c:v>
                      </c:pt>
                      <c:pt idx="69">
                        <c:v>B</c:v>
                      </c:pt>
                      <c:pt idx="70">
                        <c:v>B</c:v>
                      </c:pt>
                      <c:pt idx="71">
                        <c:v>B</c:v>
                      </c:pt>
                      <c:pt idx="72">
                        <c:v>B</c:v>
                      </c:pt>
                      <c:pt idx="73">
                        <c:v>B</c:v>
                      </c:pt>
                      <c:pt idx="74">
                        <c:v>B</c:v>
                      </c:pt>
                      <c:pt idx="75">
                        <c:v>B</c:v>
                      </c:pt>
                      <c:pt idx="76">
                        <c:v>B</c:v>
                      </c:pt>
                      <c:pt idx="77">
                        <c:v>B</c:v>
                      </c:pt>
                      <c:pt idx="78">
                        <c:v>B</c:v>
                      </c:pt>
                      <c:pt idx="79">
                        <c:v>B</c:v>
                      </c:pt>
                      <c:pt idx="80">
                        <c:v>M</c:v>
                      </c:pt>
                      <c:pt idx="81">
                        <c:v>M</c:v>
                      </c:pt>
                      <c:pt idx="82">
                        <c:v>M</c:v>
                      </c:pt>
                      <c:pt idx="83">
                        <c:v>M</c:v>
                      </c:pt>
                      <c:pt idx="84">
                        <c:v>M</c:v>
                      </c:pt>
                      <c:pt idx="85">
                        <c:v>M</c:v>
                      </c:pt>
                      <c:pt idx="86">
                        <c:v>M</c:v>
                      </c:pt>
                      <c:pt idx="87">
                        <c:v>M</c:v>
                      </c:pt>
                      <c:pt idx="88">
                        <c:v>M</c:v>
                      </c:pt>
                      <c:pt idx="89">
                        <c:v>M</c:v>
                      </c:pt>
                      <c:pt idx="90">
                        <c:v>M</c:v>
                      </c:pt>
                      <c:pt idx="91">
                        <c:v>M</c:v>
                      </c:pt>
                      <c:pt idx="92">
                        <c:v>M</c:v>
                      </c:pt>
                      <c:pt idx="93">
                        <c:v>M</c:v>
                      </c:pt>
                      <c:pt idx="94">
                        <c:v>M</c:v>
                      </c:pt>
                      <c:pt idx="95">
                        <c:v>M</c:v>
                      </c:pt>
                      <c:pt idx="96">
                        <c:v>M</c:v>
                      </c:pt>
                      <c:pt idx="97">
                        <c:v>M</c:v>
                      </c:pt>
                      <c:pt idx="98">
                        <c:v>M</c:v>
                      </c:pt>
                      <c:pt idx="99">
                        <c:v>M</c:v>
                      </c:pt>
                      <c:pt idx="100">
                        <c:v>M</c:v>
                      </c:pt>
                      <c:pt idx="101">
                        <c:v>M</c:v>
                      </c:pt>
                      <c:pt idx="102">
                        <c:v>M</c:v>
                      </c:pt>
                      <c:pt idx="103">
                        <c:v>M</c:v>
                      </c:pt>
                      <c:pt idx="104">
                        <c:v>M</c:v>
                      </c:pt>
                      <c:pt idx="105">
                        <c:v>M</c:v>
                      </c:pt>
                      <c:pt idx="106">
                        <c:v>M</c:v>
                      </c:pt>
                      <c:pt idx="107">
                        <c:v>M</c:v>
                      </c:pt>
                      <c:pt idx="108">
                        <c:v>M</c:v>
                      </c:pt>
                      <c:pt idx="109">
                        <c:v>M</c:v>
                      </c:pt>
                      <c:pt idx="110">
                        <c:v>M</c:v>
                      </c:pt>
                      <c:pt idx="111">
                        <c:v>M</c:v>
                      </c:pt>
                      <c:pt idx="112">
                        <c:v>M</c:v>
                      </c:pt>
                      <c:pt idx="113">
                        <c:v>M</c:v>
                      </c:pt>
                      <c:pt idx="114">
                        <c:v>M</c:v>
                      </c:pt>
                      <c:pt idx="115">
                        <c:v>M</c:v>
                      </c:pt>
                      <c:pt idx="116">
                        <c:v>M</c:v>
                      </c:pt>
                      <c:pt idx="117">
                        <c:v>M</c:v>
                      </c:pt>
                      <c:pt idx="118">
                        <c:v>M</c:v>
                      </c:pt>
                      <c:pt idx="119">
                        <c:v>M</c:v>
                      </c:pt>
                      <c:pt idx="120">
                        <c:v>M</c:v>
                      </c:pt>
                      <c:pt idx="121">
                        <c:v>M</c:v>
                      </c:pt>
                      <c:pt idx="122">
                        <c:v>M</c:v>
                      </c:pt>
                      <c:pt idx="123">
                        <c:v>M</c:v>
                      </c:pt>
                      <c:pt idx="124">
                        <c:v>M</c:v>
                      </c:pt>
                      <c:pt idx="125">
                        <c:v>M</c:v>
                      </c:pt>
                      <c:pt idx="126">
                        <c:v>M</c:v>
                      </c:pt>
                      <c:pt idx="127">
                        <c:v>M</c:v>
                      </c:pt>
                      <c:pt idx="128">
                        <c:v>M</c:v>
                      </c:pt>
                      <c:pt idx="129">
                        <c:v>M</c:v>
                      </c:pt>
                      <c:pt idx="130">
                        <c:v>M</c:v>
                      </c:pt>
                      <c:pt idx="131">
                        <c:v>M</c:v>
                      </c:pt>
                      <c:pt idx="132">
                        <c:v>M</c:v>
                      </c:pt>
                      <c:pt idx="133">
                        <c:v>M</c:v>
                      </c:pt>
                      <c:pt idx="134">
                        <c:v>M</c:v>
                      </c:pt>
                      <c:pt idx="135">
                        <c:v>M</c:v>
                      </c:pt>
                      <c:pt idx="136">
                        <c:v>M</c:v>
                      </c:pt>
                      <c:pt idx="137">
                        <c:v>M</c:v>
                      </c:pt>
                      <c:pt idx="138">
                        <c:v>M</c:v>
                      </c:pt>
                      <c:pt idx="139">
                        <c:v>M</c:v>
                      </c:pt>
                      <c:pt idx="140">
                        <c:v>M</c:v>
                      </c:pt>
                      <c:pt idx="141">
                        <c:v>M</c:v>
                      </c:pt>
                      <c:pt idx="142">
                        <c:v>M</c:v>
                      </c:pt>
                      <c:pt idx="143">
                        <c:v>M</c:v>
                      </c:pt>
                      <c:pt idx="144">
                        <c:v>M</c:v>
                      </c:pt>
                      <c:pt idx="145">
                        <c:v>M</c:v>
                      </c:pt>
                      <c:pt idx="146">
                        <c:v>M</c:v>
                      </c:pt>
                      <c:pt idx="147">
                        <c:v>M</c:v>
                      </c:pt>
                      <c:pt idx="148">
                        <c:v>M</c:v>
                      </c:pt>
                      <c:pt idx="149">
                        <c:v>M</c:v>
                      </c:pt>
                      <c:pt idx="150">
                        <c:v>M</c:v>
                      </c:pt>
                      <c:pt idx="151">
                        <c:v>M</c:v>
                      </c:pt>
                      <c:pt idx="152">
                        <c:v>M</c:v>
                      </c:pt>
                      <c:pt idx="153">
                        <c:v>M</c:v>
                      </c:pt>
                      <c:pt idx="154">
                        <c:v>M</c:v>
                      </c:pt>
                      <c:pt idx="155">
                        <c:v>M</c:v>
                      </c:pt>
                      <c:pt idx="156">
                        <c:v>M</c:v>
                      </c:pt>
                      <c:pt idx="157">
                        <c:v>M</c:v>
                      </c:pt>
                      <c:pt idx="158">
                        <c:v>M</c:v>
                      </c:pt>
                      <c:pt idx="159">
                        <c:v>M</c:v>
                      </c:pt>
                      <c:pt idx="160">
                        <c:v>M</c:v>
                      </c:pt>
                      <c:pt idx="161">
                        <c:v>M</c:v>
                      </c:pt>
                      <c:pt idx="162">
                        <c:v>M</c:v>
                      </c:pt>
                      <c:pt idx="163">
                        <c:v>M</c:v>
                      </c:pt>
                      <c:pt idx="164">
                        <c:v>M</c:v>
                      </c:pt>
                      <c:pt idx="165">
                        <c:v>M</c:v>
                      </c:pt>
                      <c:pt idx="166">
                        <c:v>M</c:v>
                      </c:pt>
                      <c:pt idx="167">
                        <c:v>M</c:v>
                      </c:pt>
                      <c:pt idx="168">
                        <c:v>M</c:v>
                      </c:pt>
                      <c:pt idx="169">
                        <c:v>M</c:v>
                      </c:pt>
                      <c:pt idx="170">
                        <c:v>M</c:v>
                      </c:pt>
                      <c:pt idx="171">
                        <c:v>M</c:v>
                      </c:pt>
                      <c:pt idx="172">
                        <c:v>M</c:v>
                      </c:pt>
                      <c:pt idx="173">
                        <c:v>M</c:v>
                      </c:pt>
                      <c:pt idx="174">
                        <c:v>M</c:v>
                      </c:pt>
                      <c:pt idx="175">
                        <c:v>M</c:v>
                      </c:pt>
                      <c:pt idx="176">
                        <c:v>M</c:v>
                      </c:pt>
                      <c:pt idx="177">
                        <c:v>M</c:v>
                      </c:pt>
                      <c:pt idx="178">
                        <c:v>M</c:v>
                      </c:pt>
                      <c:pt idx="179">
                        <c:v>M</c:v>
                      </c:pt>
                      <c:pt idx="180">
                        <c:v>M</c:v>
                      </c:pt>
                      <c:pt idx="181">
                        <c:v>M</c:v>
                      </c:pt>
                      <c:pt idx="182">
                        <c:v>M</c:v>
                      </c:pt>
                      <c:pt idx="183">
                        <c:v>M</c:v>
                      </c:pt>
                      <c:pt idx="184">
                        <c:v>M</c:v>
                      </c:pt>
                      <c:pt idx="185">
                        <c:v>M</c:v>
                      </c:pt>
                      <c:pt idx="186">
                        <c:v>M</c:v>
                      </c:pt>
                      <c:pt idx="187">
                        <c:v>M</c:v>
                      </c:pt>
                      <c:pt idx="188">
                        <c:v>M</c:v>
                      </c:pt>
                      <c:pt idx="189">
                        <c:v>M</c:v>
                      </c:pt>
                      <c:pt idx="190">
                        <c:v>M</c:v>
                      </c:pt>
                      <c:pt idx="191">
                        <c:v>M</c:v>
                      </c:pt>
                      <c:pt idx="192">
                        <c:v>M</c:v>
                      </c:pt>
                      <c:pt idx="193">
                        <c:v>M</c:v>
                      </c:pt>
                      <c:pt idx="194">
                        <c:v>M</c:v>
                      </c:pt>
                      <c:pt idx="195">
                        <c:v>M</c:v>
                      </c:pt>
                      <c:pt idx="196">
                        <c:v>M</c:v>
                      </c:pt>
                      <c:pt idx="197">
                        <c:v>M</c:v>
                      </c:pt>
                      <c:pt idx="198">
                        <c:v>M</c:v>
                      </c:pt>
                      <c:pt idx="199">
                        <c:v>M</c:v>
                      </c:pt>
                      <c:pt idx="200">
                        <c:v>M</c:v>
                      </c:pt>
                      <c:pt idx="201">
                        <c:v>M</c:v>
                      </c:pt>
                      <c:pt idx="202">
                        <c:v>M</c:v>
                      </c:pt>
                      <c:pt idx="203">
                        <c:v>M</c:v>
                      </c:pt>
                      <c:pt idx="204">
                        <c:v>R</c:v>
                      </c:pt>
                      <c:pt idx="205">
                        <c:v>R</c:v>
                      </c:pt>
                      <c:pt idx="206">
                        <c:v>R</c:v>
                      </c:pt>
                      <c:pt idx="207">
                        <c:v>R</c:v>
                      </c:pt>
                      <c:pt idx="208">
                        <c:v>R</c:v>
                      </c:pt>
                      <c:pt idx="209">
                        <c:v>R</c:v>
                      </c:pt>
                      <c:pt idx="210">
                        <c:v>R</c:v>
                      </c:pt>
                      <c:pt idx="211">
                        <c:v>R</c:v>
                      </c:pt>
                      <c:pt idx="212">
                        <c:v>R</c:v>
                      </c:pt>
                      <c:pt idx="213">
                        <c:v>R</c:v>
                      </c:pt>
                      <c:pt idx="214">
                        <c:v>R</c:v>
                      </c:pt>
                      <c:pt idx="215">
                        <c:v>R</c:v>
                      </c:pt>
                      <c:pt idx="216">
                        <c:v>R</c:v>
                      </c:pt>
                      <c:pt idx="217">
                        <c:v>R</c:v>
                      </c:pt>
                      <c:pt idx="218">
                        <c:v>R</c:v>
                      </c:pt>
                      <c:pt idx="219">
                        <c:v>R</c:v>
                      </c:pt>
                      <c:pt idx="220">
                        <c:v>R</c:v>
                      </c:pt>
                      <c:pt idx="221">
                        <c:v>R</c:v>
                      </c:pt>
                      <c:pt idx="222">
                        <c:v>R</c:v>
                      </c:pt>
                      <c:pt idx="223">
                        <c:v>R</c:v>
                      </c:pt>
                      <c:pt idx="224">
                        <c:v>R</c:v>
                      </c:pt>
                      <c:pt idx="225">
                        <c:v>R</c:v>
                      </c:pt>
                      <c:pt idx="226">
                        <c:v>R</c:v>
                      </c:pt>
                      <c:pt idx="227">
                        <c:v>R</c:v>
                      </c:pt>
                      <c:pt idx="228">
                        <c:v>R</c:v>
                      </c:pt>
                      <c:pt idx="229">
                        <c:v>R</c:v>
                      </c:pt>
                      <c:pt idx="230">
                        <c:v>R</c:v>
                      </c:pt>
                      <c:pt idx="231">
                        <c:v>R</c:v>
                      </c:pt>
                      <c:pt idx="232">
                        <c:v>R</c:v>
                      </c:pt>
                      <c:pt idx="233">
                        <c:v>R</c:v>
                      </c:pt>
                      <c:pt idx="234">
                        <c:v>R</c:v>
                      </c:pt>
                      <c:pt idx="235">
                        <c:v>R</c:v>
                      </c:pt>
                      <c:pt idx="236">
                        <c:v>R</c:v>
                      </c:pt>
                      <c:pt idx="237">
                        <c:v>R</c:v>
                      </c:pt>
                      <c:pt idx="238">
                        <c:v>R</c:v>
                      </c:pt>
                      <c:pt idx="239">
                        <c:v>R</c:v>
                      </c:pt>
                      <c:pt idx="240">
                        <c:v>R</c:v>
                      </c:pt>
                      <c:pt idx="241">
                        <c:v>R</c:v>
                      </c:pt>
                      <c:pt idx="242">
                        <c:v>R</c:v>
                      </c:pt>
                      <c:pt idx="243">
                        <c:v>R</c:v>
                      </c:pt>
                      <c:pt idx="244">
                        <c:v>R</c:v>
                      </c:pt>
                      <c:pt idx="245">
                        <c:v>R</c:v>
                      </c:pt>
                      <c:pt idx="246">
                        <c:v>R</c:v>
                      </c:pt>
                      <c:pt idx="247">
                        <c:v>R</c:v>
                      </c:pt>
                      <c:pt idx="248">
                        <c:v>R</c:v>
                      </c:pt>
                      <c:pt idx="249">
                        <c:v>R</c:v>
                      </c:pt>
                      <c:pt idx="250">
                        <c:v>R</c:v>
                      </c:pt>
                      <c:pt idx="251">
                        <c:v>R</c:v>
                      </c:pt>
                      <c:pt idx="252">
                        <c:v>R</c:v>
                      </c:pt>
                      <c:pt idx="253">
                        <c:v>R</c:v>
                      </c:pt>
                      <c:pt idx="254">
                        <c:v>R</c:v>
                      </c:pt>
                      <c:pt idx="255">
                        <c:v>R</c:v>
                      </c:pt>
                      <c:pt idx="256">
                        <c:v>R</c:v>
                      </c:pt>
                      <c:pt idx="257">
                        <c:v>R</c:v>
                      </c:pt>
                      <c:pt idx="258">
                        <c:v>R</c:v>
                      </c:pt>
                      <c:pt idx="259">
                        <c:v>R</c:v>
                      </c:pt>
                      <c:pt idx="260">
                        <c:v>R</c:v>
                      </c:pt>
                      <c:pt idx="261">
                        <c:v>_x001a_</c:v>
                      </c:pt>
                    </c:strCache>
                  </c:str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'Dataset (1)'!$AY$2:$AY$263</c15:sqref>
                        </c15:formulaRef>
                      </c:ext>
                    </c:extLst>
                    <c:numCache>
                      <c:formatCode>General</c:formatCode>
                      <c:ptCount val="26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17</c:v>
                      </c:pt>
                      <c:pt idx="81">
                        <c:v>17</c:v>
                      </c:pt>
                      <c:pt idx="82">
                        <c:v>17</c:v>
                      </c:pt>
                      <c:pt idx="83">
                        <c:v>17</c:v>
                      </c:pt>
                      <c:pt idx="84">
                        <c:v>75</c:v>
                      </c:pt>
                      <c:pt idx="85">
                        <c:v>22</c:v>
                      </c:pt>
                      <c:pt idx="86">
                        <c:v>22</c:v>
                      </c:pt>
                      <c:pt idx="87">
                        <c:v>34</c:v>
                      </c:pt>
                      <c:pt idx="88">
                        <c:v>19</c:v>
                      </c:pt>
                      <c:pt idx="89">
                        <c:v>19</c:v>
                      </c:pt>
                      <c:pt idx="90">
                        <c:v>20</c:v>
                      </c:pt>
                      <c:pt idx="91">
                        <c:v>24</c:v>
                      </c:pt>
                      <c:pt idx="92">
                        <c:v>20</c:v>
                      </c:pt>
                      <c:pt idx="93">
                        <c:v>46</c:v>
                      </c:pt>
                      <c:pt idx="94">
                        <c:v>46</c:v>
                      </c:pt>
                      <c:pt idx="95">
                        <c:v>46</c:v>
                      </c:pt>
                      <c:pt idx="96">
                        <c:v>19</c:v>
                      </c:pt>
                      <c:pt idx="97">
                        <c:v>24</c:v>
                      </c:pt>
                      <c:pt idx="98">
                        <c:v>41</c:v>
                      </c:pt>
                      <c:pt idx="99">
                        <c:v>26</c:v>
                      </c:pt>
                      <c:pt idx="100">
                        <c:v>14</c:v>
                      </c:pt>
                      <c:pt idx="101">
                        <c:v>24</c:v>
                      </c:pt>
                      <c:pt idx="102">
                        <c:v>14</c:v>
                      </c:pt>
                      <c:pt idx="103">
                        <c:v>18</c:v>
                      </c:pt>
                      <c:pt idx="104">
                        <c:v>18</c:v>
                      </c:pt>
                      <c:pt idx="105">
                        <c:v>18</c:v>
                      </c:pt>
                      <c:pt idx="106">
                        <c:v>18</c:v>
                      </c:pt>
                      <c:pt idx="107">
                        <c:v>18</c:v>
                      </c:pt>
                      <c:pt idx="108">
                        <c:v>18</c:v>
                      </c:pt>
                      <c:pt idx="109">
                        <c:v>207</c:v>
                      </c:pt>
                      <c:pt idx="110">
                        <c:v>23</c:v>
                      </c:pt>
                      <c:pt idx="111">
                        <c:v>41</c:v>
                      </c:pt>
                      <c:pt idx="112">
                        <c:v>24</c:v>
                      </c:pt>
                      <c:pt idx="113">
                        <c:v>24</c:v>
                      </c:pt>
                      <c:pt idx="114">
                        <c:v>24</c:v>
                      </c:pt>
                      <c:pt idx="115">
                        <c:v>24</c:v>
                      </c:pt>
                      <c:pt idx="116">
                        <c:v>30</c:v>
                      </c:pt>
                      <c:pt idx="117">
                        <c:v>87</c:v>
                      </c:pt>
                      <c:pt idx="118">
                        <c:v>18</c:v>
                      </c:pt>
                      <c:pt idx="119">
                        <c:v>20</c:v>
                      </c:pt>
                      <c:pt idx="120">
                        <c:v>14</c:v>
                      </c:pt>
                      <c:pt idx="121">
                        <c:v>19</c:v>
                      </c:pt>
                      <c:pt idx="122">
                        <c:v>24</c:v>
                      </c:pt>
                      <c:pt idx="123">
                        <c:v>19</c:v>
                      </c:pt>
                      <c:pt idx="124">
                        <c:v>19</c:v>
                      </c:pt>
                      <c:pt idx="125">
                        <c:v>19</c:v>
                      </c:pt>
                      <c:pt idx="126">
                        <c:v>19</c:v>
                      </c:pt>
                      <c:pt idx="127">
                        <c:v>46</c:v>
                      </c:pt>
                      <c:pt idx="128">
                        <c:v>19</c:v>
                      </c:pt>
                      <c:pt idx="129">
                        <c:v>19</c:v>
                      </c:pt>
                      <c:pt idx="130">
                        <c:v>19</c:v>
                      </c:pt>
                      <c:pt idx="131">
                        <c:v>24</c:v>
                      </c:pt>
                      <c:pt idx="132">
                        <c:v>30</c:v>
                      </c:pt>
                      <c:pt idx="133">
                        <c:v>19</c:v>
                      </c:pt>
                      <c:pt idx="134">
                        <c:v>19</c:v>
                      </c:pt>
                      <c:pt idx="135">
                        <c:v>14</c:v>
                      </c:pt>
                      <c:pt idx="136">
                        <c:v>19</c:v>
                      </c:pt>
                      <c:pt idx="137">
                        <c:v>19</c:v>
                      </c:pt>
                      <c:pt idx="138">
                        <c:v>19</c:v>
                      </c:pt>
                      <c:pt idx="139">
                        <c:v>19</c:v>
                      </c:pt>
                      <c:pt idx="140">
                        <c:v>19</c:v>
                      </c:pt>
                      <c:pt idx="141">
                        <c:v>19</c:v>
                      </c:pt>
                      <c:pt idx="142">
                        <c:v>19</c:v>
                      </c:pt>
                      <c:pt idx="143">
                        <c:v>19</c:v>
                      </c:pt>
                      <c:pt idx="144">
                        <c:v>19</c:v>
                      </c:pt>
                      <c:pt idx="145">
                        <c:v>19</c:v>
                      </c:pt>
                      <c:pt idx="146">
                        <c:v>19</c:v>
                      </c:pt>
                      <c:pt idx="147">
                        <c:v>19</c:v>
                      </c:pt>
                      <c:pt idx="148">
                        <c:v>19</c:v>
                      </c:pt>
                      <c:pt idx="149">
                        <c:v>19</c:v>
                      </c:pt>
                      <c:pt idx="150">
                        <c:v>19</c:v>
                      </c:pt>
                      <c:pt idx="151">
                        <c:v>19</c:v>
                      </c:pt>
                      <c:pt idx="152">
                        <c:v>19</c:v>
                      </c:pt>
                      <c:pt idx="153">
                        <c:v>19</c:v>
                      </c:pt>
                      <c:pt idx="154">
                        <c:v>19</c:v>
                      </c:pt>
                      <c:pt idx="155">
                        <c:v>24</c:v>
                      </c:pt>
                      <c:pt idx="156">
                        <c:v>24</c:v>
                      </c:pt>
                      <c:pt idx="157">
                        <c:v>18</c:v>
                      </c:pt>
                      <c:pt idx="158">
                        <c:v>45</c:v>
                      </c:pt>
                      <c:pt idx="159">
                        <c:v>19</c:v>
                      </c:pt>
                      <c:pt idx="160">
                        <c:v>19</c:v>
                      </c:pt>
                      <c:pt idx="161">
                        <c:v>32</c:v>
                      </c:pt>
                      <c:pt idx="162">
                        <c:v>32</c:v>
                      </c:pt>
                      <c:pt idx="163">
                        <c:v>18</c:v>
                      </c:pt>
                      <c:pt idx="164">
                        <c:v>18</c:v>
                      </c:pt>
                      <c:pt idx="165">
                        <c:v>24</c:v>
                      </c:pt>
                      <c:pt idx="166">
                        <c:v>24</c:v>
                      </c:pt>
                      <c:pt idx="167">
                        <c:v>28</c:v>
                      </c:pt>
                      <c:pt idx="168">
                        <c:v>23</c:v>
                      </c:pt>
                      <c:pt idx="169">
                        <c:v>24</c:v>
                      </c:pt>
                      <c:pt idx="170">
                        <c:v>24</c:v>
                      </c:pt>
                      <c:pt idx="171">
                        <c:v>27</c:v>
                      </c:pt>
                      <c:pt idx="172">
                        <c:v>28</c:v>
                      </c:pt>
                      <c:pt idx="173">
                        <c:v>24</c:v>
                      </c:pt>
                      <c:pt idx="174">
                        <c:v>33</c:v>
                      </c:pt>
                      <c:pt idx="175">
                        <c:v>27</c:v>
                      </c:pt>
                      <c:pt idx="176">
                        <c:v>18</c:v>
                      </c:pt>
                      <c:pt idx="177">
                        <c:v>145</c:v>
                      </c:pt>
                      <c:pt idx="178">
                        <c:v>38</c:v>
                      </c:pt>
                      <c:pt idx="179">
                        <c:v>20</c:v>
                      </c:pt>
                      <c:pt idx="180">
                        <c:v>20</c:v>
                      </c:pt>
                      <c:pt idx="181">
                        <c:v>24</c:v>
                      </c:pt>
                      <c:pt idx="182">
                        <c:v>24</c:v>
                      </c:pt>
                      <c:pt idx="183">
                        <c:v>25</c:v>
                      </c:pt>
                      <c:pt idx="184">
                        <c:v>14</c:v>
                      </c:pt>
                      <c:pt idx="185">
                        <c:v>24</c:v>
                      </c:pt>
                      <c:pt idx="186">
                        <c:v>24</c:v>
                      </c:pt>
                      <c:pt idx="187">
                        <c:v>14</c:v>
                      </c:pt>
                      <c:pt idx="188">
                        <c:v>14</c:v>
                      </c:pt>
                      <c:pt idx="189">
                        <c:v>24</c:v>
                      </c:pt>
                      <c:pt idx="190">
                        <c:v>14</c:v>
                      </c:pt>
                      <c:pt idx="191">
                        <c:v>24</c:v>
                      </c:pt>
                      <c:pt idx="192">
                        <c:v>14</c:v>
                      </c:pt>
                      <c:pt idx="193">
                        <c:v>14</c:v>
                      </c:pt>
                      <c:pt idx="194">
                        <c:v>24</c:v>
                      </c:pt>
                      <c:pt idx="195">
                        <c:v>28</c:v>
                      </c:pt>
                      <c:pt idx="196">
                        <c:v>28</c:v>
                      </c:pt>
                      <c:pt idx="197">
                        <c:v>28</c:v>
                      </c:pt>
                      <c:pt idx="198">
                        <c:v>28</c:v>
                      </c:pt>
                      <c:pt idx="199">
                        <c:v>28</c:v>
                      </c:pt>
                      <c:pt idx="200">
                        <c:v>28</c:v>
                      </c:pt>
                      <c:pt idx="201">
                        <c:v>28</c:v>
                      </c:pt>
                      <c:pt idx="202">
                        <c:v>28</c:v>
                      </c:pt>
                      <c:pt idx="203">
                        <c:v>26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1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1-9461-477E-AF28-2AD60CEE1C58}"/>
                  </c:ext>
                </c:extLst>
              </c15:ser>
            </c15:filteredScatterSeries>
          </c:ext>
        </c:extLst>
      </c:scatterChart>
      <c:valAx>
        <c:axId val="1808528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44400"/>
        <c:crosses val="autoZero"/>
        <c:crossBetween val="midCat"/>
      </c:valAx>
      <c:valAx>
        <c:axId val="135844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85285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80502029200482139"/>
          <c:y val="4.8837698491823692E-2"/>
          <c:w val="0.11664097270587218"/>
          <c:h val="7.82660902451690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</cdr:x>
      <cdr:y>5.24259E-7</cdr:y>
    </cdr:from>
    <cdr:to>
      <cdr:x>0.8</cdr:x>
      <cdr:y>0.0596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D57B8945-31CB-C101-AC33-B45F7DC4495F}"/>
            </a:ext>
          </a:extLst>
        </cdr:cNvPr>
        <cdr:cNvSpPr txBox="1"/>
      </cdr:nvSpPr>
      <cdr:spPr>
        <a:xfrm xmlns:a="http://schemas.openxmlformats.org/drawingml/2006/main">
          <a:off x="1296187" y="2"/>
          <a:ext cx="3888556" cy="22738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0.2</cdr:x>
      <cdr:y>2.62129E-7</cdr:y>
    </cdr:from>
    <cdr:to>
      <cdr:x>0.9</cdr:x>
      <cdr:y>0.09524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EDB62F81-6370-B862-F834-9FFBD3B0C567}"/>
            </a:ext>
          </a:extLst>
        </cdr:cNvPr>
        <cdr:cNvSpPr txBox="1"/>
      </cdr:nvSpPr>
      <cdr:spPr>
        <a:xfrm xmlns:a="http://schemas.openxmlformats.org/drawingml/2006/main">
          <a:off x="1296186" y="1"/>
          <a:ext cx="4536649" cy="3633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400" b="1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B668-BD64-D244-1ABE-4BE6DD360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E9935-CDE7-CB89-58AB-D8E81AD24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0B3-B70E-1607-1192-78C9F56E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81EF-533F-4EA6-A9E9-3022C21F28F1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958E1-A195-B47F-1DC1-3A603F4F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4DF31-4838-FD59-7ABB-D66856693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FDD8-4D26-461B-BA1E-68877AF7B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2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7280-CE1E-2AAA-EA2B-CA70E5B8B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FE359-4EF3-8E0C-8E89-E76C89172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8C3A8-8616-26B7-2CF2-3E04E928C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81EF-533F-4EA6-A9E9-3022C21F28F1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B6AFF-834B-65DF-9E18-67C441FF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812F0-7C33-A99A-322C-DC41311A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FDD8-4D26-461B-BA1E-68877AF7B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9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BA495-D5A5-88A8-2A35-98ECC1264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498B5-5D63-6EF8-7684-4E8C04BD8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069EE-5808-EB6C-917F-8345AF9E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81EF-533F-4EA6-A9E9-3022C21F28F1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D917C-7FF9-D9C2-89BC-69371D055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17F9F-C97F-C7C8-9CDD-FF8978A5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FDD8-4D26-461B-BA1E-68877AF7B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7683-51C0-458B-A7B1-92C303CA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4C680-30CD-C840-8E58-E757321F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9D414-17A0-C9C1-4992-101A0977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81EF-533F-4EA6-A9E9-3022C21F28F1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4E17D-4691-DA23-DCB6-96653049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DA4C3-9A1F-ECD1-806A-EBBDA7D4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FDD8-4D26-461B-BA1E-68877AF7B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1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50EF-D340-AF00-6213-CA22FCF1D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AB7C8-8297-C07F-C38A-76863519B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6651B-DDEE-7AAC-7F8C-8028B82D9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81EF-533F-4EA6-A9E9-3022C21F28F1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D7BE8-4568-FEC2-5616-8AA7FA81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A6215-EC19-6F94-D252-8E60F18F3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FDD8-4D26-461B-BA1E-68877AF7B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4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8593-8B3B-EBE5-F47E-30A9D018A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AD2D2-3929-A31A-8A03-35F628651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43E19-C3A5-7BDC-8F6F-FA454F255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E2EE0-9A0A-259B-EA2A-6774B4A8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81EF-533F-4EA6-A9E9-3022C21F28F1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351AE-8F8E-6D74-E3B7-7FD643613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E8EC8-2C14-B036-0847-2DFDC517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FDD8-4D26-461B-BA1E-68877AF7B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6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344FF-6A51-932C-F664-B40BE99E0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694EA-EF22-1976-54C7-FA20E23AC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BBF31-35C7-56FE-208A-56880DE68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9B5FE7-64D0-122F-80C3-0AA0A6177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5DEC62-8907-2D7D-7F30-449326D209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37C124-E9CD-B3BD-2C71-E8829DF4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81EF-533F-4EA6-A9E9-3022C21F28F1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834D32-DBBB-F19F-A216-0DFD9A66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C57052-B557-C9B7-8E6B-FC89E2A5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FDD8-4D26-461B-BA1E-68877AF7B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8BA6B-8785-8CE5-0101-2FEF975A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0AE4FA-7A15-7C94-7E59-1BA26A4F9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81EF-533F-4EA6-A9E9-3022C21F28F1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072802-A6BE-1847-0105-D30A4BD7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D339B-FDEA-B5F1-FB2B-EDD5F6F2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FDD8-4D26-461B-BA1E-68877AF7B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5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560F1-C8FF-5335-ED8F-7C184805D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81EF-533F-4EA6-A9E9-3022C21F28F1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6756B6-1862-54B5-EE44-52F9FE6E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5FEDD-E6B9-3D86-2048-A23606D3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FDD8-4D26-461B-BA1E-68877AF7B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8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CC6A6-553C-465A-170E-35AB4A626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707E9-6B17-A82D-A12B-685DFAD10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92787-09C8-43F2-0207-0C41E4D92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262D6-2630-AED1-47D2-B3AA28A44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81EF-533F-4EA6-A9E9-3022C21F28F1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9CA3C-B236-8187-B37F-C2A9BE1E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0451E-6EDF-0472-D32A-6ADAA5F2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FDD8-4D26-461B-BA1E-68877AF7B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6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DA7B9-DA7D-B5AA-CE73-DF9BCD174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565E5F-BEE0-E004-3380-327B87BC48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BE051-B003-BED0-D700-1FC2C152C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F4BBD-7694-70CD-3EAD-9D42439C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81EF-533F-4EA6-A9E9-3022C21F28F1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1E401-3929-635F-F5EC-3B117640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B8643-4F16-C564-1DA5-DDD39B1D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FDD8-4D26-461B-BA1E-68877AF7B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5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278BC-97A4-D560-DF6F-EA8998D5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86310-A796-A02A-9E14-A60507875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87A2D-30E7-B15D-DD9C-7368FD1B7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D81EF-533F-4EA6-A9E9-3022C21F28F1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B582C-7B57-B59A-7950-2D2A6075A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096F9-C169-452F-B789-03A3A8CA0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1FDD8-4D26-461B-BA1E-68877AF7B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5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3D3769B-2CCC-52D4-08C2-3CA42E8678AC}"/>
              </a:ext>
            </a:extLst>
          </p:cNvPr>
          <p:cNvGrpSpPr/>
          <p:nvPr/>
        </p:nvGrpSpPr>
        <p:grpSpPr>
          <a:xfrm>
            <a:off x="2985016" y="1755966"/>
            <a:ext cx="6221967" cy="3346067"/>
            <a:chOff x="2985016" y="1755966"/>
            <a:chExt cx="6221967" cy="334606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3093EEE-0C76-5548-E68D-E25B49A21D10}"/>
                </a:ext>
              </a:extLst>
            </p:cNvPr>
            <p:cNvSpPr/>
            <p:nvPr/>
          </p:nvSpPr>
          <p:spPr>
            <a:xfrm>
              <a:off x="7213602" y="1913587"/>
              <a:ext cx="1731615" cy="2593035"/>
            </a:xfrm>
            <a:prstGeom prst="rect">
              <a:avLst/>
            </a:prstGeom>
            <a:solidFill>
              <a:srgbClr val="F0E1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6AA2EDB-1128-7FFB-934B-F12B7F69200B}"/>
                </a:ext>
              </a:extLst>
            </p:cNvPr>
            <p:cNvSpPr/>
            <p:nvPr/>
          </p:nvSpPr>
          <p:spPr>
            <a:xfrm>
              <a:off x="5008699" y="1913587"/>
              <a:ext cx="2173099" cy="25930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1598387-D6A3-8284-AED4-4F30255FB2D7}"/>
                </a:ext>
              </a:extLst>
            </p:cNvPr>
            <p:cNvSpPr/>
            <p:nvPr/>
          </p:nvSpPr>
          <p:spPr>
            <a:xfrm>
              <a:off x="3464820" y="1913587"/>
              <a:ext cx="1513580" cy="259303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EEB555E2-FE6D-3507-CA48-D12B3F78425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50213921"/>
                </p:ext>
              </p:extLst>
            </p:nvPr>
          </p:nvGraphicFramePr>
          <p:xfrm>
            <a:off x="2985016" y="1755966"/>
            <a:ext cx="6221967" cy="33460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07B227-1148-7025-636B-5C86B0C46A51}"/>
                </a:ext>
              </a:extLst>
            </p:cNvPr>
            <p:cNvSpPr txBox="1"/>
            <p:nvPr/>
          </p:nvSpPr>
          <p:spPr>
            <a:xfrm>
              <a:off x="3622715" y="1913587"/>
              <a:ext cx="1073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>
                  <a:solidFill>
                    <a:schemeClr val="accent1"/>
                  </a:solidFill>
                </a:rPr>
                <a:t>Goodware</a:t>
              </a:r>
              <a:endParaRPr 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FD98979-D984-0614-66EE-A71DBE624013}"/>
                </a:ext>
              </a:extLst>
            </p:cNvPr>
            <p:cNvSpPr txBox="1"/>
            <p:nvPr/>
          </p:nvSpPr>
          <p:spPr>
            <a:xfrm>
              <a:off x="5551796" y="1913587"/>
              <a:ext cx="9400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Malware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D3BEF4-760E-914E-71F3-2C9666D8B4C3}"/>
                </a:ext>
              </a:extLst>
            </p:cNvPr>
            <p:cNvSpPr txBox="1"/>
            <p:nvPr/>
          </p:nvSpPr>
          <p:spPr>
            <a:xfrm>
              <a:off x="7458159" y="1913587"/>
              <a:ext cx="12942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Ransomware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71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1BB1778-48B9-4DB8-050D-89DB9A8A6706}"/>
              </a:ext>
            </a:extLst>
          </p:cNvPr>
          <p:cNvGrpSpPr/>
          <p:nvPr/>
        </p:nvGrpSpPr>
        <p:grpSpPr>
          <a:xfrm>
            <a:off x="3678148" y="2024009"/>
            <a:ext cx="4703852" cy="2776591"/>
            <a:chOff x="3678148" y="2024009"/>
            <a:chExt cx="4703852" cy="2776591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56DC0DAA-06E7-FD1F-EE22-E4B6C42A656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94222362"/>
                </p:ext>
              </p:extLst>
            </p:nvPr>
          </p:nvGraphicFramePr>
          <p:xfrm>
            <a:off x="3678148" y="2024009"/>
            <a:ext cx="4703852" cy="277659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FF8C330-86E1-0922-FA85-8EC50F5B6182}"/>
                </a:ext>
              </a:extLst>
            </p:cNvPr>
            <p:cNvGrpSpPr/>
            <p:nvPr/>
          </p:nvGrpSpPr>
          <p:grpSpPr>
            <a:xfrm>
              <a:off x="4062493" y="2798857"/>
              <a:ext cx="4087595" cy="1701345"/>
              <a:chOff x="4062493" y="2798857"/>
              <a:chExt cx="4087595" cy="170134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C14AD26-C8D3-3328-405F-F2D6AD669462}"/>
                  </a:ext>
                </a:extLst>
              </p:cNvPr>
              <p:cNvSpPr/>
              <p:nvPr/>
            </p:nvSpPr>
            <p:spPr>
              <a:xfrm>
                <a:off x="6877880" y="2798860"/>
                <a:ext cx="1272208" cy="1701342"/>
              </a:xfrm>
              <a:prstGeom prst="rect">
                <a:avLst/>
              </a:prstGeom>
              <a:solidFill>
                <a:srgbClr val="F0E1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D5F5F16-C9A5-1449-BDD9-D58DB0C2473F}"/>
                  </a:ext>
                </a:extLst>
              </p:cNvPr>
              <p:cNvSpPr/>
              <p:nvPr/>
            </p:nvSpPr>
            <p:spPr>
              <a:xfrm>
                <a:off x="5144494" y="2798860"/>
                <a:ext cx="1701580" cy="170134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1234B58-4579-AD82-0FF9-B27F3BB765E8}"/>
                  </a:ext>
                </a:extLst>
              </p:cNvPr>
              <p:cNvSpPr/>
              <p:nvPr/>
            </p:nvSpPr>
            <p:spPr>
              <a:xfrm>
                <a:off x="4062493" y="2798859"/>
                <a:ext cx="1050196" cy="170134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95DD15-C436-BD9C-47B2-5658C3D1F99B}"/>
                  </a:ext>
                </a:extLst>
              </p:cNvPr>
              <p:cNvSpPr txBox="1"/>
              <p:nvPr/>
            </p:nvSpPr>
            <p:spPr>
              <a:xfrm>
                <a:off x="4108485" y="2798857"/>
                <a:ext cx="958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>
                    <a:solidFill>
                      <a:schemeClr val="accent1"/>
                    </a:solidFill>
                  </a:rPr>
                  <a:t>Goodware</a:t>
                </a:r>
                <a:endParaRPr lang="en-US" sz="14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BB500E-E11C-C344-A28A-897F766F0510}"/>
                  </a:ext>
                </a:extLst>
              </p:cNvPr>
              <p:cNvSpPr txBox="1"/>
              <p:nvPr/>
            </p:nvSpPr>
            <p:spPr>
              <a:xfrm>
                <a:off x="5572283" y="2798857"/>
                <a:ext cx="8460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Malware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53AF36-2CDE-6970-02EB-11204E68A625}"/>
                  </a:ext>
                </a:extLst>
              </p:cNvPr>
              <p:cNvSpPr txBox="1"/>
              <p:nvPr/>
            </p:nvSpPr>
            <p:spPr>
              <a:xfrm>
                <a:off x="6960831" y="2798857"/>
                <a:ext cx="11539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7030A0"/>
                    </a:solidFill>
                  </a:rPr>
                  <a:t>Ransomware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647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1E5EF18-74EC-746E-90C2-477BE0A2A390}"/>
              </a:ext>
            </a:extLst>
          </p:cNvPr>
          <p:cNvGrpSpPr/>
          <p:nvPr/>
        </p:nvGrpSpPr>
        <p:grpSpPr>
          <a:xfrm>
            <a:off x="2641600" y="1587500"/>
            <a:ext cx="6832600" cy="3683000"/>
            <a:chOff x="2641600" y="1587500"/>
            <a:chExt cx="6832600" cy="3683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274E78E-DADC-92AB-A065-F342AFF815BF}"/>
                </a:ext>
              </a:extLst>
            </p:cNvPr>
            <p:cNvSpPr/>
            <p:nvPr/>
          </p:nvSpPr>
          <p:spPr>
            <a:xfrm>
              <a:off x="4766846" y="2360393"/>
              <a:ext cx="2429083" cy="25930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76DB971-B95A-2A3B-1FFE-5C3A74341B4C}"/>
                </a:ext>
              </a:extLst>
            </p:cNvPr>
            <p:cNvSpPr/>
            <p:nvPr/>
          </p:nvSpPr>
          <p:spPr>
            <a:xfrm>
              <a:off x="7235064" y="2360393"/>
              <a:ext cx="1991724" cy="2593035"/>
            </a:xfrm>
            <a:prstGeom prst="rect">
              <a:avLst/>
            </a:prstGeom>
            <a:solidFill>
              <a:srgbClr val="F0E1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F542568-C0AB-9FA2-1797-E52FBAE61209}"/>
                </a:ext>
              </a:extLst>
            </p:cNvPr>
            <p:cNvSpPr/>
            <p:nvPr/>
          </p:nvSpPr>
          <p:spPr>
            <a:xfrm>
              <a:off x="2965212" y="2360393"/>
              <a:ext cx="1765813" cy="259303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5737DFF8-B4AD-2D70-5685-5D56DE84855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45910110"/>
                </p:ext>
              </p:extLst>
            </p:nvPr>
          </p:nvGraphicFramePr>
          <p:xfrm>
            <a:off x="2641600" y="1587500"/>
            <a:ext cx="6832600" cy="3683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975AA90-5A80-595E-9788-F54E7DC99A2B}"/>
                </a:ext>
              </a:extLst>
            </p:cNvPr>
            <p:cNvSpPr txBox="1"/>
            <p:nvPr/>
          </p:nvSpPr>
          <p:spPr>
            <a:xfrm>
              <a:off x="3338569" y="2348924"/>
              <a:ext cx="958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chemeClr val="accent1"/>
                  </a:solidFill>
                </a:rPr>
                <a:t>Goodware</a:t>
              </a:r>
              <a:endParaRPr 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476FB6-FE87-1A33-3A36-DA102C67F3A1}"/>
                </a:ext>
              </a:extLst>
            </p:cNvPr>
            <p:cNvSpPr txBox="1"/>
            <p:nvPr/>
          </p:nvSpPr>
          <p:spPr>
            <a:xfrm>
              <a:off x="5558386" y="2348924"/>
              <a:ext cx="8460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Malware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82DC8A-0B63-7571-FA77-3CE13B80B7BC}"/>
                </a:ext>
              </a:extLst>
            </p:cNvPr>
            <p:cNvSpPr txBox="1"/>
            <p:nvPr/>
          </p:nvSpPr>
          <p:spPr>
            <a:xfrm>
              <a:off x="7761156" y="2348924"/>
              <a:ext cx="11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Ransomware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886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1845C6F-D314-BD3E-C8B8-DB95B41BB7FA}"/>
              </a:ext>
            </a:extLst>
          </p:cNvPr>
          <p:cNvGrpSpPr/>
          <p:nvPr/>
        </p:nvGrpSpPr>
        <p:grpSpPr>
          <a:xfrm>
            <a:off x="2352703" y="871071"/>
            <a:ext cx="8064500" cy="4939179"/>
            <a:chOff x="2352703" y="871071"/>
            <a:chExt cx="8064500" cy="493917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1E88A40-87C7-02F7-F1DB-1CB4E9660071}"/>
                </a:ext>
              </a:extLst>
            </p:cNvPr>
            <p:cNvSpPr/>
            <p:nvPr/>
          </p:nvSpPr>
          <p:spPr>
            <a:xfrm>
              <a:off x="4854006" y="1771995"/>
              <a:ext cx="2903560" cy="37445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5A5A6F5-D074-AD91-02D0-A51E0F798769}"/>
                </a:ext>
              </a:extLst>
            </p:cNvPr>
            <p:cNvSpPr/>
            <p:nvPr/>
          </p:nvSpPr>
          <p:spPr>
            <a:xfrm>
              <a:off x="7757566" y="1771995"/>
              <a:ext cx="2404201" cy="3744554"/>
            </a:xfrm>
            <a:prstGeom prst="rect">
              <a:avLst/>
            </a:prstGeom>
            <a:solidFill>
              <a:srgbClr val="F0E1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F18FEC3-1303-4385-6094-914F6F5DE936}"/>
                </a:ext>
              </a:extLst>
            </p:cNvPr>
            <p:cNvSpPr/>
            <p:nvPr/>
          </p:nvSpPr>
          <p:spPr>
            <a:xfrm>
              <a:off x="2671015" y="1771995"/>
              <a:ext cx="2173098" cy="3744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5737DFF8-B4AD-2D70-5685-5D56DE84855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75718239"/>
                </p:ext>
              </p:extLst>
            </p:nvPr>
          </p:nvGraphicFramePr>
          <p:xfrm>
            <a:off x="2352703" y="1341451"/>
            <a:ext cx="8064500" cy="44687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36442EC-C8FF-020E-CEF4-25983C61AEAB}"/>
                </a:ext>
              </a:extLst>
            </p:cNvPr>
            <p:cNvSpPr txBox="1"/>
            <p:nvPr/>
          </p:nvSpPr>
          <p:spPr>
            <a:xfrm>
              <a:off x="3105023" y="1771995"/>
              <a:ext cx="11798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accent1"/>
                  </a:solidFill>
                </a:rPr>
                <a:t>Goodware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48BD7D-7B83-056E-D987-691166DD2CB6}"/>
                </a:ext>
              </a:extLst>
            </p:cNvPr>
            <p:cNvSpPr txBox="1"/>
            <p:nvPr/>
          </p:nvSpPr>
          <p:spPr>
            <a:xfrm>
              <a:off x="5788786" y="1771995"/>
              <a:ext cx="1034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Malware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802947-E3DB-4A18-FA4C-B03E03542D37}"/>
                </a:ext>
              </a:extLst>
            </p:cNvPr>
            <p:cNvSpPr txBox="1"/>
            <p:nvPr/>
          </p:nvSpPr>
          <p:spPr>
            <a:xfrm>
              <a:off x="8376443" y="1771995"/>
              <a:ext cx="1429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Ransomware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CE411A-9602-A597-A7BA-9451EC3C7888}"/>
                </a:ext>
              </a:extLst>
            </p:cNvPr>
            <p:cNvSpPr txBox="1"/>
            <p:nvPr/>
          </p:nvSpPr>
          <p:spPr>
            <a:xfrm>
              <a:off x="2949934" y="871071"/>
              <a:ext cx="6657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Network Activity in Ransomware, Malware, and </a:t>
              </a:r>
              <a:r>
                <a:rPr lang="en-US" b="1" dirty="0" err="1"/>
                <a:t>Goodware</a:t>
              </a:r>
              <a:r>
                <a:rPr lang="en-US" b="1" dirty="0"/>
                <a:t> Samples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7857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FD34888-FCEF-0A71-6B1B-66310D82EAC1}"/>
              </a:ext>
            </a:extLst>
          </p:cNvPr>
          <p:cNvGrpSpPr/>
          <p:nvPr/>
        </p:nvGrpSpPr>
        <p:grpSpPr>
          <a:xfrm>
            <a:off x="2000250" y="1155700"/>
            <a:ext cx="7759700" cy="4546600"/>
            <a:chOff x="2000250" y="1155700"/>
            <a:chExt cx="7759700" cy="4546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4BD17C-244A-F1BD-2E29-54F7B7E7AB08}"/>
                </a:ext>
              </a:extLst>
            </p:cNvPr>
            <p:cNvSpPr/>
            <p:nvPr/>
          </p:nvSpPr>
          <p:spPr>
            <a:xfrm>
              <a:off x="7279542" y="1785464"/>
              <a:ext cx="2246121" cy="3324790"/>
            </a:xfrm>
            <a:prstGeom prst="rect">
              <a:avLst/>
            </a:prstGeom>
            <a:solidFill>
              <a:srgbClr val="F0E1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C50B5FA-0055-5DC9-0A18-EA17BBDC2ED7}"/>
                </a:ext>
              </a:extLst>
            </p:cNvPr>
            <p:cNvSpPr/>
            <p:nvPr/>
          </p:nvSpPr>
          <p:spPr>
            <a:xfrm>
              <a:off x="4512488" y="1785464"/>
              <a:ext cx="2747053" cy="33247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66F51D-D4E3-6385-C6D9-6C80B6C4305A}"/>
                </a:ext>
              </a:extLst>
            </p:cNvPr>
            <p:cNvSpPr/>
            <p:nvPr/>
          </p:nvSpPr>
          <p:spPr>
            <a:xfrm>
              <a:off x="2490976" y="1787898"/>
              <a:ext cx="2001511" cy="332479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C18C2895-7171-1755-8C28-E8D3C7E7B43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86530987"/>
                </p:ext>
              </p:extLst>
            </p:nvPr>
          </p:nvGraphicFramePr>
          <p:xfrm>
            <a:off x="2000250" y="1669774"/>
            <a:ext cx="7759700" cy="403252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E0F7ED-108A-31C7-DECC-1402B4B52451}"/>
                </a:ext>
              </a:extLst>
            </p:cNvPr>
            <p:cNvSpPr txBox="1"/>
            <p:nvPr/>
          </p:nvSpPr>
          <p:spPr>
            <a:xfrm>
              <a:off x="2943181" y="1766045"/>
              <a:ext cx="958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chemeClr val="accent1"/>
                  </a:solidFill>
                </a:rPr>
                <a:t>Goodware</a:t>
              </a:r>
              <a:endParaRPr 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C94028-440A-9EF7-A170-C63465E7E891}"/>
                </a:ext>
              </a:extLst>
            </p:cNvPr>
            <p:cNvSpPr txBox="1"/>
            <p:nvPr/>
          </p:nvSpPr>
          <p:spPr>
            <a:xfrm>
              <a:off x="5463014" y="1766045"/>
              <a:ext cx="8460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Malware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B7EBE9-B619-97E9-53AF-B9D1ABD7DCB7}"/>
                </a:ext>
              </a:extLst>
            </p:cNvPr>
            <p:cNvSpPr txBox="1"/>
            <p:nvPr/>
          </p:nvSpPr>
          <p:spPr>
            <a:xfrm>
              <a:off x="7870637" y="1766045"/>
              <a:ext cx="11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Ransomware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2EEB719-B923-6C2A-6AC1-C78B5BD3AC79}"/>
                </a:ext>
              </a:extLst>
            </p:cNvPr>
            <p:cNvSpPr txBox="1"/>
            <p:nvPr/>
          </p:nvSpPr>
          <p:spPr>
            <a:xfrm>
              <a:off x="2490976" y="1155700"/>
              <a:ext cx="6902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Registry and Events in Ransomware, Malware, and </a:t>
              </a:r>
              <a:r>
                <a:rPr lang="en-US" b="1" dirty="0" err="1"/>
                <a:t>Goodware</a:t>
              </a:r>
              <a:r>
                <a:rPr lang="en-US" b="1" dirty="0"/>
                <a:t> Samples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9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8DA6D78-EEF3-78C1-4055-55115B433918}"/>
              </a:ext>
            </a:extLst>
          </p:cNvPr>
          <p:cNvSpPr/>
          <p:nvPr/>
        </p:nvSpPr>
        <p:spPr>
          <a:xfrm>
            <a:off x="8129125" y="1808320"/>
            <a:ext cx="2831236" cy="3827368"/>
          </a:xfrm>
          <a:prstGeom prst="rect">
            <a:avLst/>
          </a:prstGeom>
          <a:solidFill>
            <a:srgbClr val="F0E1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FD38DE-EE48-02EA-36B0-37A5981A383A}"/>
              </a:ext>
            </a:extLst>
          </p:cNvPr>
          <p:cNvSpPr/>
          <p:nvPr/>
        </p:nvSpPr>
        <p:spPr>
          <a:xfrm>
            <a:off x="4401449" y="1813966"/>
            <a:ext cx="3635309" cy="38217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1E2066-FE92-A4B9-C15E-BF727CF88DE2}"/>
              </a:ext>
            </a:extLst>
          </p:cNvPr>
          <p:cNvSpPr/>
          <p:nvPr/>
        </p:nvSpPr>
        <p:spPr>
          <a:xfrm>
            <a:off x="1845769" y="1801526"/>
            <a:ext cx="2477414" cy="38217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800345-9600-E5E0-8371-1DB68734C7A8}"/>
              </a:ext>
            </a:extLst>
          </p:cNvPr>
          <p:cNvCxnSpPr>
            <a:cxnSpLocks/>
          </p:cNvCxnSpPr>
          <p:nvPr/>
        </p:nvCxnSpPr>
        <p:spPr>
          <a:xfrm>
            <a:off x="4362316" y="1611092"/>
            <a:ext cx="0" cy="399971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15F053-F3DD-BEFA-EB17-C601AB201E4A}"/>
              </a:ext>
            </a:extLst>
          </p:cNvPr>
          <p:cNvCxnSpPr>
            <a:cxnSpLocks/>
          </p:cNvCxnSpPr>
          <p:nvPr/>
        </p:nvCxnSpPr>
        <p:spPr>
          <a:xfrm>
            <a:off x="8077300" y="1548886"/>
            <a:ext cx="0" cy="406192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EF5B7D1-F647-C82F-F5C0-31D7FE25CD7C}"/>
              </a:ext>
            </a:extLst>
          </p:cNvPr>
          <p:cNvSpPr txBox="1"/>
          <p:nvPr/>
        </p:nvSpPr>
        <p:spPr>
          <a:xfrm>
            <a:off x="2501833" y="1783440"/>
            <a:ext cx="117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Goodware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53A9E2-522C-696B-DC5E-BD44CA6F4A27}"/>
              </a:ext>
            </a:extLst>
          </p:cNvPr>
          <p:cNvSpPr txBox="1"/>
          <p:nvPr/>
        </p:nvSpPr>
        <p:spPr>
          <a:xfrm>
            <a:off x="5590477" y="1783440"/>
            <a:ext cx="103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Malware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1CE863-692B-BEEB-49B9-3F3759CD5EAA}"/>
              </a:ext>
            </a:extLst>
          </p:cNvPr>
          <p:cNvSpPr txBox="1"/>
          <p:nvPr/>
        </p:nvSpPr>
        <p:spPr>
          <a:xfrm>
            <a:off x="8910312" y="1783440"/>
            <a:ext cx="142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Ransomware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84C4B80-4BCE-287D-94E3-AC0292B67002}"/>
              </a:ext>
            </a:extLst>
          </p:cNvPr>
          <p:cNvGraphicFramePr>
            <a:graphicFrameLocks/>
          </p:cNvGraphicFramePr>
          <p:nvPr/>
        </p:nvGraphicFramePr>
        <p:xfrm>
          <a:off x="1367396" y="1006549"/>
          <a:ext cx="9859192" cy="4943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896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47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Krishnan</dc:creator>
  <cp:lastModifiedBy>Priya Krishnan</cp:lastModifiedBy>
  <cp:revision>1</cp:revision>
  <dcterms:created xsi:type="dcterms:W3CDTF">2023-08-02T00:47:24Z</dcterms:created>
  <dcterms:modified xsi:type="dcterms:W3CDTF">2023-08-02T12:13:41Z</dcterms:modified>
</cp:coreProperties>
</file>