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51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53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21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7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04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17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05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18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15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0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2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25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CMP3103M – Robotics Assessment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Graeme Hutchison</a:t>
            </a:r>
          </a:p>
          <a:p>
            <a:r>
              <a:rPr lang="en-GB" dirty="0" smtClean="0"/>
              <a:t>14470469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245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Architecture and Features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1" b="2451"/>
          <a:stretch/>
        </p:blipFill>
        <p:spPr>
          <a:xfrm>
            <a:off x="950026" y="1781299"/>
            <a:ext cx="2090057" cy="4554188"/>
          </a:xfrm>
        </p:spPr>
      </p:pic>
      <p:sp>
        <p:nvSpPr>
          <p:cNvPr id="5" name="TextBox 4"/>
          <p:cNvSpPr txBox="1"/>
          <p:nvPr/>
        </p:nvSpPr>
        <p:spPr>
          <a:xfrm>
            <a:off x="3105397" y="1870364"/>
            <a:ext cx="8050283" cy="425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947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86742"/>
            <a:ext cx="3455026" cy="4022725"/>
          </a:xfrm>
        </p:spPr>
      </p:pic>
    </p:spTree>
    <p:extLst>
      <p:ext uri="{BB962C8B-B14F-4D97-AF65-F5344CB8AC3E}">
        <p14:creationId xmlns:p14="http://schemas.microsoft.com/office/powerpoint/2010/main" val="23925906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</TotalTime>
  <Words>11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CMP3103M – Robotics Assessment</vt:lpstr>
      <vt:lpstr>System Architecture and Features</vt:lpstr>
      <vt:lpstr>PowerPoint Presentation</vt:lpstr>
    </vt:vector>
  </TitlesOfParts>
  <Company>University of Lincoln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CMP3103M – Robotics Assessment</dc:title>
  <dc:creator>Computing</dc:creator>
  <cp:lastModifiedBy>Computing</cp:lastModifiedBy>
  <cp:revision>3</cp:revision>
  <dcterms:created xsi:type="dcterms:W3CDTF">2017-03-23T04:03:20Z</dcterms:created>
  <dcterms:modified xsi:type="dcterms:W3CDTF">2017-03-23T04:37:53Z</dcterms:modified>
</cp:coreProperties>
</file>