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E040A5-AF4B-8243-887F-5F69C437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6" y="225630"/>
            <a:ext cx="4528952" cy="6038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D6FDB2-6FF9-1C4E-B489-F3557AA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339" y="733298"/>
            <a:ext cx="812233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C# Coding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FAC1-CECF-EF4E-9B8B-2D3CBAE1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1089" y="3429000"/>
            <a:ext cx="8915399" cy="209302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C#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C# Usage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6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0DA-0F94-884D-B5E8-E693ADBF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81A1-84DC-0140-9A2C-8EBC556B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3" y="1882240"/>
            <a:ext cx="10222077" cy="3346152"/>
          </a:xfrm>
        </p:spPr>
        <p:txBody>
          <a:bodyPr>
            <a:normAutofit/>
          </a:bodyPr>
          <a:lstStyle/>
          <a:p>
            <a:r>
              <a:rPr lang="en-US" sz="2400" b="1" dirty="0"/>
              <a:t>C#</a:t>
            </a:r>
            <a:r>
              <a:rPr lang="en-US" sz="2400" dirty="0"/>
              <a:t> was developed by Microsoft within its .NET framework initiative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b="1" dirty="0"/>
              <a:t>C#</a:t>
            </a:r>
            <a:r>
              <a:rPr lang="en-US" sz="2400" dirty="0"/>
              <a:t> programming language is a general-purpose, OOPS based programming language. 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C#</a:t>
            </a:r>
            <a:r>
              <a:rPr lang="en-US" sz="2400" dirty="0"/>
              <a:t> development team was lead by "Anders Hejlsberg" in 2002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31E84-5AF3-3F46-9A6E-FDA1F2D8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40" y="4714504"/>
            <a:ext cx="3215243" cy="21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46EF-F995-414B-BA48-57BCDABF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of C#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03C4-F521-9A41-8635-805AC13D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84862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Minimal learning curve for everybody</a:t>
            </a:r>
          </a:p>
          <a:p>
            <a:pPr>
              <a:lnSpc>
                <a:spcPct val="200000"/>
              </a:lnSpc>
            </a:pPr>
            <a:r>
              <a:rPr lang="en-US" dirty="0"/>
              <a:t>Much cleaner than C++</a:t>
            </a:r>
          </a:p>
          <a:p>
            <a:pPr>
              <a:lnSpc>
                <a:spcPct val="200000"/>
              </a:lnSpc>
            </a:pPr>
            <a:r>
              <a:rPr lang="en-US" dirty="0"/>
              <a:t>More structured than Visual Basic</a:t>
            </a:r>
          </a:p>
          <a:p>
            <a:pPr>
              <a:lnSpc>
                <a:spcPct val="200000"/>
              </a:lnSpc>
            </a:pPr>
            <a:r>
              <a:rPr lang="en-US" dirty="0"/>
              <a:t>More powerful than 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D885-0667-234B-857D-FFCC3B9D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38C1-0D1C-9744-B420-8F7D2C9A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 ( myVar != MyVar )</a:t>
            </a:r>
          </a:p>
          <a:p>
            <a:pPr>
              <a:lnSpc>
                <a:spcPct val="200000"/>
              </a:lnSpc>
            </a:pPr>
            <a:r>
              <a:rPr lang="en-US" dirty="0"/>
              <a:t>Statement delimiter is semicolon 		</a:t>
            </a:r>
            <a:r>
              <a:rPr lang="en-US" sz="2400" dirty="0"/>
              <a:t>;</a:t>
            </a:r>
          </a:p>
          <a:p>
            <a:pPr>
              <a:lnSpc>
                <a:spcPct val="200000"/>
              </a:lnSpc>
            </a:pPr>
            <a:r>
              <a:rPr lang="en-US" dirty="0"/>
              <a:t>Block delimiter is curly brackets 		</a:t>
            </a:r>
            <a:r>
              <a:rPr lang="en-US" sz="2400" dirty="0"/>
              <a:t>{ }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Single line comment is 				</a:t>
            </a:r>
            <a:r>
              <a:rPr lang="en-US" sz="2400" dirty="0"/>
              <a:t>//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1331-DC4C-9040-BC6C-5B4E90A0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Statements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9135-9739-B043-B007-8DC55270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If Statement </a:t>
            </a:r>
          </a:p>
          <a:p>
            <a:pPr>
              <a:lnSpc>
                <a:spcPct val="200000"/>
              </a:lnSpc>
            </a:pPr>
            <a:r>
              <a:rPr lang="en-US" dirty="0"/>
              <a:t>Switch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Do Loop</a:t>
            </a:r>
          </a:p>
          <a:p>
            <a:pPr>
              <a:lnSpc>
                <a:spcPct val="200000"/>
              </a:lnSpc>
            </a:pPr>
            <a:r>
              <a:rPr lang="en-US" dirty="0"/>
              <a:t>While Loop</a:t>
            </a:r>
          </a:p>
          <a:p>
            <a:pPr>
              <a:lnSpc>
                <a:spcPct val="200000"/>
              </a:lnSpc>
            </a:pPr>
            <a:r>
              <a:rPr lang="en-US" dirty="0"/>
              <a:t>For Loop</a:t>
            </a:r>
          </a:p>
          <a:p>
            <a:pPr>
              <a:lnSpc>
                <a:spcPct val="200000"/>
              </a:lnSpc>
            </a:pPr>
            <a:r>
              <a:rPr lang="en-US" dirty="0"/>
              <a:t>Foreach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4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5452-23D1-3B4C-9536-63BA2C9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C#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F49C-36A2-1349-9C37-BEA84DB6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C#</a:t>
            </a:r>
            <a:r>
              <a:rPr lang="en-US" dirty="0"/>
              <a:t> has already been </a:t>
            </a:r>
            <a:r>
              <a:rPr lang="en-US" b="1" dirty="0"/>
              <a:t>used</a:t>
            </a:r>
            <a:r>
              <a:rPr lang="en-US" dirty="0"/>
              <a:t> for projects as diverse as dynamic Web sites, development tools, and even compilers. </a:t>
            </a:r>
            <a:r>
              <a:rPr lang="en-US" b="1" dirty="0"/>
              <a:t>C#</a:t>
            </a:r>
            <a:r>
              <a:rPr lang="en-US" dirty="0"/>
              <a:t> was created as an object-oriented programming (OOP) language. Other programming languages include object-oriented features, but very few are fully object-oriented.</a:t>
            </a:r>
          </a:p>
        </p:txBody>
      </p:sp>
    </p:spTree>
    <p:extLst>
      <p:ext uri="{BB962C8B-B14F-4D97-AF65-F5344CB8AC3E}">
        <p14:creationId xmlns:p14="http://schemas.microsoft.com/office/powerpoint/2010/main" val="24166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A31-4FA8-6F4F-B6AE-5000A183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C# be used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ADCB-7C0E-1946-B83E-E8156959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can be used to create almost anything </a:t>
            </a:r>
          </a:p>
          <a:p>
            <a:r>
              <a:rPr lang="en-US" dirty="0"/>
              <a:t>Particularly strong at building Windows desktop </a:t>
            </a:r>
            <a:r>
              <a:rPr lang="en-US" b="1" dirty="0"/>
              <a:t>applications</a:t>
            </a:r>
            <a:r>
              <a:rPr lang="en-US" dirty="0"/>
              <a:t> and games.</a:t>
            </a:r>
          </a:p>
          <a:p>
            <a:r>
              <a:rPr lang="en-US" dirty="0"/>
              <a:t>To develop web </a:t>
            </a:r>
            <a:r>
              <a:rPr lang="en-US" b="1" dirty="0"/>
              <a:t>applications</a:t>
            </a:r>
          </a:p>
          <a:p>
            <a:r>
              <a:rPr lang="en-US" dirty="0"/>
              <a:t>Become increasingly popular for mobile development too.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E275-8206-7D49-995F-2B7DF1C7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57" y="3781547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11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102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C# Coding Language</vt:lpstr>
      <vt:lpstr>History of C#</vt:lpstr>
      <vt:lpstr>Power of C#  </vt:lpstr>
      <vt:lpstr>Statements and Comments </vt:lpstr>
      <vt:lpstr>C# Statements  </vt:lpstr>
      <vt:lpstr>Why is C# used</vt:lpstr>
      <vt:lpstr>What can C# be used for?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Coding Language</dc:title>
  <dc:creator>Youssef Rida</dc:creator>
  <cp:lastModifiedBy>Youssef Rida</cp:lastModifiedBy>
  <cp:revision>7</cp:revision>
  <dcterms:created xsi:type="dcterms:W3CDTF">2019-06-25T15:19:58Z</dcterms:created>
  <dcterms:modified xsi:type="dcterms:W3CDTF">2019-06-26T13:07:56Z</dcterms:modified>
</cp:coreProperties>
</file>