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8456737-C529-4D62-81B3-68A11AEE0285}" type="datetimeFigureOut">
              <a:rPr lang="en-US" smtClean="0"/>
              <a:t>6/27/2019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A9F9F98-6E92-4DB2-8396-7CB8DC02813A}" type="slidenum">
              <a:rPr lang="en-US" smtClean="0"/>
              <a:t>‹#›</a:t>
            </a:fld>
            <a:endParaRPr lang="en-US"/>
          </a:p>
        </p:txBody>
      </p:sp>
    </p:spTree>
    <p:extLst>
      <p:ext uri="{BB962C8B-B14F-4D97-AF65-F5344CB8AC3E}">
        <p14:creationId xmlns:p14="http://schemas.microsoft.com/office/powerpoint/2010/main" val="3099854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456737-C529-4D62-81B3-68A11AEE0285}" type="datetimeFigureOut">
              <a:rPr lang="en-US" smtClean="0"/>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9F9F98-6E92-4DB2-8396-7CB8DC02813A}" type="slidenum">
              <a:rPr lang="en-US" smtClean="0"/>
              <a:t>‹#›</a:t>
            </a:fld>
            <a:endParaRPr lang="en-US"/>
          </a:p>
        </p:txBody>
      </p:sp>
    </p:spTree>
    <p:extLst>
      <p:ext uri="{BB962C8B-B14F-4D97-AF65-F5344CB8AC3E}">
        <p14:creationId xmlns:p14="http://schemas.microsoft.com/office/powerpoint/2010/main" val="1260293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456737-C529-4D62-81B3-68A11AEE0285}" type="datetimeFigureOut">
              <a:rPr lang="en-US" smtClean="0"/>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9F9F98-6E92-4DB2-8396-7CB8DC02813A}" type="slidenum">
              <a:rPr lang="en-US" smtClean="0"/>
              <a:t>‹#›</a:t>
            </a:fld>
            <a:endParaRPr lang="en-US"/>
          </a:p>
        </p:txBody>
      </p:sp>
    </p:spTree>
    <p:extLst>
      <p:ext uri="{BB962C8B-B14F-4D97-AF65-F5344CB8AC3E}">
        <p14:creationId xmlns:p14="http://schemas.microsoft.com/office/powerpoint/2010/main" val="3281367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456737-C529-4D62-81B3-68A11AEE0285}" type="datetimeFigureOut">
              <a:rPr lang="en-US" smtClean="0"/>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9F9F98-6E92-4DB2-8396-7CB8DC02813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3581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456737-C529-4D62-81B3-68A11AEE0285}" type="datetimeFigureOut">
              <a:rPr lang="en-US" smtClean="0"/>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9F9F98-6E92-4DB2-8396-7CB8DC02813A}" type="slidenum">
              <a:rPr lang="en-US" smtClean="0"/>
              <a:t>‹#›</a:t>
            </a:fld>
            <a:endParaRPr lang="en-US"/>
          </a:p>
        </p:txBody>
      </p:sp>
    </p:spTree>
    <p:extLst>
      <p:ext uri="{BB962C8B-B14F-4D97-AF65-F5344CB8AC3E}">
        <p14:creationId xmlns:p14="http://schemas.microsoft.com/office/powerpoint/2010/main" val="3223360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8456737-C529-4D62-81B3-68A11AEE0285}" type="datetimeFigureOut">
              <a:rPr lang="en-US" smtClean="0"/>
              <a:t>6/27/2019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9F9F98-6E92-4DB2-8396-7CB8DC02813A}" type="slidenum">
              <a:rPr lang="en-US" smtClean="0"/>
              <a:t>‹#›</a:t>
            </a:fld>
            <a:endParaRPr lang="en-US"/>
          </a:p>
        </p:txBody>
      </p:sp>
    </p:spTree>
    <p:extLst>
      <p:ext uri="{BB962C8B-B14F-4D97-AF65-F5344CB8AC3E}">
        <p14:creationId xmlns:p14="http://schemas.microsoft.com/office/powerpoint/2010/main" val="1171156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8456737-C529-4D62-81B3-68A11AEE0285}" type="datetimeFigureOut">
              <a:rPr lang="en-US" smtClean="0"/>
              <a:t>6/27/2019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9F9F98-6E92-4DB2-8396-7CB8DC02813A}" type="slidenum">
              <a:rPr lang="en-US" smtClean="0"/>
              <a:t>‹#›</a:t>
            </a:fld>
            <a:endParaRPr lang="en-US"/>
          </a:p>
        </p:txBody>
      </p:sp>
    </p:spTree>
    <p:extLst>
      <p:ext uri="{BB962C8B-B14F-4D97-AF65-F5344CB8AC3E}">
        <p14:creationId xmlns:p14="http://schemas.microsoft.com/office/powerpoint/2010/main" val="4125741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456737-C529-4D62-81B3-68A11AEE0285}" type="datetimeFigureOut">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F9F98-6E92-4DB2-8396-7CB8DC02813A}" type="slidenum">
              <a:rPr lang="en-US" smtClean="0"/>
              <a:t>‹#›</a:t>
            </a:fld>
            <a:endParaRPr lang="en-US"/>
          </a:p>
        </p:txBody>
      </p:sp>
    </p:spTree>
    <p:extLst>
      <p:ext uri="{BB962C8B-B14F-4D97-AF65-F5344CB8AC3E}">
        <p14:creationId xmlns:p14="http://schemas.microsoft.com/office/powerpoint/2010/main" val="1062945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456737-C529-4D62-81B3-68A11AEE0285}" type="datetimeFigureOut">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F9F98-6E92-4DB2-8396-7CB8DC02813A}" type="slidenum">
              <a:rPr lang="en-US" smtClean="0"/>
              <a:t>‹#›</a:t>
            </a:fld>
            <a:endParaRPr lang="en-US"/>
          </a:p>
        </p:txBody>
      </p:sp>
    </p:spTree>
    <p:extLst>
      <p:ext uri="{BB962C8B-B14F-4D97-AF65-F5344CB8AC3E}">
        <p14:creationId xmlns:p14="http://schemas.microsoft.com/office/powerpoint/2010/main" val="33735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456737-C529-4D62-81B3-68A11AEE0285}" type="datetimeFigureOut">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F9F98-6E92-4DB2-8396-7CB8DC02813A}" type="slidenum">
              <a:rPr lang="en-US" smtClean="0"/>
              <a:t>‹#›</a:t>
            </a:fld>
            <a:endParaRPr lang="en-US"/>
          </a:p>
        </p:txBody>
      </p:sp>
    </p:spTree>
    <p:extLst>
      <p:ext uri="{BB962C8B-B14F-4D97-AF65-F5344CB8AC3E}">
        <p14:creationId xmlns:p14="http://schemas.microsoft.com/office/powerpoint/2010/main" val="1608258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456737-C529-4D62-81B3-68A11AEE0285}" type="datetimeFigureOut">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F9F98-6E92-4DB2-8396-7CB8DC02813A}" type="slidenum">
              <a:rPr lang="en-US" smtClean="0"/>
              <a:t>‹#›</a:t>
            </a:fld>
            <a:endParaRPr lang="en-US"/>
          </a:p>
        </p:txBody>
      </p:sp>
    </p:spTree>
    <p:extLst>
      <p:ext uri="{BB962C8B-B14F-4D97-AF65-F5344CB8AC3E}">
        <p14:creationId xmlns:p14="http://schemas.microsoft.com/office/powerpoint/2010/main" val="310882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456737-C529-4D62-81B3-68A11AEE0285}" type="datetimeFigureOut">
              <a:rPr lang="en-US" smtClean="0"/>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9F9F98-6E92-4DB2-8396-7CB8DC02813A}" type="slidenum">
              <a:rPr lang="en-US" smtClean="0"/>
              <a:t>‹#›</a:t>
            </a:fld>
            <a:endParaRPr lang="en-US"/>
          </a:p>
        </p:txBody>
      </p:sp>
    </p:spTree>
    <p:extLst>
      <p:ext uri="{BB962C8B-B14F-4D97-AF65-F5344CB8AC3E}">
        <p14:creationId xmlns:p14="http://schemas.microsoft.com/office/powerpoint/2010/main" val="546742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456737-C529-4D62-81B3-68A11AEE0285}" type="datetimeFigureOut">
              <a:rPr lang="en-US" smtClean="0"/>
              <a:t>6/27/2019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9F9F98-6E92-4DB2-8396-7CB8DC02813A}" type="slidenum">
              <a:rPr lang="en-US" smtClean="0"/>
              <a:t>‹#›</a:t>
            </a:fld>
            <a:endParaRPr lang="en-US"/>
          </a:p>
        </p:txBody>
      </p:sp>
    </p:spTree>
    <p:extLst>
      <p:ext uri="{BB962C8B-B14F-4D97-AF65-F5344CB8AC3E}">
        <p14:creationId xmlns:p14="http://schemas.microsoft.com/office/powerpoint/2010/main" val="1848048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456737-C529-4D62-81B3-68A11AEE0285}" type="datetimeFigureOut">
              <a:rPr lang="en-US" smtClean="0"/>
              <a:t>6/27/2019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9F9F98-6E92-4DB2-8396-7CB8DC02813A}" type="slidenum">
              <a:rPr lang="en-US" smtClean="0"/>
              <a:t>‹#›</a:t>
            </a:fld>
            <a:endParaRPr lang="en-US"/>
          </a:p>
        </p:txBody>
      </p:sp>
    </p:spTree>
    <p:extLst>
      <p:ext uri="{BB962C8B-B14F-4D97-AF65-F5344CB8AC3E}">
        <p14:creationId xmlns:p14="http://schemas.microsoft.com/office/powerpoint/2010/main" val="1578031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56737-C529-4D62-81B3-68A11AEE0285}" type="datetimeFigureOut">
              <a:rPr lang="en-US" smtClean="0"/>
              <a:t>6/27/2019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9F9F98-6E92-4DB2-8396-7CB8DC02813A}" type="slidenum">
              <a:rPr lang="en-US" smtClean="0"/>
              <a:t>‹#›</a:t>
            </a:fld>
            <a:endParaRPr lang="en-US"/>
          </a:p>
        </p:txBody>
      </p:sp>
    </p:spTree>
    <p:extLst>
      <p:ext uri="{BB962C8B-B14F-4D97-AF65-F5344CB8AC3E}">
        <p14:creationId xmlns:p14="http://schemas.microsoft.com/office/powerpoint/2010/main" val="1797925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456737-C529-4D62-81B3-68A11AEE0285}" type="datetimeFigureOut">
              <a:rPr lang="en-US" smtClean="0"/>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9F9F98-6E92-4DB2-8396-7CB8DC02813A}" type="slidenum">
              <a:rPr lang="en-US" smtClean="0"/>
              <a:t>‹#›</a:t>
            </a:fld>
            <a:endParaRPr lang="en-US"/>
          </a:p>
        </p:txBody>
      </p:sp>
    </p:spTree>
    <p:extLst>
      <p:ext uri="{BB962C8B-B14F-4D97-AF65-F5344CB8AC3E}">
        <p14:creationId xmlns:p14="http://schemas.microsoft.com/office/powerpoint/2010/main" val="412524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456737-C529-4D62-81B3-68A11AEE0285}" type="datetimeFigureOut">
              <a:rPr lang="en-US" smtClean="0"/>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9F9F98-6E92-4DB2-8396-7CB8DC02813A}" type="slidenum">
              <a:rPr lang="en-US" smtClean="0"/>
              <a:t>‹#›</a:t>
            </a:fld>
            <a:endParaRPr lang="en-US"/>
          </a:p>
        </p:txBody>
      </p:sp>
    </p:spTree>
    <p:extLst>
      <p:ext uri="{BB962C8B-B14F-4D97-AF65-F5344CB8AC3E}">
        <p14:creationId xmlns:p14="http://schemas.microsoft.com/office/powerpoint/2010/main" val="221659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8456737-C529-4D62-81B3-68A11AEE0285}" type="datetimeFigureOut">
              <a:rPr lang="en-US" smtClean="0"/>
              <a:t>6/27/2019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A9F9F98-6E92-4DB2-8396-7CB8DC02813A}" type="slidenum">
              <a:rPr lang="en-US" smtClean="0"/>
              <a:t>‹#›</a:t>
            </a:fld>
            <a:endParaRPr lang="en-US"/>
          </a:p>
        </p:txBody>
      </p:sp>
    </p:spTree>
    <p:extLst>
      <p:ext uri="{BB962C8B-B14F-4D97-AF65-F5344CB8AC3E}">
        <p14:creationId xmlns:p14="http://schemas.microsoft.com/office/powerpoint/2010/main" val="6729366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7146" y="508214"/>
            <a:ext cx="9144000" cy="1184108"/>
          </a:xfrm>
        </p:spPr>
        <p:txBody>
          <a:bodyPr/>
          <a:lstStyle/>
          <a:p>
            <a:r>
              <a:rPr lang="en-US" dirty="0" smtClean="0"/>
              <a:t>C# garbage pointers</a:t>
            </a:r>
            <a:endParaRPr lang="en-US" dirty="0"/>
          </a:p>
        </p:txBody>
      </p:sp>
      <p:sp>
        <p:nvSpPr>
          <p:cNvPr id="3" name="Subtitle 2"/>
          <p:cNvSpPr>
            <a:spLocks noGrp="1"/>
          </p:cNvSpPr>
          <p:nvPr>
            <p:ph type="subTitle" idx="1"/>
          </p:nvPr>
        </p:nvSpPr>
        <p:spPr>
          <a:xfrm>
            <a:off x="937146" y="2974241"/>
            <a:ext cx="8791575" cy="1655762"/>
          </a:xfrm>
        </p:spPr>
        <p:txBody>
          <a:bodyPr/>
          <a:lstStyle/>
          <a:p>
            <a:pPr marL="342900" indent="-342900">
              <a:buFontTx/>
              <a:buChar char="-"/>
            </a:pPr>
            <a:r>
              <a:rPr lang="en-US" dirty="0" smtClean="0">
                <a:solidFill>
                  <a:schemeClr val="tx1"/>
                </a:solidFill>
              </a:rPr>
              <a:t>What are garbage pointers.</a:t>
            </a:r>
          </a:p>
          <a:p>
            <a:pPr marL="342900" indent="-342900">
              <a:buFontTx/>
              <a:buChar char="-"/>
            </a:pPr>
            <a:r>
              <a:rPr lang="en-US" dirty="0" smtClean="0">
                <a:solidFill>
                  <a:schemeClr val="tx1"/>
                </a:solidFill>
              </a:rPr>
              <a:t>Why are they used.</a:t>
            </a:r>
          </a:p>
          <a:p>
            <a:pPr marL="342900" indent="-342900">
              <a:buFontTx/>
              <a:buChar char="-"/>
            </a:pPr>
            <a:r>
              <a:rPr lang="en-US" dirty="0" smtClean="0">
                <a:solidFill>
                  <a:schemeClr val="tx1"/>
                </a:solidFill>
              </a:rPr>
              <a:t>How does it work.</a:t>
            </a:r>
            <a:endParaRPr lang="en-US" dirty="0">
              <a:solidFill>
                <a:schemeClr val="tx1"/>
              </a:solidFill>
            </a:endParaRPr>
          </a:p>
        </p:txBody>
      </p:sp>
    </p:spTree>
    <p:extLst>
      <p:ext uri="{BB962C8B-B14F-4D97-AF65-F5344CB8AC3E}">
        <p14:creationId xmlns:p14="http://schemas.microsoft.com/office/powerpoint/2010/main" val="118425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8549" y="1146412"/>
            <a:ext cx="9362364" cy="3416320"/>
          </a:xfrm>
          <a:prstGeom prst="rect">
            <a:avLst/>
          </a:prstGeom>
          <a:noFill/>
        </p:spPr>
        <p:txBody>
          <a:bodyPr wrap="square" rtlCol="0">
            <a:spAutoFit/>
          </a:bodyPr>
          <a:lstStyle/>
          <a:p>
            <a:r>
              <a:rPr lang="en-US" sz="2400" dirty="0"/>
              <a:t>When you create any object in C#, CLR (</a:t>
            </a:r>
            <a:r>
              <a:rPr lang="en-US" sz="2400" i="1" dirty="0"/>
              <a:t>common language runtime</a:t>
            </a:r>
            <a:r>
              <a:rPr lang="en-US" sz="2400" dirty="0"/>
              <a:t>) allocates memory for the object from heap. This process is repeated for each newly created object, but there is a limitation to everything, Memory is not un-limited and we need to clean some used space in order to make room for new objects, Here, the concept of </a:t>
            </a:r>
            <a:r>
              <a:rPr lang="en-US" sz="2400" i="1" dirty="0"/>
              <a:t>garbage collection </a:t>
            </a:r>
            <a:r>
              <a:rPr lang="en-US" sz="2400" dirty="0"/>
              <a:t>is introduced, </a:t>
            </a:r>
            <a:r>
              <a:rPr lang="en-US" sz="2400" i="1" dirty="0"/>
              <a:t>Garbage collector </a:t>
            </a:r>
            <a:r>
              <a:rPr lang="en-US" sz="2400" dirty="0"/>
              <a:t>manages allocation and reclaiming of memory. GC (Garbage collector) makes a trip to the heap and collects all objects that are no longer used by the application and then makes them free from memory.</a:t>
            </a:r>
          </a:p>
        </p:txBody>
      </p:sp>
    </p:spTree>
    <p:extLst>
      <p:ext uri="{BB962C8B-B14F-4D97-AF65-F5344CB8AC3E}">
        <p14:creationId xmlns:p14="http://schemas.microsoft.com/office/powerpoint/2010/main" val="1081353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3391" y="914400"/>
            <a:ext cx="8529851" cy="4985980"/>
          </a:xfrm>
          <a:prstGeom prst="rect">
            <a:avLst/>
          </a:prstGeom>
          <a:noFill/>
        </p:spPr>
        <p:txBody>
          <a:bodyPr wrap="square" rtlCol="0">
            <a:spAutoFit/>
          </a:bodyPr>
          <a:lstStyle/>
          <a:p>
            <a:r>
              <a:rPr lang="en-US" sz="2000" dirty="0"/>
              <a:t>GC works on </a:t>
            </a:r>
            <a:r>
              <a:rPr lang="en-US" sz="2000" i="1" dirty="0"/>
              <a:t>managed heap</a:t>
            </a:r>
            <a:r>
              <a:rPr lang="en-US" sz="2000" dirty="0"/>
              <a:t>, which is nothing but a block of memory to store objects, when garbage collection process is put in motion, it checks for dead objects and the objects which are no longer used, then it compacts the space of live object and tries to free more memory.</a:t>
            </a:r>
          </a:p>
          <a:p>
            <a:r>
              <a:rPr lang="en-US" sz="2000" dirty="0"/>
              <a:t>Basically, heap is managed by different '</a:t>
            </a:r>
            <a:r>
              <a:rPr lang="en-US" sz="2000" i="1" dirty="0"/>
              <a:t>Generations</a:t>
            </a:r>
            <a:r>
              <a:rPr lang="en-US" sz="2000" dirty="0"/>
              <a:t>', it stores and handles long-lived and short-lived objects, see the below generations of Heap</a:t>
            </a:r>
            <a:r>
              <a:rPr lang="en-US" sz="2000" dirty="0" smtClean="0"/>
              <a:t>:</a:t>
            </a:r>
          </a:p>
          <a:p>
            <a:endParaRPr lang="en-US" sz="2000" dirty="0"/>
          </a:p>
          <a:p>
            <a:r>
              <a:rPr lang="en-US" sz="2000" b="1" dirty="0"/>
              <a:t>0 Generation (Zero)</a:t>
            </a:r>
            <a:r>
              <a:rPr lang="en-US" sz="2000" dirty="0"/>
              <a:t>: This generation holds short-lived objects, e.g., Temporary objects. GC initiates garbage collection process frequently in this generation</a:t>
            </a:r>
            <a:r>
              <a:rPr lang="en-US" sz="2000" dirty="0" smtClean="0"/>
              <a:t>.</a:t>
            </a:r>
          </a:p>
          <a:p>
            <a:endParaRPr lang="en-US" sz="2000" dirty="0"/>
          </a:p>
          <a:p>
            <a:r>
              <a:rPr lang="en-US" sz="2000" b="1" dirty="0"/>
              <a:t>1 Generation (One)</a:t>
            </a:r>
            <a:r>
              <a:rPr lang="en-US" sz="2000" dirty="0"/>
              <a:t>: This generation is the buffer between short-lived and long-lived </a:t>
            </a:r>
            <a:r>
              <a:rPr lang="en-US" sz="2000" dirty="0" smtClean="0"/>
              <a:t>objects.</a:t>
            </a:r>
          </a:p>
          <a:p>
            <a:endParaRPr lang="en-US" sz="2000" dirty="0"/>
          </a:p>
          <a:p>
            <a:r>
              <a:rPr lang="en-US" sz="2000" b="1" dirty="0"/>
              <a:t>2 Generation (Two)</a:t>
            </a:r>
            <a:r>
              <a:rPr lang="en-US" sz="2000" dirty="0"/>
              <a:t>: This generation holds long-lived objects like a static and global variable, that needs to be persisted for a certain amount of time.</a:t>
            </a:r>
          </a:p>
          <a:p>
            <a:endParaRPr lang="en-US" dirty="0"/>
          </a:p>
        </p:txBody>
      </p:sp>
    </p:spTree>
    <p:extLst>
      <p:ext uri="{BB962C8B-B14F-4D97-AF65-F5344CB8AC3E}">
        <p14:creationId xmlns:p14="http://schemas.microsoft.com/office/powerpoint/2010/main" val="366040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8233" y="1610436"/>
            <a:ext cx="8393373" cy="1754326"/>
          </a:xfrm>
          <a:prstGeom prst="rect">
            <a:avLst/>
          </a:prstGeom>
          <a:noFill/>
        </p:spPr>
        <p:txBody>
          <a:bodyPr wrap="square" rtlCol="0">
            <a:spAutoFit/>
          </a:bodyPr>
          <a:lstStyle/>
          <a:p>
            <a:r>
              <a:rPr lang="en-US" dirty="0" smtClean="0"/>
              <a:t>. </a:t>
            </a:r>
            <a:r>
              <a:rPr lang="en-US" dirty="0"/>
              <a:t>There is no specific timings for </a:t>
            </a:r>
            <a:r>
              <a:rPr lang="en-US" dirty="0" smtClean="0"/>
              <a:t>Garbage Collection </a:t>
            </a:r>
            <a:r>
              <a:rPr lang="en-US" dirty="0"/>
              <a:t>to get triggered, </a:t>
            </a:r>
            <a:r>
              <a:rPr lang="en-US" dirty="0" smtClean="0"/>
              <a:t>Garbage Collection</a:t>
            </a:r>
            <a:r>
              <a:rPr lang="en-US" dirty="0" smtClean="0"/>
              <a:t> </a:t>
            </a:r>
            <a:r>
              <a:rPr lang="en-US" dirty="0"/>
              <a:t>automatically start operation</a:t>
            </a:r>
            <a:r>
              <a:rPr lang="en-US" dirty="0" smtClean="0"/>
              <a:t>.</a:t>
            </a:r>
          </a:p>
          <a:p>
            <a:endParaRPr lang="en-US" smtClean="0"/>
          </a:p>
          <a:p>
            <a:endParaRPr lang="en-US" dirty="0"/>
          </a:p>
          <a:p>
            <a:endParaRPr lang="en-US" dirty="0" smtClean="0"/>
          </a:p>
          <a:p>
            <a:endParaRPr lang="en-US" dirty="0"/>
          </a:p>
        </p:txBody>
      </p:sp>
    </p:spTree>
    <p:extLst>
      <p:ext uri="{BB962C8B-B14F-4D97-AF65-F5344CB8AC3E}">
        <p14:creationId xmlns:p14="http://schemas.microsoft.com/office/powerpoint/2010/main" val="2540469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Ion Boardroom</Template>
  <TotalTime>15</TotalTime>
  <Words>107</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Tw Cen MT</vt:lpstr>
      <vt:lpstr>Circuit</vt:lpstr>
      <vt:lpstr>C# garbage pointers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garbage pointers</dc:title>
  <dc:creator>mmmario321@outlook.com</dc:creator>
  <cp:lastModifiedBy>mmmario321@outlook.com</cp:lastModifiedBy>
  <cp:revision>2</cp:revision>
  <dcterms:created xsi:type="dcterms:W3CDTF">2019-06-27T10:48:05Z</dcterms:created>
  <dcterms:modified xsi:type="dcterms:W3CDTF">2019-06-27T11:03:13Z</dcterms:modified>
</cp:coreProperties>
</file>