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5B96-2320-4511-BE74-7A47E80EAD27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12DD-9AAD-4EFC-8D55-0C9BFDBD2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08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5B96-2320-4511-BE74-7A47E80EAD27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12DD-9AAD-4EFC-8D55-0C9BFDBD2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792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5B96-2320-4511-BE74-7A47E80EAD27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12DD-9AAD-4EFC-8D55-0C9BFDBD2249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1179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5B96-2320-4511-BE74-7A47E80EAD27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12DD-9AAD-4EFC-8D55-0C9BFDBD2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9385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5B96-2320-4511-BE74-7A47E80EAD27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12DD-9AAD-4EFC-8D55-0C9BFDBD2249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7402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5B96-2320-4511-BE74-7A47E80EAD27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12DD-9AAD-4EFC-8D55-0C9BFDBD2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800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5B96-2320-4511-BE74-7A47E80EAD27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12DD-9AAD-4EFC-8D55-0C9BFDBD2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4694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5B96-2320-4511-BE74-7A47E80EAD27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12DD-9AAD-4EFC-8D55-0C9BFDBD2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3458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5B96-2320-4511-BE74-7A47E80EAD27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12DD-9AAD-4EFC-8D55-0C9BFDBD2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932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5B96-2320-4511-BE74-7A47E80EAD27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12DD-9AAD-4EFC-8D55-0C9BFDBD2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82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5B96-2320-4511-BE74-7A47E80EAD27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12DD-9AAD-4EFC-8D55-0C9BFDBD2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9469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5B96-2320-4511-BE74-7A47E80EAD27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12DD-9AAD-4EFC-8D55-0C9BFDBD2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3071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5B96-2320-4511-BE74-7A47E80EAD27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12DD-9AAD-4EFC-8D55-0C9BFDBD2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904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5B96-2320-4511-BE74-7A47E80EAD27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12DD-9AAD-4EFC-8D55-0C9BFDBD2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6872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5B96-2320-4511-BE74-7A47E80EAD27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12DD-9AAD-4EFC-8D55-0C9BFDBD2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77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5B96-2320-4511-BE74-7A47E80EAD27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312DD-9AAD-4EFC-8D55-0C9BFDBD2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6158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F5B96-2320-4511-BE74-7A47E80EAD27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7A312DD-9AAD-4EFC-8D55-0C9BFDBD2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16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98165D-62DC-4C09-9F57-8958C5F949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Телеграм-бот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0DE86F-18DB-4705-88A8-17F239748C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Автор</a:t>
            </a:r>
            <a:r>
              <a:rPr lang="en-US" dirty="0"/>
              <a:t>: </a:t>
            </a:r>
            <a:r>
              <a:rPr lang="ru-RU" dirty="0"/>
              <a:t>Окунев Михаил Аркадьевич</a:t>
            </a:r>
          </a:p>
        </p:txBody>
      </p:sp>
    </p:spTree>
    <p:extLst>
      <p:ext uri="{BB962C8B-B14F-4D97-AF65-F5344CB8AC3E}">
        <p14:creationId xmlns:p14="http://schemas.microsoft.com/office/powerpoint/2010/main" val="13625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8A5C43-80D9-40E4-9358-8403BE4AD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810628-C108-4C28-9D40-F3131CD6A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Данный проект является экономическим ботом, в нем можно получать деньги и тратить их. В нем реализован небольшой интерфейс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B86B5E48-4B48-422B-8FBC-9F7F36D16A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603952"/>
              </p:ext>
            </p:extLst>
          </p:nvPr>
        </p:nvGraphicFramePr>
        <p:xfrm>
          <a:off x="92075" y="92075"/>
          <a:ext cx="87153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Объект упаковщика для оболочки" showAsIcon="1" r:id="rId3" imgW="870840" imgH="437400" progId="Package">
                  <p:embed/>
                </p:oleObj>
              </mc:Choice>
              <mc:Fallback>
                <p:oleObj name="Объект упаковщика для оболочки" showAsIcon="1" r:id="rId3" imgW="87084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871538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E9393D-5745-4C57-BFCC-22D6CDF450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612" y="3429000"/>
            <a:ext cx="7689743" cy="204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368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38A9F3-5851-414D-B06A-AF6F3A5E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F88628-F690-4D01-98B1-2247E17A6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47060"/>
            <a:ext cx="8885471" cy="2192785"/>
          </a:xfrm>
        </p:spPr>
        <p:txBody>
          <a:bodyPr/>
          <a:lstStyle/>
          <a:p>
            <a:r>
              <a:rPr lang="ru-RU" dirty="0"/>
              <a:t>Проект написан на основе библиотек </a:t>
            </a:r>
            <a:r>
              <a:rPr lang="en-US" dirty="0" err="1"/>
              <a:t>pyTelegramBotApi</a:t>
            </a:r>
            <a:r>
              <a:rPr lang="en-US" dirty="0"/>
              <a:t> (</a:t>
            </a:r>
            <a:r>
              <a:rPr lang="en-US" dirty="0" err="1"/>
              <a:t>telebot</a:t>
            </a:r>
            <a:r>
              <a:rPr lang="en-US" dirty="0"/>
              <a:t>), </a:t>
            </a:r>
            <a:r>
              <a:rPr lang="en-US" dirty="0" err="1"/>
              <a:t>SQLAlchemy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requests. </a:t>
            </a:r>
            <a:r>
              <a:rPr lang="ru-RU" dirty="0"/>
              <a:t>Существует 3 типа мини-игр для получения денег</a:t>
            </a:r>
            <a:r>
              <a:rPr lang="en-US" dirty="0"/>
              <a:t>:</a:t>
            </a:r>
            <a:r>
              <a:rPr lang="ru-RU" dirty="0"/>
              <a:t> казино (50</a:t>
            </a:r>
            <a:r>
              <a:rPr lang="en-US" dirty="0"/>
              <a:t>/50),</a:t>
            </a:r>
            <a:r>
              <a:rPr lang="ru-RU" dirty="0"/>
              <a:t> игра в угадывание чисел и инвертирование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2F73A4E-F0F0-4C8E-9C72-350CCEB6E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2" y="2767860"/>
            <a:ext cx="8885471" cy="205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404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C521D-A2A3-4B4A-859B-10CC9AC59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BB49CB-B633-4C5A-B8DD-E1CE2F940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1375"/>
            <a:ext cx="3868033" cy="3880773"/>
          </a:xfrm>
        </p:spPr>
        <p:txBody>
          <a:bodyPr/>
          <a:lstStyle/>
          <a:p>
            <a:r>
              <a:rPr lang="ru-RU" dirty="0"/>
              <a:t>За 10 монет можно получить картинку с котом. Кроме этого, можно проверять баланс и смотреть на таблицу лидеров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4A8782B-915C-48FC-98E2-94069AFEC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821" y="246458"/>
            <a:ext cx="7407179" cy="328272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546F02F-02B2-48CC-8512-04B9136AB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821" y="3892327"/>
            <a:ext cx="3033893" cy="228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297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7C47C7-469E-4E94-A8F4-1A9D4DA50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87A8CA-9ECB-40E0-9F79-479B07410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Данный бот имеет большой потенциал для развития и обновлений, расширение магазина, добавление улучшений и прочее.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307395162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</TotalTime>
  <Words>104</Words>
  <Application>Microsoft Office PowerPoint</Application>
  <PresentationFormat>Широкоэкранный</PresentationFormat>
  <Paragraphs>12</Paragraphs>
  <Slides>5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Trebuchet MS</vt:lpstr>
      <vt:lpstr>Wingdings 3</vt:lpstr>
      <vt:lpstr>Аспект</vt:lpstr>
      <vt:lpstr>Пакет</vt:lpstr>
      <vt:lpstr>Телеграм-бот</vt:lpstr>
      <vt:lpstr>Введение</vt:lpstr>
      <vt:lpstr>Описание</vt:lpstr>
      <vt:lpstr>Описание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Телеграм-бот</dc:title>
  <dc:creator>User</dc:creator>
  <cp:lastModifiedBy>User</cp:lastModifiedBy>
  <cp:revision>1</cp:revision>
  <dcterms:created xsi:type="dcterms:W3CDTF">2023-04-30T15:12:14Z</dcterms:created>
  <dcterms:modified xsi:type="dcterms:W3CDTF">2023-04-30T15:21:58Z</dcterms:modified>
</cp:coreProperties>
</file>