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1" r:id="rId3"/>
    <p:sldId id="400" r:id="rId4"/>
    <p:sldId id="402" r:id="rId5"/>
    <p:sldId id="428" r:id="rId6"/>
    <p:sldId id="403" r:id="rId7"/>
    <p:sldId id="429" r:id="rId8"/>
    <p:sldId id="430" r:id="rId9"/>
    <p:sldId id="431" r:id="rId10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1pPr>
    <a:lvl2pPr marL="609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5pPr>
    <a:lvl6pPr marL="30480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6pPr>
    <a:lvl7pPr marL="36576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7pPr>
    <a:lvl8pPr marL="42672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8pPr>
    <a:lvl9pPr marL="4876800" algn="l" defTabSz="12192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7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BDA"/>
    <a:srgbClr val="00B0DA"/>
    <a:srgbClr val="007A37"/>
    <a:srgbClr val="005362"/>
    <a:srgbClr val="619DA6"/>
    <a:srgbClr val="EF86F2"/>
    <a:srgbClr val="69B920"/>
    <a:srgbClr val="029DC2"/>
    <a:srgbClr val="009EB8"/>
    <a:srgbClr val="ADD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5320" autoAdjust="0"/>
  </p:normalViewPr>
  <p:slideViewPr>
    <p:cSldViewPr>
      <p:cViewPr varScale="1">
        <p:scale>
          <a:sx n="99" d="100"/>
          <a:sy n="99" d="100"/>
        </p:scale>
        <p:origin x="283" y="82"/>
      </p:cViewPr>
      <p:guideLst>
        <p:guide orient="horz" pos="2112"/>
        <p:guide pos="37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706" y="90"/>
      </p:cViewPr>
      <p:guideLst>
        <p:guide orient="horz" pos="3151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PMingLiU" charset="-120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5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使用方法：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更改文字</a:t>
            </a:r>
            <a:r>
              <a:rPr lang="en-US" altLang="zh-CN" dirty="0"/>
              <a:t>】</a:t>
            </a:r>
            <a:r>
              <a:rPr lang="zh-CN" altLang="en-US" dirty="0"/>
              <a:t>：将标题框及正文框中的文字可直接改为您所需文字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绘图工具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填充</a:t>
            </a:r>
            <a:r>
              <a:rPr lang="en-US" altLang="zh-CN" dirty="0"/>
              <a:t>》</a:t>
            </a:r>
            <a:r>
              <a:rPr lang="zh-CN" altLang="en-US" dirty="0"/>
              <a:t>图片</a:t>
            </a:r>
            <a:r>
              <a:rPr lang="en-US" altLang="zh-CN" dirty="0"/>
              <a:t>》</a:t>
            </a:r>
            <a:r>
              <a:rPr lang="zh-CN" altLang="en-US" dirty="0"/>
              <a:t>选择您需要展示的图片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增加减少图片</a:t>
            </a:r>
            <a:r>
              <a:rPr lang="en-US" altLang="zh-CN" dirty="0"/>
              <a:t>】</a:t>
            </a:r>
            <a:r>
              <a:rPr lang="zh-CN" altLang="en-US" dirty="0"/>
              <a:t>：直接复制粘贴图片来增加图片数，复制后更改方法见</a:t>
            </a: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更改图片色彩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图片工具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色彩（重新着色）</a:t>
            </a:r>
            <a:r>
              <a:rPr lang="en-US" altLang="zh-CN" dirty="0"/>
              <a:t>》</a:t>
            </a:r>
            <a:r>
              <a:rPr lang="zh-CN" altLang="en-US" dirty="0"/>
              <a:t>选择您喜欢的色彩</a:t>
            </a:r>
            <a:br>
              <a:rPr lang="zh-CN" altLang="en-US" dirty="0"/>
            </a:br>
            <a:r>
              <a:rPr lang="zh-CN" altLang="en-US" dirty="0"/>
              <a:t>下载更多模板、视频教程：</a:t>
            </a:r>
            <a:r>
              <a:rPr lang="en-US" dirty="0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8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4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9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1975519"/>
            <a:ext cx="9982200" cy="1446550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Presentation Title 16:9 Main </a:t>
            </a:r>
            <a:b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(Two lines)</a:t>
            </a:r>
            <a:endParaRPr lang="en-US" altLang="zh-TW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0" hasCustomPrompt="1"/>
          </p:nvPr>
        </p:nvSpPr>
        <p:spPr>
          <a:xfrm>
            <a:off x="975815" y="4013580"/>
            <a:ext cx="5486400" cy="15240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n"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altLang="zh-TW" dirty="0" smtClean="0"/>
              <a:t>Presenter’s Name </a:t>
            </a:r>
          </a:p>
          <a:p>
            <a:pPr lvl="0"/>
            <a:r>
              <a:rPr lang="en-US" altLang="zh-TW" dirty="0" smtClean="0"/>
              <a:t>Presenter’s title </a:t>
            </a:r>
          </a:p>
          <a:p>
            <a:pPr lvl="0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2">
    <p:bg>
      <p:bgPr>
        <a:solidFill>
          <a:srgbClr val="619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3">
    <p:bg>
      <p:bgPr>
        <a:solidFill>
          <a:srgbClr val="91C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4">
    <p:bg>
      <p:bgPr>
        <a:solidFill>
          <a:srgbClr val="C8E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5">
    <p:bg>
      <p:bgPr>
        <a:solidFill>
          <a:srgbClr val="69B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6">
    <p:bg>
      <p:bgPr>
        <a:solidFill>
          <a:srgbClr val="ADD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7">
    <p:bg>
      <p:bgPr>
        <a:solidFill>
          <a:srgbClr val="8B7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8">
    <p:bg>
      <p:bgPr>
        <a:solidFill>
          <a:srgbClr val="AFA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9">
    <p:bg>
      <p:bgPr>
        <a:solidFill>
          <a:srgbClr val="FF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0">
    <p:bg>
      <p:bgPr>
        <a:solidFill>
          <a:srgbClr val="FEA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11">
    <p:bg>
      <p:bgPr>
        <a:solidFill>
          <a:srgbClr val="CB89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2">
    <p:bg>
      <p:bgPr>
        <a:solidFill>
          <a:srgbClr val="D8A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TEAMONEGO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34200" y="3352800"/>
            <a:ext cx="4846721" cy="769441"/>
          </a:xfrm>
        </p:spPr>
        <p:txBody>
          <a:bodyPr anchor="ctr"/>
          <a:lstStyle>
            <a:lvl1pPr>
              <a:defRPr sz="4400" b="1" baseline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標題</a:t>
            </a:r>
            <a:endParaRPr lang="en-US" altLang="zh-TW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3" cstate="screen"/>
          <a:srcRect l="17825" t="47173"/>
          <a:stretch>
            <a:fillRect/>
          </a:stretch>
        </p:blipFill>
        <p:spPr>
          <a:xfrm>
            <a:off x="990600" y="2209800"/>
            <a:ext cx="4566726" cy="2474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9982200" cy="769441"/>
          </a:xfrm>
        </p:spPr>
        <p:txBody>
          <a:bodyPr anchor="ctr"/>
          <a:lstStyle>
            <a:lvl1pPr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 you.</a:t>
            </a:r>
            <a:endParaRPr lang="en-US" altLang="zh-TW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8" y="6507163"/>
            <a:ext cx="488949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t>‹#›</a:t>
            </a:fld>
            <a:endParaRPr lang="en-US" altLang="zh-TW" dirty="0"/>
          </a:p>
        </p:txBody>
      </p:sp>
    </p:spTree>
  </p:cSld>
  <p:clrMapOvr>
    <a:masterClrMapping/>
  </p:clrMapOvr>
  <p:transition spd="slow">
    <p:zoom dir="in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_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60521" y="2895600"/>
            <a:ext cx="9982200" cy="769441"/>
          </a:xfrm>
        </p:spPr>
        <p:txBody>
          <a:bodyPr anchor="ctr"/>
          <a:lstStyle>
            <a:lvl1pPr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22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_全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06200" cy="4724400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4484" y="177803"/>
            <a:ext cx="10566400" cy="861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8342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4406903"/>
            <a:ext cx="10363200" cy="943848"/>
          </a:xfrm>
        </p:spPr>
        <p:txBody>
          <a:bodyPr/>
          <a:lstStyle>
            <a:lvl1pPr algn="l">
              <a:defRPr sz="5335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5080000" cy="639763"/>
          </a:xfrm>
        </p:spPr>
        <p:txBody>
          <a:bodyPr anchor="b"/>
          <a:lstStyle>
            <a:lvl1pPr marL="0" indent="0">
              <a:buNone/>
              <a:defRPr sz="2935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5080000" cy="3951288"/>
          </a:xfrm>
        </p:spPr>
        <p:txBody>
          <a:bodyPr/>
          <a:lstStyle>
            <a:lvl1pPr>
              <a:defRPr sz="29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66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94969" y="1535113"/>
            <a:ext cx="5287433" cy="639763"/>
          </a:xfrm>
        </p:spPr>
        <p:txBody>
          <a:bodyPr anchor="b"/>
          <a:lstStyle>
            <a:lvl1pPr marL="0" indent="0">
              <a:buNone/>
              <a:defRPr sz="2935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4969" y="2174875"/>
            <a:ext cx="5287433" cy="3951288"/>
          </a:xfrm>
        </p:spPr>
        <p:txBody>
          <a:bodyPr/>
          <a:lstStyle>
            <a:lvl1pPr>
              <a:defRPr sz="29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66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2135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10464800" cy="707886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20408" y="228601"/>
            <a:ext cx="1661993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 txBox="1"/>
          <p:nvPr userDrawn="1"/>
        </p:nvSpPr>
        <p:spPr bwMode="auto">
          <a:xfrm>
            <a:off x="5718342" y="6553200"/>
            <a:ext cx="711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1pPr>
            <a:lvl2pPr marL="609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2pPr>
            <a:lvl3pPr marL="1219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3pPr>
            <a:lvl4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4pPr>
            <a:lvl5pPr marL="2438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5pPr>
            <a:lvl6pPr marL="30480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6pPr>
            <a:lvl7pPr marL="36576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7pPr>
            <a:lvl8pPr marL="42672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8pPr>
            <a:lvl9pPr marL="4876800" algn="l" defTabSz="12192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  <a:cs typeface="+mn-cs"/>
              </a:defRPr>
            </a:lvl9pPr>
          </a:lstStyle>
          <a:p>
            <a:pPr>
              <a:defRPr/>
            </a:pPr>
            <a:fld id="{7A6790E0-BEF4-4832-A75A-9EE1100ED3A6}" type="slidenum">
              <a:rPr lang="en-US" altLang="zh-TW" smtClean="0"/>
              <a:t>‹#›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_01">
    <p:bg>
      <p:bgPr>
        <a:solidFill>
          <a:srgbClr val="005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 hasCustomPrompt="1"/>
          </p:nvPr>
        </p:nvSpPr>
        <p:spPr>
          <a:xfrm>
            <a:off x="609600" y="2514600"/>
            <a:ext cx="10515600" cy="156966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Century Gothic" panose="020B0502020202020204" pitchFamily="34" charset="0"/>
                <a:ea typeface="+mn-ea"/>
              </a:defRPr>
            </a:lvl1pPr>
          </a:lstStyle>
          <a:p>
            <a:r>
              <a:rPr lang="en-US" altLang="zh-TW" dirty="0" smtClean="0"/>
              <a:t>Click to edit divider </a:t>
            </a:r>
            <a:br>
              <a:rPr lang="en-US" altLang="zh-TW" dirty="0" smtClean="0"/>
            </a:br>
            <a:r>
              <a:rPr lang="en-US" altLang="zh-TW" dirty="0" smtClean="0"/>
              <a:t>slide title</a:t>
            </a:r>
            <a:endParaRPr lang="zh-TW" altLang="en-US" dirty="0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0" y="2335142"/>
            <a:ext cx="12192000" cy="4522858"/>
            <a:chOff x="0" y="2335142"/>
            <a:chExt cx="12192000" cy="4522858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6541034"/>
              <a:ext cx="2651541" cy="31696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8776" y="2335142"/>
              <a:ext cx="4163224" cy="45228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77803"/>
            <a:ext cx="1046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5062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64380"/>
            <a:ext cx="914400" cy="3831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PMingLiU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967483" y="2487529"/>
            <a:ext cx="3224517" cy="4370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0" y="6541034"/>
            <a:ext cx="2651541" cy="3169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baseline="0">
          <a:solidFill>
            <a:srgbClr val="029DC2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65" b="1">
          <a:solidFill>
            <a:srgbClr val="333333"/>
          </a:solidFill>
          <a:latin typeface="Arial" panose="020B0604020202020204" pitchFamily="34" charset="0"/>
          <a:ea typeface="PMingLiU" charset="-120"/>
        </a:defRPr>
      </a:lvl5pPr>
      <a:lvl6pPr marL="6096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6pPr>
      <a:lvl7pPr marL="12192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7pPr>
      <a:lvl8pPr marL="18288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8pPr>
      <a:lvl9pPr marL="2438400" algn="l" rtl="0" fontAlgn="base">
        <a:spcBef>
          <a:spcPct val="0"/>
        </a:spcBef>
        <a:spcAft>
          <a:spcPct val="0"/>
        </a:spcAft>
        <a:defRPr kumimoji="1" sz="4265">
          <a:solidFill>
            <a:srgbClr val="333333"/>
          </a:solidFill>
          <a:latin typeface="Arial" panose="020B0604020202020204" pitchFamily="34" charset="0"/>
          <a:ea typeface="PMingLiU" charset="-12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 baseline="0">
          <a:solidFill>
            <a:srgbClr val="4D4D4D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3200" baseline="0">
          <a:solidFill>
            <a:srgbClr val="4D4D4D"/>
          </a:solidFill>
          <a:latin typeface="+mn-lt"/>
          <a:ea typeface="+mn-ea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aseline="0">
          <a:solidFill>
            <a:srgbClr val="4D4D4D"/>
          </a:solidFill>
          <a:latin typeface="+mn-lt"/>
          <a:ea typeface="+mn-ea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rgbClr val="4D4D4D"/>
          </a:solidFill>
          <a:latin typeface="+mn-lt"/>
          <a:ea typeface="+mn-ea"/>
        </a:defRPr>
      </a:lvl5pPr>
      <a:lvl6pPr marL="33528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6pPr>
      <a:lvl7pPr marL="39624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7pPr>
      <a:lvl8pPr marL="45720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8pPr>
      <a:lvl9pPr marL="5181600" indent="-304800" algn="l" rtl="0" fontAlgn="base">
        <a:spcBef>
          <a:spcPct val="20000"/>
        </a:spcBef>
        <a:spcAft>
          <a:spcPct val="0"/>
        </a:spcAft>
        <a:buChar char="»"/>
        <a:defRPr kumimoji="1" sz="2665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hyperlink" Target="file:///\\10.62.170.5\kdlp00$\KDLP20\Training\too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685800" y="2311206"/>
            <a:ext cx="11506200" cy="1446550"/>
          </a:xfrm>
        </p:spPr>
        <p:txBody>
          <a:bodyPr/>
          <a:lstStyle/>
          <a:p>
            <a:r>
              <a:rPr lang="en-US" altLang="zh-CN" dirty="0"/>
              <a:t>Angular Preparation Developer workshop</a:t>
            </a:r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975815" y="4013580"/>
            <a:ext cx="5486400" cy="1524000"/>
          </a:xfrm>
        </p:spPr>
        <p:txBody>
          <a:bodyPr/>
          <a:lstStyle/>
          <a:p>
            <a:r>
              <a:rPr lang="en-US" altLang="zh-TW" sz="2400" b="1" dirty="0" smtClean="0"/>
              <a:t>KDLP30</a:t>
            </a:r>
          </a:p>
          <a:p>
            <a:r>
              <a:rPr lang="en-US" altLang="zh-CN" sz="2400" b="1" dirty="0" smtClean="0"/>
              <a:t>Mervyn Ge</a:t>
            </a:r>
            <a:endParaRPr lang="en-US" altLang="zh-TW" sz="2400" b="1" dirty="0"/>
          </a:p>
          <a:p>
            <a:r>
              <a:rPr lang="en-US" altLang="zh-TW" sz="2400" b="1" dirty="0" smtClean="0"/>
              <a:t>2022/06/28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043305" y="3092450"/>
            <a:ext cx="3021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800" dirty="0">
                <a:solidFill>
                  <a:schemeClr val="tx1"/>
                </a:solidFill>
              </a:rPr>
              <a:t>C</a:t>
            </a:r>
            <a:r>
              <a:rPr lang="en-US" altLang="zh-TW" sz="4800" dirty="0" smtClean="0">
                <a:solidFill>
                  <a:schemeClr val="tx1"/>
                </a:solidFill>
              </a:rPr>
              <a:t>atalogue</a:t>
            </a:r>
            <a:endParaRPr kumimoji="0" lang="zh-CN" altLang="en-US" sz="44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didas Unity" pitchFamily="2" charset="0"/>
            </a:endParaRPr>
          </a:p>
        </p:txBody>
      </p:sp>
      <p:grpSp>
        <p:nvGrpSpPr>
          <p:cNvPr id="14" name="组合 42"/>
          <p:cNvGrpSpPr/>
          <p:nvPr/>
        </p:nvGrpSpPr>
        <p:grpSpPr>
          <a:xfrm>
            <a:off x="5021031" y="2978880"/>
            <a:ext cx="3231713" cy="442940"/>
            <a:chOff x="1403648" y="556983"/>
            <a:chExt cx="6696744" cy="1423462"/>
          </a:xfrm>
        </p:grpSpPr>
        <p:sp>
          <p:nvSpPr>
            <p:cNvPr id="15" name="圆角矩形 43"/>
            <p:cNvSpPr/>
            <p:nvPr/>
          </p:nvSpPr>
          <p:spPr>
            <a:xfrm flipH="1">
              <a:off x="1912463" y="701078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6" name="圆角矩形 44"/>
            <p:cNvSpPr/>
            <p:nvPr/>
          </p:nvSpPr>
          <p:spPr>
            <a:xfrm flipH="1">
              <a:off x="1403648" y="561346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7" name="圆角矩形 45"/>
            <p:cNvSpPr/>
            <p:nvPr/>
          </p:nvSpPr>
          <p:spPr>
            <a:xfrm flipH="1">
              <a:off x="1403649" y="556983"/>
              <a:ext cx="1708795" cy="1423462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8" name="圆角矩形 46"/>
            <p:cNvSpPr/>
            <p:nvPr/>
          </p:nvSpPr>
          <p:spPr>
            <a:xfrm flipH="1">
              <a:off x="1449833" y="591456"/>
              <a:ext cx="1616427" cy="1346518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3000717" y="1123970"/>
              <a:ext cx="504944" cy="281491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2985348" y="1151553"/>
              <a:ext cx="416788" cy="232347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21" name="TextBox 49"/>
            <p:cNvSpPr txBox="1"/>
            <p:nvPr/>
          </p:nvSpPr>
          <p:spPr>
            <a:xfrm flipH="1">
              <a:off x="1534008" y="825961"/>
              <a:ext cx="1368151" cy="1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dirty="0" smtClean="0">
                  <a:solidFill>
                    <a:sysClr val="window" lastClr="FFFFFF"/>
                  </a:solidFill>
                  <a:effectLst>
                    <a:glow rad="228600">
                      <a:srgbClr val="9BBB59">
                        <a:satMod val="175000"/>
                        <a:alpha val="40000"/>
                      </a:srgbClr>
                    </a:glow>
                  </a:effectLst>
                  <a:latin typeface="Adidas Unity" pitchFamily="2" charset="0"/>
                  <a:cs typeface="Times New Roman" panose="02020603050405020304" pitchFamily="18" charset="0"/>
                </a:rPr>
                <a:t>03</a:t>
              </a:r>
              <a:endParaRPr kumimoji="0" lang="zh-CN" altLang="en-US" sz="2000" dirty="0">
                <a:solidFill>
                  <a:sysClr val="window" lastClr="FFFFFF"/>
                </a:solidFill>
                <a:effectLst>
                  <a:glow rad="228600">
                    <a:srgbClr val="9BBB59">
                      <a:satMod val="175000"/>
                      <a:alpha val="40000"/>
                    </a:srgbClr>
                  </a:glow>
                </a:effectLst>
                <a:latin typeface="Adidas Unity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75"/>
          <p:cNvSpPr txBox="1"/>
          <p:nvPr/>
        </p:nvSpPr>
        <p:spPr>
          <a:xfrm flipH="1">
            <a:off x="5989670" y="3071733"/>
            <a:ext cx="34882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Nexus OSS</a:t>
            </a:r>
            <a:endParaRPr lang="en-GB" altLang="zh-TW" sz="16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grpSp>
        <p:nvGrpSpPr>
          <p:cNvPr id="23" name="组合 42"/>
          <p:cNvGrpSpPr/>
          <p:nvPr/>
        </p:nvGrpSpPr>
        <p:grpSpPr>
          <a:xfrm>
            <a:off x="5024987" y="2258722"/>
            <a:ext cx="3231713" cy="442940"/>
            <a:chOff x="1403648" y="556983"/>
            <a:chExt cx="6696744" cy="1423462"/>
          </a:xfrm>
        </p:grpSpPr>
        <p:sp>
          <p:nvSpPr>
            <p:cNvPr id="24" name="圆角矩形 43"/>
            <p:cNvSpPr/>
            <p:nvPr/>
          </p:nvSpPr>
          <p:spPr>
            <a:xfrm flipH="1">
              <a:off x="1912463" y="701078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5" name="圆角矩形 44"/>
            <p:cNvSpPr/>
            <p:nvPr/>
          </p:nvSpPr>
          <p:spPr>
            <a:xfrm flipH="1">
              <a:off x="1403648" y="561346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6" name="圆角矩形 45"/>
            <p:cNvSpPr/>
            <p:nvPr/>
          </p:nvSpPr>
          <p:spPr>
            <a:xfrm flipH="1">
              <a:off x="1403649" y="556983"/>
              <a:ext cx="1708795" cy="1423462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27" name="圆角矩形 46"/>
            <p:cNvSpPr/>
            <p:nvPr/>
          </p:nvSpPr>
          <p:spPr>
            <a:xfrm flipH="1">
              <a:off x="1449833" y="591456"/>
              <a:ext cx="1616427" cy="1346518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 flipH="1">
              <a:off x="3000717" y="1123970"/>
              <a:ext cx="504944" cy="281491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 flipH="1">
              <a:off x="2985348" y="1151553"/>
              <a:ext cx="416788" cy="232347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0" name="TextBox 49"/>
            <p:cNvSpPr txBox="1"/>
            <p:nvPr/>
          </p:nvSpPr>
          <p:spPr>
            <a:xfrm flipH="1">
              <a:off x="1534008" y="825961"/>
              <a:ext cx="1368151" cy="1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dirty="0" smtClean="0">
                  <a:solidFill>
                    <a:sysClr val="window" lastClr="FFFFFF"/>
                  </a:solidFill>
                  <a:effectLst>
                    <a:glow rad="228600">
                      <a:srgbClr val="9BBB59">
                        <a:satMod val="175000"/>
                        <a:alpha val="40000"/>
                      </a:srgbClr>
                    </a:glow>
                  </a:effectLst>
                  <a:latin typeface="Adidas Unity" pitchFamily="2" charset="0"/>
                  <a:cs typeface="Times New Roman" panose="02020603050405020304" pitchFamily="18" charset="0"/>
                </a:rPr>
                <a:t>02</a:t>
              </a:r>
              <a:endParaRPr kumimoji="0" lang="zh-CN" altLang="en-US" sz="2000" dirty="0">
                <a:solidFill>
                  <a:sysClr val="window" lastClr="FFFFFF"/>
                </a:solidFill>
                <a:effectLst>
                  <a:glow rad="228600">
                    <a:srgbClr val="9BBB59">
                      <a:satMod val="175000"/>
                      <a:alpha val="40000"/>
                    </a:srgbClr>
                  </a:glow>
                </a:effectLst>
                <a:latin typeface="Adidas Unity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42"/>
          <p:cNvGrpSpPr/>
          <p:nvPr/>
        </p:nvGrpSpPr>
        <p:grpSpPr>
          <a:xfrm>
            <a:off x="5024283" y="3646010"/>
            <a:ext cx="3231713" cy="442940"/>
            <a:chOff x="1403648" y="556983"/>
            <a:chExt cx="6696744" cy="1423462"/>
          </a:xfrm>
        </p:grpSpPr>
        <p:sp>
          <p:nvSpPr>
            <p:cNvPr id="33" name="圆角矩形 43"/>
            <p:cNvSpPr/>
            <p:nvPr/>
          </p:nvSpPr>
          <p:spPr>
            <a:xfrm flipH="1">
              <a:off x="1912463" y="701078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4" name="圆角矩形 44"/>
            <p:cNvSpPr/>
            <p:nvPr/>
          </p:nvSpPr>
          <p:spPr>
            <a:xfrm flipH="1">
              <a:off x="1403648" y="561346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5" name="圆角矩形 45"/>
            <p:cNvSpPr/>
            <p:nvPr/>
          </p:nvSpPr>
          <p:spPr>
            <a:xfrm flipH="1">
              <a:off x="1403649" y="556983"/>
              <a:ext cx="1708795" cy="1423462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6" name="圆角矩形 46"/>
            <p:cNvSpPr/>
            <p:nvPr/>
          </p:nvSpPr>
          <p:spPr>
            <a:xfrm flipH="1">
              <a:off x="1449833" y="591456"/>
              <a:ext cx="1616427" cy="1346518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5400000" flipH="1">
              <a:off x="3000717" y="1123970"/>
              <a:ext cx="504944" cy="281491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5400000" flipH="1">
              <a:off x="2985348" y="1151553"/>
              <a:ext cx="416788" cy="232347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9" name="TextBox 49"/>
            <p:cNvSpPr txBox="1"/>
            <p:nvPr/>
          </p:nvSpPr>
          <p:spPr>
            <a:xfrm flipH="1">
              <a:off x="1534008" y="825961"/>
              <a:ext cx="1368151" cy="1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dirty="0" smtClean="0">
                  <a:solidFill>
                    <a:sysClr val="window" lastClr="FFFFFF"/>
                  </a:solidFill>
                  <a:effectLst>
                    <a:glow rad="228600">
                      <a:srgbClr val="9BBB59">
                        <a:satMod val="175000"/>
                        <a:alpha val="40000"/>
                      </a:srgbClr>
                    </a:glow>
                  </a:effectLst>
                  <a:latin typeface="Adidas Unity" pitchFamily="2" charset="0"/>
                  <a:cs typeface="Times New Roman" panose="02020603050405020304" pitchFamily="18" charset="0"/>
                </a:rPr>
                <a:t>04</a:t>
              </a:r>
              <a:endParaRPr kumimoji="0" lang="zh-CN" altLang="en-US" sz="2000" dirty="0">
                <a:solidFill>
                  <a:sysClr val="window" lastClr="FFFFFF"/>
                </a:solidFill>
                <a:effectLst>
                  <a:glow rad="228600">
                    <a:srgbClr val="9BBB59">
                      <a:satMod val="175000"/>
                      <a:alpha val="40000"/>
                    </a:srgbClr>
                  </a:glow>
                </a:effectLst>
                <a:latin typeface="Adidas Unity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42"/>
          <p:cNvGrpSpPr/>
          <p:nvPr/>
        </p:nvGrpSpPr>
        <p:grpSpPr>
          <a:xfrm>
            <a:off x="5021031" y="1579888"/>
            <a:ext cx="3231713" cy="442940"/>
            <a:chOff x="1403648" y="556983"/>
            <a:chExt cx="6696744" cy="1423462"/>
          </a:xfrm>
        </p:grpSpPr>
        <p:sp>
          <p:nvSpPr>
            <p:cNvPr id="41" name="圆角矩形 43"/>
            <p:cNvSpPr/>
            <p:nvPr/>
          </p:nvSpPr>
          <p:spPr>
            <a:xfrm flipH="1">
              <a:off x="1912463" y="701078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2" name="圆角矩形 44"/>
            <p:cNvSpPr/>
            <p:nvPr/>
          </p:nvSpPr>
          <p:spPr>
            <a:xfrm flipH="1">
              <a:off x="1403648" y="561346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3" name="圆角矩形 45"/>
            <p:cNvSpPr/>
            <p:nvPr/>
          </p:nvSpPr>
          <p:spPr>
            <a:xfrm flipH="1">
              <a:off x="1403649" y="556983"/>
              <a:ext cx="1708795" cy="1423462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4" name="圆角矩形 46"/>
            <p:cNvSpPr/>
            <p:nvPr/>
          </p:nvSpPr>
          <p:spPr>
            <a:xfrm flipH="1">
              <a:off x="1449833" y="591456"/>
              <a:ext cx="1616427" cy="1346518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 flipH="1">
              <a:off x="3000717" y="1123970"/>
              <a:ext cx="504944" cy="281491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 flipH="1">
              <a:off x="2985348" y="1151553"/>
              <a:ext cx="416788" cy="232347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1534008" y="825961"/>
              <a:ext cx="1368151" cy="1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dirty="0">
                  <a:solidFill>
                    <a:sysClr val="window" lastClr="FFFFFF"/>
                  </a:solidFill>
                  <a:effectLst>
                    <a:glow rad="228600">
                      <a:srgbClr val="9BBB59">
                        <a:satMod val="175000"/>
                        <a:alpha val="40000"/>
                      </a:srgbClr>
                    </a:glow>
                  </a:effectLst>
                  <a:latin typeface="Adidas Unity" pitchFamily="2" charset="0"/>
                  <a:cs typeface="Times New Roman" panose="02020603050405020304" pitchFamily="18" charset="0"/>
                </a:rPr>
                <a:t>01</a:t>
              </a:r>
              <a:endParaRPr kumimoji="0" lang="zh-CN" altLang="en-US" sz="2000" dirty="0">
                <a:solidFill>
                  <a:sysClr val="window" lastClr="FFFFFF"/>
                </a:solidFill>
                <a:effectLst>
                  <a:glow rad="228600">
                    <a:srgbClr val="9BBB59">
                      <a:satMod val="175000"/>
                      <a:alpha val="40000"/>
                    </a:srgbClr>
                  </a:glow>
                </a:effectLst>
                <a:latin typeface="Adidas Unity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2"/>
          <p:cNvGrpSpPr/>
          <p:nvPr/>
        </p:nvGrpSpPr>
        <p:grpSpPr>
          <a:xfrm>
            <a:off x="5029199" y="4345547"/>
            <a:ext cx="3231713" cy="442940"/>
            <a:chOff x="1403648" y="556983"/>
            <a:chExt cx="6696744" cy="1423462"/>
          </a:xfrm>
        </p:grpSpPr>
        <p:sp>
          <p:nvSpPr>
            <p:cNvPr id="49" name="圆角矩形 43"/>
            <p:cNvSpPr/>
            <p:nvPr/>
          </p:nvSpPr>
          <p:spPr>
            <a:xfrm flipH="1">
              <a:off x="1912463" y="701078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0" name="圆角矩形 44"/>
            <p:cNvSpPr/>
            <p:nvPr/>
          </p:nvSpPr>
          <p:spPr>
            <a:xfrm flipH="1">
              <a:off x="1403648" y="561346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1" name="圆角矩形 45"/>
            <p:cNvSpPr/>
            <p:nvPr/>
          </p:nvSpPr>
          <p:spPr>
            <a:xfrm flipH="1">
              <a:off x="1403649" y="556983"/>
              <a:ext cx="1708795" cy="1423462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2" name="圆角矩形 46"/>
            <p:cNvSpPr/>
            <p:nvPr/>
          </p:nvSpPr>
          <p:spPr>
            <a:xfrm flipH="1">
              <a:off x="1449833" y="591456"/>
              <a:ext cx="1616427" cy="1346518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 flipH="1">
              <a:off x="3000717" y="1123970"/>
              <a:ext cx="504944" cy="281491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2985348" y="1151553"/>
              <a:ext cx="416788" cy="232347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TextBox 49"/>
            <p:cNvSpPr txBox="1"/>
            <p:nvPr/>
          </p:nvSpPr>
          <p:spPr>
            <a:xfrm flipH="1">
              <a:off x="1534008" y="825961"/>
              <a:ext cx="1368151" cy="1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dirty="0" smtClean="0">
                  <a:solidFill>
                    <a:sysClr val="window" lastClr="FFFFFF"/>
                  </a:solidFill>
                  <a:effectLst>
                    <a:glow rad="228600">
                      <a:srgbClr val="9BBB59">
                        <a:satMod val="175000"/>
                        <a:alpha val="40000"/>
                      </a:srgbClr>
                    </a:glow>
                  </a:effectLst>
                  <a:latin typeface="Adidas Unity" pitchFamily="2" charset="0"/>
                  <a:cs typeface="Times New Roman" panose="02020603050405020304" pitchFamily="18" charset="0"/>
                </a:rPr>
                <a:t>05</a:t>
              </a:r>
              <a:endParaRPr kumimoji="0" lang="zh-CN" altLang="en-US" sz="2000" dirty="0">
                <a:solidFill>
                  <a:sysClr val="window" lastClr="FFFFFF"/>
                </a:solidFill>
                <a:effectLst>
                  <a:glow rad="228600">
                    <a:srgbClr val="9BBB59">
                      <a:satMod val="175000"/>
                      <a:alpha val="40000"/>
                    </a:srgbClr>
                  </a:glow>
                </a:effectLst>
                <a:latin typeface="Adidas Unity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42"/>
          <p:cNvGrpSpPr/>
          <p:nvPr/>
        </p:nvGrpSpPr>
        <p:grpSpPr>
          <a:xfrm>
            <a:off x="5029200" y="5029200"/>
            <a:ext cx="3231713" cy="442940"/>
            <a:chOff x="1403648" y="556983"/>
            <a:chExt cx="6696744" cy="1423462"/>
          </a:xfrm>
        </p:grpSpPr>
        <p:sp>
          <p:nvSpPr>
            <p:cNvPr id="57" name="圆角矩形 43"/>
            <p:cNvSpPr/>
            <p:nvPr/>
          </p:nvSpPr>
          <p:spPr>
            <a:xfrm flipH="1">
              <a:off x="1912463" y="701078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8" name="圆角矩形 44"/>
            <p:cNvSpPr/>
            <p:nvPr/>
          </p:nvSpPr>
          <p:spPr>
            <a:xfrm flipH="1">
              <a:off x="1403648" y="561346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59" name="圆角矩形 45"/>
            <p:cNvSpPr/>
            <p:nvPr/>
          </p:nvSpPr>
          <p:spPr>
            <a:xfrm flipH="1">
              <a:off x="1403649" y="556983"/>
              <a:ext cx="1708795" cy="1423462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0" name="圆角矩形 46"/>
            <p:cNvSpPr/>
            <p:nvPr/>
          </p:nvSpPr>
          <p:spPr>
            <a:xfrm flipH="1">
              <a:off x="1449833" y="591456"/>
              <a:ext cx="1616427" cy="1346518"/>
            </a:xfrm>
            <a:prstGeom prst="roundRect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5400000" flipH="1">
              <a:off x="3000717" y="1123970"/>
              <a:ext cx="504944" cy="281491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5400000" flipH="1">
              <a:off x="2985348" y="1151553"/>
              <a:ext cx="416788" cy="232347"/>
            </a:xfrm>
            <a:prstGeom prst="triangle">
              <a:avLst/>
            </a:prstGeom>
            <a:gradFill flip="none" rotWithShape="1">
              <a:gsLst>
                <a:gs pos="0">
                  <a:srgbClr val="BAEF11"/>
                </a:gs>
                <a:gs pos="72000">
                  <a:srgbClr val="58AF09"/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BAEF1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3" name="TextBox 49"/>
            <p:cNvSpPr txBox="1"/>
            <p:nvPr/>
          </p:nvSpPr>
          <p:spPr>
            <a:xfrm flipH="1">
              <a:off x="1534008" y="825961"/>
              <a:ext cx="1368151" cy="1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000" dirty="0" smtClean="0">
                  <a:solidFill>
                    <a:sysClr val="window" lastClr="FFFFFF"/>
                  </a:solidFill>
                  <a:effectLst>
                    <a:glow rad="228600">
                      <a:srgbClr val="9BBB59">
                        <a:satMod val="175000"/>
                        <a:alpha val="40000"/>
                      </a:srgbClr>
                    </a:glow>
                  </a:effectLst>
                  <a:latin typeface="Adidas Unity" pitchFamily="2" charset="0"/>
                  <a:cs typeface="Times New Roman" panose="02020603050405020304" pitchFamily="18" charset="0"/>
                </a:rPr>
                <a:t>06</a:t>
              </a:r>
              <a:endParaRPr kumimoji="0" lang="zh-CN" altLang="en-US" sz="2000" dirty="0">
                <a:solidFill>
                  <a:sysClr val="window" lastClr="FFFFFF"/>
                </a:solidFill>
                <a:effectLst>
                  <a:glow rad="228600">
                    <a:srgbClr val="9BBB59">
                      <a:satMod val="175000"/>
                      <a:alpha val="40000"/>
                    </a:srgbClr>
                  </a:glow>
                </a:effectLst>
                <a:latin typeface="Adidas Unity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TextBox 75"/>
          <p:cNvSpPr txBox="1"/>
          <p:nvPr/>
        </p:nvSpPr>
        <p:spPr>
          <a:xfrm flipH="1">
            <a:off x="5989671" y="2367744"/>
            <a:ext cx="34882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NPM</a:t>
            </a:r>
            <a:endParaRPr lang="en-GB" altLang="zh-TW" sz="16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82" name="TextBox 75"/>
          <p:cNvSpPr txBox="1"/>
          <p:nvPr/>
        </p:nvSpPr>
        <p:spPr>
          <a:xfrm flipH="1">
            <a:off x="5981503" y="3758407"/>
            <a:ext cx="34882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Angular CLI</a:t>
            </a:r>
            <a:endParaRPr lang="en-GB" altLang="zh-TW" sz="16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83" name="TextBox 75"/>
          <p:cNvSpPr txBox="1"/>
          <p:nvPr/>
        </p:nvSpPr>
        <p:spPr>
          <a:xfrm flipH="1">
            <a:off x="5987138" y="4451927"/>
            <a:ext cx="34882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VS Code</a:t>
            </a:r>
            <a:endParaRPr lang="en-GB" altLang="zh-TW" sz="16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84" name="TextBox 75"/>
          <p:cNvSpPr txBox="1"/>
          <p:nvPr/>
        </p:nvSpPr>
        <p:spPr>
          <a:xfrm flipH="1">
            <a:off x="5984755" y="5137520"/>
            <a:ext cx="34882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Will </a:t>
            </a:r>
            <a:r>
              <a:rPr kumimoji="0" lang="zh-CN" altLang="en-US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保哥套件</a:t>
            </a:r>
            <a:endParaRPr lang="en-GB" altLang="zh-TW" sz="16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87" name="TextBox 75"/>
          <p:cNvSpPr txBox="1"/>
          <p:nvPr/>
        </p:nvSpPr>
        <p:spPr>
          <a:xfrm flipH="1">
            <a:off x="5981503" y="1688208"/>
            <a:ext cx="348828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>
                <a:solidFill>
                  <a:srgbClr val="58AF09"/>
                </a:solidFill>
                <a:latin typeface="Adidas Unity" pitchFamily="2" charset="0"/>
                <a:cs typeface="Times New Roman" panose="02020603050405020304" pitchFamily="18" charset="0"/>
              </a:rPr>
              <a:t>Node.js</a:t>
            </a:r>
            <a:endParaRPr lang="en-GB" altLang="zh-TW" sz="16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135" y="23283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199" y="2023533"/>
            <a:ext cx="37719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00.</a:t>
            </a:r>
            <a:r>
              <a:rPr lang="en-US" altLang="zh-TW" dirty="0" smtClean="0"/>
              <a:t>Develop </a:t>
            </a:r>
            <a:r>
              <a:rPr lang="en-US" altLang="zh-TW" dirty="0"/>
              <a:t>Tools for Angular</a:t>
            </a:r>
            <a:endParaRPr kumimoji="0" lang="en-US" altLang="zh-TW" kern="0" dirty="0">
              <a:ea typeface="文鼎粗黑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66267"/>
            <a:ext cx="1524132" cy="15241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566267"/>
            <a:ext cx="1524132" cy="1524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792" y="1531098"/>
            <a:ext cx="1524132" cy="15241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107636"/>
            <a:ext cx="1524132" cy="15241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4107636"/>
            <a:ext cx="1524132" cy="15241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8792" y="4107636"/>
            <a:ext cx="1524132" cy="1524132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2286000" y="3657600"/>
            <a:ext cx="7315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線接點 15"/>
          <p:cNvCxnSpPr/>
          <p:nvPr/>
        </p:nvCxnSpPr>
        <p:spPr bwMode="auto">
          <a:xfrm flipV="1">
            <a:off x="7010400" y="1752600"/>
            <a:ext cx="0" cy="3879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線接點 16"/>
          <p:cNvCxnSpPr/>
          <p:nvPr/>
        </p:nvCxnSpPr>
        <p:spPr bwMode="auto">
          <a:xfrm flipV="1">
            <a:off x="4419600" y="1676402"/>
            <a:ext cx="0" cy="39553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D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01.</a:t>
            </a:r>
            <a:r>
              <a:rPr lang="en-US" altLang="zh-TW" dirty="0" smtClean="0"/>
              <a:t>Node.js</a:t>
            </a:r>
            <a:r>
              <a:rPr lang="zh-TW" altLang="en-US" dirty="0"/>
              <a:t>安裝 </a:t>
            </a:r>
            <a:r>
              <a:rPr lang="en-US" altLang="zh-TW" dirty="0">
                <a:solidFill>
                  <a:srgbClr val="FF0000"/>
                </a:solidFill>
              </a:rPr>
              <a:t>(Required)</a:t>
            </a:r>
            <a:endParaRPr kumimoji="0" lang="en-US" altLang="zh-TW" kern="0" dirty="0">
              <a:solidFill>
                <a:srgbClr val="FF0000"/>
              </a:solidFill>
              <a:ea typeface="文鼎粗黑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0" y="1066800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TW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可至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官网下载：</a:t>
            </a:r>
            <a:r>
              <a:rPr kumimoji="0"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http://nodejs.cn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/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或者共享盘 </a:t>
            </a:r>
            <a:r>
              <a:rPr kumimoji="0"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\\10.62.170.5\kdlp00$\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 action="ppaction://hlinkfile"/>
              </a:rPr>
              <a:t>KDLP20\Training\tool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0" eaLnBrk="0" hangingPunct="0"/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下载完成后执行安装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TW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84" y="1894242"/>
            <a:ext cx="11724152" cy="3134958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01.</a:t>
            </a:r>
            <a:r>
              <a:rPr lang="en-US" altLang="zh-TW" dirty="0" smtClean="0"/>
              <a:t>Node.js</a:t>
            </a:r>
            <a:r>
              <a:rPr lang="zh-TW" altLang="en-US" dirty="0"/>
              <a:t>安裝 </a:t>
            </a:r>
            <a:r>
              <a:rPr lang="en-US" altLang="zh-TW" dirty="0">
                <a:solidFill>
                  <a:srgbClr val="FF0000"/>
                </a:solidFill>
              </a:rPr>
              <a:t>(Required)</a:t>
            </a:r>
            <a:endParaRPr kumimoji="0" lang="en-US" altLang="zh-TW" kern="0" dirty="0">
              <a:solidFill>
                <a:srgbClr val="FF0000"/>
              </a:solidFill>
              <a:ea typeface="文鼎粗黑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0" y="1066800"/>
            <a:ext cx="5530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TW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0" lang="en-US" altLang="zh-TW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 &amp; NPM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版本，检查是否安装成功</a:t>
            </a:r>
            <a:endParaRPr kumimoji="0" lang="zh-TW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76400"/>
            <a:ext cx="43226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895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02.</a:t>
            </a:r>
            <a:r>
              <a:rPr lang="en-US" altLang="zh-TW" dirty="0" smtClean="0"/>
              <a:t>Nexus OSS</a:t>
            </a:r>
            <a:r>
              <a:rPr lang="zh-CN" altLang="en-US" dirty="0"/>
              <a:t>设定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(Required)</a:t>
            </a:r>
            <a:endParaRPr kumimoji="0" lang="en-US" altLang="zh-TW" kern="0" dirty="0">
              <a:solidFill>
                <a:srgbClr val="FF0000"/>
              </a:solidFill>
              <a:ea typeface="文鼎粗黑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00" y="10668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TW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Nexus OSS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公司內部也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000" y="2209800"/>
            <a:ext cx="4562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Nexus OSS Setting Command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762000" y="2895600"/>
            <a:ext cx="9144000" cy="1676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BBD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endParaRPr lang="en-US" altLang="zh-TW" dirty="0" smtClean="0"/>
          </a:p>
          <a:p>
            <a:pPr eaLnBrk="0" hangingPunct="0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set registry https://nexusoss.wistron.com/repository/npm-group </a:t>
            </a:r>
          </a:p>
          <a:p>
            <a:pPr eaLnBrk="0" hangingPunct="0"/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hangingPunct="0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set strict-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ssl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=false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27913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03.</a:t>
            </a:r>
            <a:r>
              <a:rPr lang="en-US" altLang="zh-TW" dirty="0" smtClean="0"/>
              <a:t>Angular </a:t>
            </a:r>
            <a:r>
              <a:rPr lang="en-US" altLang="zh-TW" dirty="0"/>
              <a:t>CLI</a:t>
            </a:r>
            <a:r>
              <a:rPr lang="zh-TW" altLang="en-US" dirty="0"/>
              <a:t>安裝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Required)</a:t>
            </a:r>
            <a:endParaRPr kumimoji="0" lang="en-US" altLang="zh-TW" kern="0" dirty="0">
              <a:solidFill>
                <a:srgbClr val="FF0000"/>
              </a:solidFill>
              <a:ea typeface="文鼎粗黑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00" y="10668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TW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并执行以下指令（必须完成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Node.js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的安装）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000" y="1617243"/>
            <a:ext cx="4860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Angular CLI installation Command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762000" y="2260019"/>
            <a:ext cx="4860626" cy="71178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BBD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-g @angular/cli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hangingPunct="0"/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ng --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version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58772"/>
            <a:ext cx="4572000" cy="3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5239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2"/>
          <p:cNvSpPr txBox="1"/>
          <p:nvPr/>
        </p:nvSpPr>
        <p:spPr>
          <a:xfrm>
            <a:off x="184484" y="177803"/>
            <a:ext cx="10566400" cy="70788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029DC2"/>
                </a:solidFill>
                <a:latin typeface="Century Gothic" panose="020B0502020202020204" pitchFamily="34" charset="0"/>
                <a:ea typeface="Microsoft JhengHei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65" b="1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kumimoji="1" sz="4265">
                <a:solidFill>
                  <a:srgbClr val="333333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r>
              <a:rPr kumimoji="0" lang="en-US" altLang="zh-CN" kern="0" dirty="0" smtClean="0">
                <a:ea typeface="文鼎粗黑" pitchFamily="49" charset="-120"/>
              </a:rPr>
              <a:t>04.</a:t>
            </a:r>
            <a:r>
              <a:rPr lang="en-US" altLang="zh-TW" dirty="0" smtClean="0"/>
              <a:t>VS Code</a:t>
            </a:r>
            <a:r>
              <a:rPr lang="zh-TW" altLang="en-US" dirty="0" smtClean="0"/>
              <a:t>安裝</a:t>
            </a:r>
            <a:r>
              <a:rPr lang="en-US" altLang="zh-TW" dirty="0" smtClean="0">
                <a:solidFill>
                  <a:srgbClr val="FF0000"/>
                </a:solidFill>
              </a:rPr>
              <a:t>(Required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kumimoji="0" lang="en-US" altLang="zh-TW" kern="0" dirty="0">
              <a:solidFill>
                <a:srgbClr val="FF0000"/>
              </a:solidFill>
              <a:ea typeface="文鼎粗黑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00" y="10668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TW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可至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 Code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官网下载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https://code.visualstudio.com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/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hangingPunct="0"/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下载完成后执行安装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0" eaLnBrk="0" hangingPunct="0"/>
            <a:r>
              <a:rPr kumimoji="0" lang="en-US" altLang="zh-TW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 Code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kumimoji="0" lang="en-US" altLang="zh-CN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Will </a:t>
            </a:r>
            <a:r>
              <a:rPr kumimoji="0"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保哥套件，安装如下所示</a:t>
            </a:r>
            <a:endParaRPr kumimoji="0" lang="zh-TW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3" y="2135383"/>
            <a:ext cx="11828035" cy="32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679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 sz="quarter"/>
          </p:nvPr>
        </p:nvSpPr>
        <p:spPr>
          <a:xfrm>
            <a:off x="960521" y="2895600"/>
            <a:ext cx="9982200" cy="769441"/>
          </a:xfrm>
        </p:spPr>
        <p:txBody>
          <a:bodyPr/>
          <a:lstStyle/>
          <a:p>
            <a:r>
              <a:rPr lang="en-US" altLang="zh-TW" dirty="0"/>
              <a:t>Thank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637</TotalTime>
  <Words>362</Words>
  <Application>Microsoft Office PowerPoint</Application>
  <PresentationFormat>寬螢幕</PresentationFormat>
  <Paragraphs>49</Paragraphs>
  <Slides>9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4" baseType="lpstr">
      <vt:lpstr>Adidas Unity</vt:lpstr>
      <vt:lpstr>微软雅黑</vt:lpstr>
      <vt:lpstr>微软雅黑</vt:lpstr>
      <vt:lpstr>MS PGothic</vt:lpstr>
      <vt:lpstr>文鼎粗黑</vt:lpstr>
      <vt:lpstr>Microsoft JhengHei</vt:lpstr>
      <vt:lpstr>新細明體</vt:lpstr>
      <vt:lpstr>新細明體</vt:lpstr>
      <vt:lpstr>Agency FB</vt:lpstr>
      <vt:lpstr>Arial</vt:lpstr>
      <vt:lpstr>Calibri</vt:lpstr>
      <vt:lpstr>Century Gothic</vt:lpstr>
      <vt:lpstr>Times New Roman</vt:lpstr>
      <vt:lpstr>Wingdings</vt:lpstr>
      <vt:lpstr>Default Design</vt:lpstr>
      <vt:lpstr>Angular Preparation Developer workshop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you.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Mervyn Ge/WCD/Wistron</cp:lastModifiedBy>
  <cp:revision>514</cp:revision>
  <dcterms:created xsi:type="dcterms:W3CDTF">2008-08-07T15:44:00Z</dcterms:created>
  <dcterms:modified xsi:type="dcterms:W3CDTF">2022-06-28T06:16:25Z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623E07E7543B4AF6958CA8BA9102D663</vt:lpwstr>
  </property>
  <property fmtid="{D5CDD505-2E9C-101B-9397-08002B2CF9AE}" pid="3" name="KSOProductBuildVer">
    <vt:lpwstr>2052-11.1.0.10578</vt:lpwstr>
  </property>
</Properties>
</file>