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00" r:id="rId3"/>
    <p:sldId id="432" r:id="rId4"/>
    <p:sldId id="433" r:id="rId5"/>
    <p:sldId id="431" r:id="rId6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1pPr>
    <a:lvl2pPr marL="609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5pPr>
    <a:lvl6pPr marL="30480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6pPr>
    <a:lvl7pPr marL="36576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7pPr>
    <a:lvl8pPr marL="42672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8pPr>
    <a:lvl9pPr marL="48768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7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BDA"/>
    <a:srgbClr val="00B0DA"/>
    <a:srgbClr val="007A37"/>
    <a:srgbClr val="005362"/>
    <a:srgbClr val="619DA6"/>
    <a:srgbClr val="EF86F2"/>
    <a:srgbClr val="69B920"/>
    <a:srgbClr val="029DC2"/>
    <a:srgbClr val="009EB8"/>
    <a:srgbClr val="ADD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5320" autoAdjust="0"/>
  </p:normalViewPr>
  <p:slideViewPr>
    <p:cSldViewPr>
      <p:cViewPr varScale="1">
        <p:scale>
          <a:sx n="87" d="100"/>
          <a:sy n="87" d="100"/>
        </p:scale>
        <p:origin x="730" y="77"/>
      </p:cViewPr>
      <p:guideLst>
        <p:guide orient="horz" pos="2112"/>
        <p:guide pos="37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706" y="90"/>
      </p:cViewPr>
      <p:guideLst>
        <p:guide orient="horz" pos="3151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5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3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5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1975519"/>
            <a:ext cx="9982200" cy="1446550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Presentation Title 16:9 Main </a:t>
            </a:r>
            <a:b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(Two lines)</a:t>
            </a:r>
            <a:endParaRPr lang="en-US" altLang="zh-TW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0" hasCustomPrompt="1"/>
          </p:nvPr>
        </p:nvSpPr>
        <p:spPr>
          <a:xfrm>
            <a:off x="975815" y="4013580"/>
            <a:ext cx="5486400" cy="15240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altLang="zh-TW" dirty="0" smtClean="0"/>
              <a:t>Presenter’s Name </a:t>
            </a:r>
          </a:p>
          <a:p>
            <a:pPr lvl="0"/>
            <a:r>
              <a:rPr lang="en-US" altLang="zh-TW" dirty="0" smtClean="0"/>
              <a:t>Presenter’s title </a:t>
            </a:r>
          </a:p>
          <a:p>
            <a:pPr lvl="0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2">
    <p:bg>
      <p:bgPr>
        <a:solidFill>
          <a:srgbClr val="619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3">
    <p:bg>
      <p:bgPr>
        <a:solidFill>
          <a:srgbClr val="91C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4">
    <p:bg>
      <p:bgPr>
        <a:solidFill>
          <a:srgbClr val="C8E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5">
    <p:bg>
      <p:bgPr>
        <a:solidFill>
          <a:srgbClr val="69B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6">
    <p:bg>
      <p:bgPr>
        <a:solidFill>
          <a:srgbClr val="ADD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7">
    <p:bg>
      <p:bgPr>
        <a:solidFill>
          <a:srgbClr val="8B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8">
    <p:bg>
      <p:bgPr>
        <a:solidFill>
          <a:srgbClr val="AFA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9">
    <p:bg>
      <p:bgPr>
        <a:solidFill>
          <a:srgbClr val="FF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0">
    <p:bg>
      <p:bgPr>
        <a:solidFill>
          <a:srgbClr val="FEA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1">
    <p:bg>
      <p:bgPr>
        <a:solidFill>
          <a:srgbClr val="CB89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2">
    <p:bg>
      <p:bgPr>
        <a:solidFill>
          <a:srgbClr val="D8A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TEAMONEGO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34200" y="3352800"/>
            <a:ext cx="4846721" cy="769441"/>
          </a:xfrm>
        </p:spPr>
        <p:txBody>
          <a:bodyPr anchor="ctr"/>
          <a:lstStyle>
            <a:lvl1pPr>
              <a:defRPr sz="4400" b="1" baseline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標題</a:t>
            </a:r>
            <a:endParaRPr lang="en-US" altLang="zh-TW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3" cstate="screen"/>
          <a:srcRect l="17825" t="47173"/>
          <a:stretch>
            <a:fillRect/>
          </a:stretch>
        </p:blipFill>
        <p:spPr>
          <a:xfrm>
            <a:off x="990600" y="2209800"/>
            <a:ext cx="4566726" cy="2474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2895600"/>
            <a:ext cx="9982200" cy="769441"/>
          </a:xfrm>
        </p:spPr>
        <p:txBody>
          <a:bodyPr anchor="ctr"/>
          <a:lstStyle>
            <a:lvl1pPr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Thank you.</a:t>
            </a:r>
            <a:endParaRPr lang="en-US" altLang="zh-TW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8" y="6507163"/>
            <a:ext cx="488949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t>‹#›</a:t>
            </a:fld>
            <a:endParaRPr lang="en-US" altLang="zh-TW" dirty="0"/>
          </a:p>
        </p:txBody>
      </p:sp>
    </p:spTree>
  </p:cSld>
  <p:clrMapOvr>
    <a:masterClrMapping/>
  </p:clrMapOvr>
  <p:transition spd="slow">
    <p:zoom dir="in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_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2895600"/>
            <a:ext cx="9982200" cy="769441"/>
          </a:xfrm>
        </p:spPr>
        <p:txBody>
          <a:bodyPr anchor="ctr"/>
          <a:lstStyle>
            <a:lvl1pPr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22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_全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4406903"/>
            <a:ext cx="10363200" cy="943848"/>
          </a:xfrm>
        </p:spPr>
        <p:txBody>
          <a:bodyPr/>
          <a:lstStyle>
            <a:lvl1pPr algn="l">
              <a:defRPr sz="5335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5080000" cy="639763"/>
          </a:xfrm>
        </p:spPr>
        <p:txBody>
          <a:bodyPr anchor="b"/>
          <a:lstStyle>
            <a:lvl1pPr marL="0" indent="0">
              <a:buNone/>
              <a:defRPr sz="2935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5080000" cy="3951288"/>
          </a:xfrm>
        </p:spPr>
        <p:txBody>
          <a:bodyPr/>
          <a:lstStyle>
            <a:lvl1pPr>
              <a:defRPr sz="29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66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94969" y="1535113"/>
            <a:ext cx="5287433" cy="639763"/>
          </a:xfrm>
        </p:spPr>
        <p:txBody>
          <a:bodyPr anchor="b"/>
          <a:lstStyle>
            <a:lvl1pPr marL="0" indent="0">
              <a:buNone/>
              <a:defRPr sz="2935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4969" y="2174875"/>
            <a:ext cx="5287433" cy="3951288"/>
          </a:xfrm>
        </p:spPr>
        <p:txBody>
          <a:bodyPr/>
          <a:lstStyle>
            <a:lvl1pPr>
              <a:defRPr sz="29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66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10464800" cy="707886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920408" y="228601"/>
            <a:ext cx="1661993" cy="5897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">
    <p:bg>
      <p:bgPr>
        <a:solidFill>
          <a:srgbClr val="005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7803"/>
            <a:ext cx="1046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5062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64380"/>
            <a:ext cx="914400" cy="3831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967483" y="2487529"/>
            <a:ext cx="3224517" cy="4370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0" y="6541034"/>
            <a:ext cx="2651541" cy="3169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baseline="0">
          <a:solidFill>
            <a:srgbClr val="029DC2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5pPr>
      <a:lvl6pPr marL="6096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6pPr>
      <a:lvl7pPr marL="12192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7pPr>
      <a:lvl8pPr marL="18288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8pPr>
      <a:lvl9pPr marL="24384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3600" baseline="0">
          <a:solidFill>
            <a:srgbClr val="4D4D4D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3200" baseline="0">
          <a:solidFill>
            <a:srgbClr val="4D4D4D"/>
          </a:solidFill>
          <a:latin typeface="+mn-lt"/>
          <a:ea typeface="+mn-ea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aseline="0">
          <a:solidFill>
            <a:srgbClr val="4D4D4D"/>
          </a:solidFill>
          <a:latin typeface="+mn-lt"/>
          <a:ea typeface="+mn-ea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rgbClr val="4D4D4D"/>
          </a:solidFill>
          <a:latin typeface="+mn-lt"/>
          <a:ea typeface="+mn-ea"/>
        </a:defRPr>
      </a:lvl5pPr>
      <a:lvl6pPr marL="33528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6pPr>
      <a:lvl7pPr marL="39624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7pPr>
      <a:lvl8pPr marL="45720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8pPr>
      <a:lvl9pPr marL="51816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localhost:3001/login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hyperlink" Target="http://10.62.36.46:3001/cour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685800" y="2649760"/>
            <a:ext cx="11506200" cy="769441"/>
          </a:xfrm>
        </p:spPr>
        <p:txBody>
          <a:bodyPr/>
          <a:lstStyle/>
          <a:p>
            <a:r>
              <a:rPr lang="en-US" altLang="zh-CN" dirty="0"/>
              <a:t>Angular </a:t>
            </a:r>
            <a:r>
              <a:rPr lang="en-US" altLang="zh-CN" dirty="0" smtClean="0"/>
              <a:t>homework(Phase 1</a:t>
            </a:r>
            <a:r>
              <a:rPr lang="en-US" altLang="zh-CN" dirty="0"/>
              <a:t>)</a:t>
            </a:r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975815" y="4013580"/>
            <a:ext cx="5486400" cy="1524000"/>
          </a:xfrm>
        </p:spPr>
        <p:txBody>
          <a:bodyPr/>
          <a:lstStyle/>
          <a:p>
            <a:r>
              <a:rPr lang="en-US" altLang="zh-TW" sz="2400" b="1" dirty="0" smtClean="0"/>
              <a:t>KDLP30</a:t>
            </a:r>
          </a:p>
          <a:p>
            <a:r>
              <a:rPr lang="en-US" altLang="zh-CN" sz="2400" b="1" dirty="0" smtClean="0"/>
              <a:t>Mervyn Ge</a:t>
            </a:r>
            <a:endParaRPr lang="en-US" altLang="zh-TW" sz="2400" b="1" dirty="0"/>
          </a:p>
          <a:p>
            <a:r>
              <a:rPr lang="en-US" altLang="zh-TW" sz="2400" b="1" dirty="0" smtClean="0"/>
              <a:t>2022/06/22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135" y="23283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199" y="20235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01.</a:t>
            </a:r>
            <a:r>
              <a:rPr lang="zh-CN" altLang="en-US" dirty="0"/>
              <a:t>登</a:t>
            </a:r>
            <a:r>
              <a:rPr lang="zh-CN" altLang="en-US" dirty="0" smtClean="0"/>
              <a:t>录界面</a:t>
            </a:r>
            <a:endParaRPr kumimoji="0" lang="en-US" altLang="zh-TW" kern="0" dirty="0">
              <a:ea typeface="文鼎粗黑" pitchFamily="49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01" y="885689"/>
            <a:ext cx="7086600" cy="32812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467600" y="885689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要求：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①完成页面开发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②表单验证条件：账号为必填项，密码为必填项，且长度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&gt;=6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位，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&lt;=10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③登录方法需调用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接口，账密正确才能进入主页面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备注：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账号：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KDLP00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码：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Wistron666</a:t>
            </a:r>
          </a:p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http://10.62.36.46:3001/login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10.62.36.46:3001/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档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135" y="23283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199" y="20235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02.</a:t>
            </a:r>
            <a:r>
              <a:rPr lang="zh-CN" altLang="en-US" dirty="0"/>
              <a:t>主</a:t>
            </a:r>
            <a:r>
              <a:rPr lang="zh-CN" altLang="en-US" dirty="0" smtClean="0"/>
              <a:t>界面</a:t>
            </a:r>
            <a:endParaRPr kumimoji="0" lang="en-US" altLang="zh-TW" kern="0" dirty="0">
              <a:ea typeface="文鼎粗黑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610600" y="885689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要求：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①左边导航栏能进行页面切换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②页面右上角需展示登录账号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③点击课程卡片的详情，下方展示的详情随之改变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备注：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课程列表数据来自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http://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10.62.36.46:3001/course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1" y="990600"/>
            <a:ext cx="86156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151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135" y="23283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199" y="20235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02.</a:t>
            </a:r>
            <a:r>
              <a:rPr lang="zh-CN" altLang="en-US" dirty="0"/>
              <a:t>主</a:t>
            </a:r>
            <a:r>
              <a:rPr lang="zh-CN" altLang="en-US" dirty="0" smtClean="0"/>
              <a:t>界面</a:t>
            </a:r>
            <a:endParaRPr kumimoji="0" lang="en-US" altLang="zh-TW" kern="0" dirty="0">
              <a:ea typeface="文鼎粗黑" pitchFamily="49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5" y="885689"/>
            <a:ext cx="8556775" cy="40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91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 sz="quarter"/>
          </p:nvPr>
        </p:nvSpPr>
        <p:spPr>
          <a:xfrm>
            <a:off x="960521" y="2895600"/>
            <a:ext cx="9982200" cy="769441"/>
          </a:xfrm>
        </p:spPr>
        <p:txBody>
          <a:bodyPr/>
          <a:lstStyle/>
          <a:p>
            <a:r>
              <a:rPr lang="en-US" altLang="zh-TW" dirty="0"/>
              <a:t>Thank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9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747</TotalTime>
  <Words>175</Words>
  <Application>Microsoft Office PowerPoint</Application>
  <PresentationFormat>寬螢幕</PresentationFormat>
  <Paragraphs>29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Microsoft YaHei</vt:lpstr>
      <vt:lpstr>文鼎粗黑</vt:lpstr>
      <vt:lpstr>微軟正黑體</vt:lpstr>
      <vt:lpstr>新細明體</vt:lpstr>
      <vt:lpstr>新細明體</vt:lpstr>
      <vt:lpstr>Arial</vt:lpstr>
      <vt:lpstr>Century Gothic</vt:lpstr>
      <vt:lpstr>Wingdings</vt:lpstr>
      <vt:lpstr>Default Design</vt:lpstr>
      <vt:lpstr>Angular homework(Phase 1)</vt:lpstr>
      <vt:lpstr>PowerPoint 簡報</vt:lpstr>
      <vt:lpstr>PowerPoint 簡報</vt:lpstr>
      <vt:lpstr>PowerPoint 簡報</vt:lpstr>
      <vt:lpstr>Thank you.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Mervyn Ge/WCD/Wistron</cp:lastModifiedBy>
  <cp:revision>519</cp:revision>
  <dcterms:created xsi:type="dcterms:W3CDTF">2008-08-07T15:44:00Z</dcterms:created>
  <dcterms:modified xsi:type="dcterms:W3CDTF">2022-06-22T08:39:30Z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623E07E7543B4AF6958CA8BA9102D663</vt:lpwstr>
  </property>
  <property fmtid="{D5CDD505-2E9C-101B-9397-08002B2CF9AE}" pid="3" name="KSOProductBuildVer">
    <vt:lpwstr>2052-11.1.0.10578</vt:lpwstr>
  </property>
</Properties>
</file>