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30"/>
  </p:notesMasterIdLst>
  <p:sldIdLst>
    <p:sldId id="256" r:id="rId6"/>
    <p:sldId id="257" r:id="rId7"/>
    <p:sldId id="258" r:id="rId8"/>
    <p:sldId id="259" r:id="rId9"/>
    <p:sldId id="292" r:id="rId10"/>
    <p:sldId id="293" r:id="rId11"/>
    <p:sldId id="262" r:id="rId12"/>
    <p:sldId id="263" r:id="rId13"/>
    <p:sldId id="264" r:id="rId14"/>
    <p:sldId id="265" r:id="rId15"/>
    <p:sldId id="266" r:id="rId16"/>
    <p:sldId id="294" r:id="rId17"/>
    <p:sldId id="290" r:id="rId18"/>
    <p:sldId id="295" r:id="rId19"/>
    <p:sldId id="271" r:id="rId20"/>
    <p:sldId id="272" r:id="rId21"/>
    <p:sldId id="273" r:id="rId22"/>
    <p:sldId id="274" r:id="rId23"/>
    <p:sldId id="275" r:id="rId24"/>
    <p:sldId id="300" r:id="rId25"/>
    <p:sldId id="297" r:id="rId26"/>
    <p:sldId id="296" r:id="rId27"/>
    <p:sldId id="279" r:id="rId28"/>
    <p:sldId id="286" r:id="rId29"/>
  </p:sldIdLst>
  <p:sldSz cx="12192000" cy="6858000"/>
  <p:notesSz cx="7099300" cy="10234613"/>
  <p:custDataLst>
    <p:tags r:id="rId31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4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zh-TW" sz="4000" b="0" strike="noStrike" spc="-1">
                <a:solidFill>
                  <a:srgbClr val="000000"/>
                </a:solidFill>
                <a:latin typeface="Arial" panose="020B0604020202020204"/>
              </a:rPr>
              <a:t>点击鼠标移动幻灯片</a:t>
            </a:r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zh-CN" sz="2000" b="0" strike="noStrike" spc="-1">
                <a:latin typeface="Arial" panose="020B0604020202020204"/>
              </a:rPr>
              <a:t>点击编辑备注格式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&lt;页眉&gt;</a:t>
            </a:r>
          </a:p>
        </p:txBody>
      </p:sp>
      <p:sp>
        <p:nvSpPr>
          <p:cNvPr id="20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 panose="02020603050405020304"/>
              </a:rPr>
              <a:t>&lt;日期/时间&gt;</a:t>
            </a:r>
          </a:p>
        </p:txBody>
      </p:sp>
      <p:sp>
        <p:nvSpPr>
          <p:cNvPr id="20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&lt;页脚&gt;</a:t>
            </a:r>
          </a:p>
        </p:txBody>
      </p:sp>
      <p:sp>
        <p:nvSpPr>
          <p:cNvPr id="21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A710E44-652D-4408-8DDC-325D14C34DA8}" type="slidenum">
              <a:rPr lang="en-US" sz="1400" b="0" strike="noStrike" spc="-1">
                <a:latin typeface="Times New Roman" panose="02020603050405020304"/>
              </a:rPr>
              <a:t>‹#›</a:t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402" name="TextShape 3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CBA7543-B869-4C38-B515-2DCEAFC50EAA}" type="slidenum">
              <a:rPr lang="en-US" sz="1300" b="0" strike="noStrike" spc="-1">
                <a:solidFill>
                  <a:srgbClr val="000000"/>
                </a:solidFill>
                <a:latin typeface="Arial" panose="020B0604020202020204"/>
                <a:ea typeface="PMingLiU"/>
              </a:rPr>
              <a:t>8</a:t>
            </a:fld>
            <a:endParaRPr lang="en-US" sz="13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405" name="TextShape 3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B75353C7-4226-427C-8EDC-B4DE5732F088}" type="slidenum">
              <a:rPr lang="en-US" sz="1300" b="0" strike="noStrike" spc="-1">
                <a:solidFill>
                  <a:srgbClr val="000000"/>
                </a:solidFill>
                <a:latin typeface="Arial" panose="020B0604020202020204"/>
                <a:ea typeface="PMingLiU"/>
              </a:rPr>
              <a:t>9</a:t>
            </a:fld>
            <a:endParaRPr lang="en-US" sz="13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408" name="TextShape 3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E81FD52D-8817-4C33-8CD8-EC17B282BCF9}" type="slidenum">
              <a:rPr lang="en-US" sz="1300" b="0" strike="noStrike" spc="-1">
                <a:solidFill>
                  <a:srgbClr val="000000"/>
                </a:solidFill>
                <a:latin typeface="Arial" panose="020B0604020202020204"/>
                <a:ea typeface="PMingLiU"/>
              </a:rPr>
              <a:t>10</a:t>
            </a:fld>
            <a:endParaRPr lang="en-US" sz="13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411" name="TextShape 3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BFD0F683-F85B-4F1C-ADF3-E12899E9442D}" type="slidenum">
              <a:rPr lang="en-US" sz="1300" b="0" strike="noStrike" spc="-1">
                <a:solidFill>
                  <a:srgbClr val="000000"/>
                </a:solidFill>
                <a:latin typeface="Arial" panose="020B0604020202020204"/>
                <a:ea typeface="PMingLiU"/>
              </a:rPr>
              <a:t>11</a:t>
            </a:fld>
            <a:endParaRPr lang="en-US" sz="13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411" name="TextShape 3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BFD0F683-F85B-4F1C-ADF3-E12899E9442D}" type="slidenum">
              <a:rPr lang="en-US" sz="1300" b="0" strike="noStrike" spc="-1">
                <a:solidFill>
                  <a:srgbClr val="000000"/>
                </a:solidFill>
                <a:latin typeface="Arial" panose="020B0604020202020204"/>
                <a:ea typeface="PMingLiU"/>
              </a:rPr>
              <a:t>12</a:t>
            </a:fld>
            <a:endParaRPr lang="en-US" sz="13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017753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411" name="TextShape 3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BFD0F683-F85B-4F1C-ADF3-E12899E9442D}" type="slidenum">
              <a:rPr lang="en-US" sz="1300" b="0" strike="noStrike" spc="-1">
                <a:solidFill>
                  <a:srgbClr val="000000"/>
                </a:solidFill>
                <a:latin typeface="Arial" panose="020B0604020202020204"/>
                <a:ea typeface="PMingLiU"/>
              </a:rPr>
              <a:t>13</a:t>
            </a:fld>
            <a:endParaRPr lang="en-US" sz="13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411" name="TextShape 3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BFD0F683-F85B-4F1C-ADF3-E12899E9442D}" type="slidenum">
              <a:rPr lang="en-US" sz="1300" b="0" strike="noStrike" spc="-1">
                <a:solidFill>
                  <a:srgbClr val="000000"/>
                </a:solidFill>
                <a:latin typeface="Arial" panose="020B0604020202020204"/>
                <a:ea typeface="PMingLiU"/>
              </a:rPr>
              <a:t>14</a:t>
            </a:fld>
            <a:endParaRPr lang="en-US" sz="13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6619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960480" y="2895480"/>
            <a:ext cx="998172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960480" y="2895480"/>
            <a:ext cx="998172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960480" y="2895480"/>
            <a:ext cx="998172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960480" y="2895480"/>
            <a:ext cx="998172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960480" y="2895480"/>
            <a:ext cx="998172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2"/>
          <p:cNvPicPr/>
          <p:nvPr/>
        </p:nvPicPr>
        <p:blipFill>
          <a:blip r:embed="rId15"/>
          <a:stretch>
            <a:fillRect/>
          </a:stretch>
        </p:blipFill>
        <p:spPr>
          <a:xfrm>
            <a:off x="8967600" y="2487600"/>
            <a:ext cx="3224160" cy="4370040"/>
          </a:xfrm>
          <a:prstGeom prst="rect">
            <a:avLst/>
          </a:prstGeom>
          <a:ln w="0">
            <a:noFill/>
          </a:ln>
        </p:spPr>
      </p:pic>
      <p:pic>
        <p:nvPicPr>
          <p:cNvPr id="2" name="圖片 4"/>
          <p:cNvPicPr/>
          <p:nvPr/>
        </p:nvPicPr>
        <p:blipFill>
          <a:blip r:embed="rId16"/>
          <a:stretch>
            <a:fillRect/>
          </a:stretch>
        </p:blipFill>
        <p:spPr>
          <a:xfrm>
            <a:off x="0" y="6541200"/>
            <a:ext cx="2651040" cy="316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60480" y="1975680"/>
            <a:ext cx="9981720" cy="14461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Century Gothic"/>
                <a:ea typeface="Microsoft JhengHei" panose="020B0604030504040204" charset="-120"/>
              </a:rPr>
              <a:t>Presentation Title 16:9 Main </a:t>
            </a:r>
            <a:br>
              <a:rPr lang="en-US" sz="4400" b="1" strike="noStrike" spc="-1">
                <a:solidFill>
                  <a:srgbClr val="FFFFFF"/>
                </a:solidFill>
                <a:latin typeface="Century Gothic"/>
                <a:ea typeface="Microsoft JhengHei" panose="020B0604030504040204" charset="-120"/>
              </a:rPr>
            </a:br>
            <a:r>
              <a:rPr lang="en-US" sz="4400" b="1" strike="noStrike" spc="-1">
                <a:solidFill>
                  <a:srgbClr val="FFFFFF"/>
                </a:solidFill>
                <a:latin typeface="Century Gothic"/>
                <a:ea typeface="Microsoft JhengHei" panose="020B0604030504040204" charset="-120"/>
              </a:rPr>
              <a:t>(Two lines)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975960" y="4013640"/>
            <a:ext cx="5486040" cy="1523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Wingdings" panose="05000000000000000000" pitchFamily="2" charset="2"/>
              <a:buChar char="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PMingLiU"/>
              </a:rPr>
              <a:t>Presenter’s Name </a:t>
            </a:r>
            <a:endParaRPr lang="en-US" sz="1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Wingdings" panose="05000000000000000000" pitchFamily="2" charset="2"/>
              <a:buChar char="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PMingLiU"/>
              </a:rPr>
              <a:t>Presenter’s title </a:t>
            </a:r>
            <a:endParaRPr lang="en-US" sz="1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Wingdings" panose="05000000000000000000" pitchFamily="2" charset="2"/>
              <a:buChar char="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PMingLiU"/>
              </a:rPr>
              <a:t>Date</a:t>
            </a:r>
            <a:endParaRPr lang="en-US" sz="18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3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2"/>
          <p:cNvPicPr/>
          <p:nvPr/>
        </p:nvPicPr>
        <p:blipFill>
          <a:blip r:embed="rId14"/>
          <a:stretch>
            <a:fillRect/>
          </a:stretch>
        </p:blipFill>
        <p:spPr>
          <a:xfrm>
            <a:off x="8967600" y="2487600"/>
            <a:ext cx="3224160" cy="4370040"/>
          </a:xfrm>
          <a:prstGeom prst="rect">
            <a:avLst/>
          </a:prstGeom>
          <a:ln w="0">
            <a:noFill/>
          </a:ln>
        </p:spPr>
      </p:pic>
      <p:pic>
        <p:nvPicPr>
          <p:cNvPr id="41" name="圖片 4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6541200"/>
            <a:ext cx="2651040" cy="31644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514600"/>
            <a:ext cx="10515240" cy="15692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FFFFFF"/>
                </a:solidFill>
                <a:latin typeface="Century Gothic"/>
                <a:ea typeface="PMingLiU"/>
              </a:rPr>
              <a:t>Click to edit divider </a:t>
            </a:r>
            <a:br>
              <a:rPr lang="en-US" sz="4800" b="0" strike="noStrike" spc="-1">
                <a:solidFill>
                  <a:srgbClr val="FFFFFF"/>
                </a:solidFill>
                <a:latin typeface="Century Gothic"/>
                <a:ea typeface="PMingLiU"/>
              </a:rPr>
            </a:br>
            <a:r>
              <a:rPr lang="en-US" sz="4800" b="0" strike="noStrike" spc="-1">
                <a:solidFill>
                  <a:srgbClr val="FFFFFF"/>
                </a:solidFill>
                <a:latin typeface="Century Gothic"/>
                <a:ea typeface="PMingLiU"/>
              </a:rPr>
              <a:t>slide title</a:t>
            </a:r>
            <a:endParaRPr lang="en-US" sz="4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43" name="Group 2"/>
          <p:cNvGrpSpPr/>
          <p:nvPr/>
        </p:nvGrpSpPr>
        <p:grpSpPr>
          <a:xfrm>
            <a:off x="0" y="2335320"/>
            <a:ext cx="12191760" cy="4522320"/>
            <a:chOff x="0" y="2335320"/>
            <a:chExt cx="12191760" cy="4522320"/>
          </a:xfrm>
        </p:grpSpPr>
        <p:pic>
          <p:nvPicPr>
            <p:cNvPr id="44" name="圖片 6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0" y="6541200"/>
              <a:ext cx="2651040" cy="316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5" name="圖片 7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8028720" y="2335320"/>
              <a:ext cx="4163040" cy="4522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zh-TW" sz="3600" b="0" strike="noStrike" spc="-1">
                <a:solidFill>
                  <a:srgbClr val="4D4D4D"/>
                </a:solidFill>
                <a:latin typeface="Arial" panose="020B0604020202020204"/>
              </a:rPr>
              <a:t>点击鼠标编辑大纲文字格式</a:t>
            </a:r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zh-TW" sz="2800" b="0" strike="noStrike" spc="-1">
                <a:solidFill>
                  <a:srgbClr val="4D4D4D"/>
                </a:solidFill>
                <a:latin typeface="Arial" panose="020B0604020202020204"/>
              </a:rPr>
              <a:t>第二个大纲级</a:t>
            </a:r>
            <a:endParaRPr lang="en-US" sz="2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zh-TW" sz="2400" b="0" strike="noStrike" spc="-1">
                <a:solidFill>
                  <a:srgbClr val="4D4D4D"/>
                </a:solidFill>
                <a:latin typeface="Arial" panose="020B0604020202020204"/>
              </a:rPr>
              <a:t>第三大纲级别</a:t>
            </a:r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zh-TW" sz="2000" b="0" strike="noStrike" spc="-1">
                <a:solidFill>
                  <a:srgbClr val="4D4D4D"/>
                </a:solidFill>
                <a:latin typeface="Arial" panose="020B0604020202020204"/>
              </a:rPr>
              <a:t>第四大纲级别</a:t>
            </a:r>
            <a:endParaRPr lang="en-US" sz="20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zh-TW" sz="2000" b="0" strike="noStrike" spc="-1">
                <a:solidFill>
                  <a:srgbClr val="4D4D4D"/>
                </a:solidFill>
                <a:latin typeface="Arial" panose="020B0604020202020204"/>
              </a:rPr>
              <a:t>第五大纲级别</a:t>
            </a:r>
            <a:endParaRPr lang="en-US" sz="20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zh-TW" sz="2000" b="0" strike="noStrike" spc="-1">
                <a:solidFill>
                  <a:srgbClr val="4D4D4D"/>
                </a:solidFill>
                <a:latin typeface="Arial" panose="020B0604020202020204"/>
              </a:rPr>
              <a:t>第六大纲级别</a:t>
            </a:r>
            <a:endParaRPr lang="en-US" sz="20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zh-TW" sz="2000" b="0" strike="noStrike" spc="-1">
                <a:solidFill>
                  <a:srgbClr val="4D4D4D"/>
                </a:solidFill>
                <a:latin typeface="Arial" panose="020B0604020202020204"/>
              </a:rPr>
              <a:t>第七大纲级别</a:t>
            </a:r>
            <a:endParaRPr lang="en-US" sz="20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圖片 2"/>
          <p:cNvPicPr/>
          <p:nvPr/>
        </p:nvPicPr>
        <p:blipFill>
          <a:blip r:embed="rId14"/>
          <a:stretch>
            <a:fillRect/>
          </a:stretch>
        </p:blipFill>
        <p:spPr>
          <a:xfrm>
            <a:off x="8967600" y="2487600"/>
            <a:ext cx="3224160" cy="4370040"/>
          </a:xfrm>
          <a:prstGeom prst="rect">
            <a:avLst/>
          </a:prstGeom>
          <a:ln w="0">
            <a:noFill/>
          </a:ln>
        </p:spPr>
      </p:pic>
      <p:pic>
        <p:nvPicPr>
          <p:cNvPr id="84" name="圖片 4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6541200"/>
            <a:ext cx="2651040" cy="31644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11505960" cy="47239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6565">
              <a:lnSpc>
                <a:spcPct val="100000"/>
              </a:lnSpc>
              <a:spcBef>
                <a:spcPts val="720"/>
              </a:spcBef>
              <a:buClr>
                <a:srgbClr val="4D4D4D"/>
              </a:buClr>
              <a:buFont typeface="Symbol" panose="05050102010706020507" charset="2"/>
              <a:buChar char=""/>
            </a:pPr>
            <a:r>
              <a:rPr lang="zh-TW" sz="3600" b="0" strike="noStrike" spc="-1">
                <a:solidFill>
                  <a:srgbClr val="4D4D4D"/>
                </a:solidFill>
                <a:latin typeface="Microsoft JhengHei" panose="020B0604030504040204" charset="-120"/>
                <a:ea typeface="Microsoft JhengHei" panose="020B0604030504040204" charset="-120"/>
              </a:rPr>
              <a:t>按一下以編輯母片文字樣式</a:t>
            </a:r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990600" lvl="1" indent="-380365">
              <a:lnSpc>
                <a:spcPct val="100000"/>
              </a:lnSpc>
              <a:spcBef>
                <a:spcPts val="640"/>
              </a:spcBef>
              <a:buClr>
                <a:srgbClr val="4D4D4D"/>
              </a:buClr>
              <a:buFont typeface="Symbol" panose="05050102010706020507" charset="2"/>
              <a:buChar char=""/>
            </a:pPr>
            <a:r>
              <a:rPr lang="zh-TW" sz="3200" b="0" strike="noStrike" spc="-1">
                <a:solidFill>
                  <a:srgbClr val="4D4D4D"/>
                </a:solidFill>
                <a:latin typeface="Microsoft JhengHei" panose="020B0604030504040204" charset="-120"/>
                <a:ea typeface="Microsoft JhengHei" panose="020B0604030504040204" charset="-120"/>
              </a:rPr>
              <a:t>第二層</a:t>
            </a:r>
            <a:endParaRPr lang="en-US" sz="32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1524000" lvl="2" indent="-304800">
              <a:lnSpc>
                <a:spcPct val="100000"/>
              </a:lnSpc>
              <a:spcBef>
                <a:spcPts val="560"/>
              </a:spcBef>
              <a:buClr>
                <a:srgbClr val="4D4D4D"/>
              </a:buClr>
              <a:buFont typeface="Symbol" panose="05050102010706020507" charset="2"/>
              <a:buChar char=""/>
            </a:pPr>
            <a:r>
              <a:rPr lang="zh-TW" sz="2800" b="0" strike="noStrike" spc="-1">
                <a:solidFill>
                  <a:srgbClr val="4D4D4D"/>
                </a:solidFill>
                <a:latin typeface="Microsoft JhengHei" panose="020B0604030504040204" charset="-120"/>
                <a:ea typeface="Microsoft JhengHei" panose="020B0604030504040204" charset="-120"/>
              </a:rPr>
              <a:t>第三層</a:t>
            </a:r>
            <a:endParaRPr lang="en-US" sz="2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2133600" lvl="3" indent="-304800">
              <a:lnSpc>
                <a:spcPct val="100000"/>
              </a:lnSpc>
              <a:spcBef>
                <a:spcPts val="480"/>
              </a:spcBef>
              <a:buClr>
                <a:srgbClr val="4D4D4D"/>
              </a:buClr>
              <a:buFont typeface="Symbol" panose="05050102010706020507" charset="2"/>
              <a:buChar char=""/>
            </a:pPr>
            <a:r>
              <a:rPr lang="zh-TW" sz="2400" b="0" strike="noStrike" spc="-1">
                <a:solidFill>
                  <a:srgbClr val="4D4D4D"/>
                </a:solidFill>
                <a:latin typeface="Microsoft JhengHei" panose="020B0604030504040204" charset="-120"/>
                <a:ea typeface="Microsoft JhengHei" panose="020B0604030504040204" charset="-120"/>
              </a:rPr>
              <a:t>第四層</a:t>
            </a:r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2743200" lvl="4" indent="-304800">
              <a:lnSpc>
                <a:spcPct val="100000"/>
              </a:lnSpc>
              <a:spcBef>
                <a:spcPts val="400"/>
              </a:spcBef>
              <a:buClr>
                <a:srgbClr val="4D4D4D"/>
              </a:buClr>
              <a:buFont typeface="StarSymbol"/>
              <a:buChar char="»"/>
            </a:pPr>
            <a:r>
              <a:rPr lang="zh-TW" sz="2000" b="0" strike="noStrike" spc="-1">
                <a:solidFill>
                  <a:srgbClr val="4D4D4D"/>
                </a:solidFill>
                <a:latin typeface="Microsoft JhengHei" panose="020B0604030504040204" charset="-120"/>
                <a:ea typeface="Microsoft JhengHei" panose="020B0604030504040204" charset="-120"/>
              </a:rPr>
              <a:t>第五層</a:t>
            </a:r>
            <a:endParaRPr lang="en-US" sz="20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84320" y="177840"/>
            <a:ext cx="10566000" cy="86148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TW" sz="4000" b="1" strike="noStrike" spc="-1">
                <a:solidFill>
                  <a:srgbClr val="029DC2"/>
                </a:solidFill>
                <a:latin typeface="Century Gothic"/>
                <a:ea typeface="Microsoft JhengHei" panose="020B0604030504040204" charset="-120"/>
              </a:rPr>
              <a:t>按一下以編輯母片標題樣式</a:t>
            </a:r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/>
          </p:nvPr>
        </p:nvSpPr>
        <p:spPr>
          <a:xfrm>
            <a:off x="5718240" y="6553080"/>
            <a:ext cx="711000" cy="38052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fld id="{AF4D9B93-5C03-47B8-B0E2-9FA1CFBE161C}" type="slidenum">
              <a:rPr lang="en-US" sz="1000" b="0" strike="noStrike" spc="-1">
                <a:solidFill>
                  <a:srgbClr val="595959"/>
                </a:solidFill>
                <a:latin typeface="Arial" panose="020B0604020202020204"/>
                <a:ea typeface="PMingLiU"/>
              </a:rPr>
              <a:t>‹#›</a:t>
            </a:fld>
            <a:endParaRPr lang="en-US" sz="10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圖片 2"/>
          <p:cNvPicPr/>
          <p:nvPr/>
        </p:nvPicPr>
        <p:blipFill>
          <a:blip r:embed="rId14"/>
          <a:stretch>
            <a:fillRect/>
          </a:stretch>
        </p:blipFill>
        <p:spPr>
          <a:xfrm>
            <a:off x="8967600" y="2487600"/>
            <a:ext cx="3224160" cy="4370040"/>
          </a:xfrm>
          <a:prstGeom prst="rect">
            <a:avLst/>
          </a:prstGeom>
          <a:ln w="0">
            <a:noFill/>
          </a:ln>
        </p:spPr>
      </p:pic>
      <p:pic>
        <p:nvPicPr>
          <p:cNvPr id="125" name="圖片 4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6541200"/>
            <a:ext cx="2651040" cy="31644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52280" y="177840"/>
            <a:ext cx="10464480" cy="7074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TW" sz="4000" b="1" strike="noStrike" spc="-1">
                <a:solidFill>
                  <a:srgbClr val="029DC2"/>
                </a:solidFill>
                <a:latin typeface="Century Gothic"/>
                <a:ea typeface="Microsoft JhengHei" panose="020B0604030504040204" charset="-120"/>
              </a:rPr>
              <a:t>按一下以編輯母片標題樣式</a:t>
            </a:r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718240" y="6553080"/>
            <a:ext cx="711000" cy="38052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fld id="{CDCAFDCF-02D9-4F50-B88A-C5946A921D03}" type="slidenum">
              <a:rPr lang="en-US" sz="1000" b="0" strike="noStrike" spc="-1">
                <a:solidFill>
                  <a:srgbClr val="595959"/>
                </a:solidFill>
                <a:latin typeface="Arial" panose="020B0604020202020204"/>
                <a:ea typeface="PMingLiU"/>
              </a:rPr>
              <a:t>‹#›</a:t>
            </a:fld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TW" sz="3600" b="0" strike="noStrike" spc="-1">
                <a:solidFill>
                  <a:srgbClr val="4D4D4D"/>
                </a:solidFill>
                <a:latin typeface="Arial" panose="020B0604020202020204"/>
              </a:rPr>
              <a:t>点击鼠标编辑大纲文字格式</a:t>
            </a:r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TW" sz="2800" b="0" strike="noStrike" spc="-1">
                <a:solidFill>
                  <a:srgbClr val="4D4D4D"/>
                </a:solidFill>
                <a:latin typeface="Arial" panose="020B0604020202020204"/>
              </a:rPr>
              <a:t>第二个大纲级</a:t>
            </a:r>
            <a:endParaRPr lang="en-US" sz="2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TW" sz="2400" b="0" strike="noStrike" spc="-1">
                <a:solidFill>
                  <a:srgbClr val="4D4D4D"/>
                </a:solidFill>
                <a:latin typeface="Arial" panose="020B0604020202020204"/>
              </a:rPr>
              <a:t>第三大纲级别</a:t>
            </a:r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TW" sz="2000" b="0" strike="noStrike" spc="-1">
                <a:solidFill>
                  <a:srgbClr val="4D4D4D"/>
                </a:solidFill>
                <a:latin typeface="Arial" panose="020B0604020202020204"/>
              </a:rPr>
              <a:t>第四大纲级别</a:t>
            </a:r>
            <a:endParaRPr lang="en-US" sz="20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TW" sz="2000" b="0" strike="noStrike" spc="-1">
                <a:solidFill>
                  <a:srgbClr val="4D4D4D"/>
                </a:solidFill>
                <a:latin typeface="Arial" panose="020B0604020202020204"/>
              </a:rPr>
              <a:t>第五大纲级别</a:t>
            </a:r>
            <a:endParaRPr lang="en-US" sz="20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TW" sz="2000" b="0" strike="noStrike" spc="-1">
                <a:solidFill>
                  <a:srgbClr val="4D4D4D"/>
                </a:solidFill>
                <a:latin typeface="Arial" panose="020B0604020202020204"/>
              </a:rPr>
              <a:t>第六大纲级别</a:t>
            </a:r>
            <a:endParaRPr lang="en-US" sz="20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TW" sz="2000" b="0" strike="noStrike" spc="-1">
                <a:solidFill>
                  <a:srgbClr val="4D4D4D"/>
                </a:solidFill>
                <a:latin typeface="Arial" panose="020B0604020202020204"/>
              </a:rPr>
              <a:t>第七大纲级别</a:t>
            </a:r>
            <a:endParaRPr lang="en-US" sz="20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圖片 2"/>
          <p:cNvPicPr/>
          <p:nvPr/>
        </p:nvPicPr>
        <p:blipFill>
          <a:blip r:embed="rId15"/>
          <a:stretch>
            <a:fillRect/>
          </a:stretch>
        </p:blipFill>
        <p:spPr>
          <a:xfrm>
            <a:off x="8967600" y="2487600"/>
            <a:ext cx="3224160" cy="4370040"/>
          </a:xfrm>
          <a:prstGeom prst="rect">
            <a:avLst/>
          </a:prstGeom>
          <a:ln w="0">
            <a:noFill/>
          </a:ln>
        </p:spPr>
      </p:pic>
      <p:pic>
        <p:nvPicPr>
          <p:cNvPr id="166" name="圖片 4"/>
          <p:cNvPicPr/>
          <p:nvPr/>
        </p:nvPicPr>
        <p:blipFill>
          <a:blip r:embed="rId16"/>
          <a:stretch>
            <a:fillRect/>
          </a:stretch>
        </p:blipFill>
        <p:spPr>
          <a:xfrm>
            <a:off x="0" y="6541200"/>
            <a:ext cx="2651040" cy="31644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Century Gothic"/>
                <a:ea typeface="Microsoft JhengHei" panose="020B0604030504040204" charset="-120"/>
              </a:rPr>
              <a:t>Thank you.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TW" sz="3600" b="0" strike="noStrike" spc="-1">
                <a:solidFill>
                  <a:srgbClr val="4D4D4D"/>
                </a:solidFill>
                <a:latin typeface="Arial" panose="020B0604020202020204"/>
              </a:rPr>
              <a:t>点击鼠标编辑大纲文字格式</a:t>
            </a:r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TW" sz="2800" b="0" strike="noStrike" spc="-1">
                <a:solidFill>
                  <a:srgbClr val="4D4D4D"/>
                </a:solidFill>
                <a:latin typeface="Arial" panose="020B0604020202020204"/>
              </a:rPr>
              <a:t>第二个大纲级</a:t>
            </a:r>
            <a:endParaRPr lang="en-US" sz="2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TW" sz="2400" b="0" strike="noStrike" spc="-1">
                <a:solidFill>
                  <a:srgbClr val="4D4D4D"/>
                </a:solidFill>
                <a:latin typeface="Arial" panose="020B0604020202020204"/>
              </a:rPr>
              <a:t>第三大纲级别</a:t>
            </a:r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TW" sz="2000" b="0" strike="noStrike" spc="-1">
                <a:solidFill>
                  <a:srgbClr val="4D4D4D"/>
                </a:solidFill>
                <a:latin typeface="Arial" panose="020B0604020202020204"/>
              </a:rPr>
              <a:t>第四大纲级别</a:t>
            </a:r>
            <a:endParaRPr lang="en-US" sz="20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TW" sz="2000" b="0" strike="noStrike" spc="-1">
                <a:solidFill>
                  <a:srgbClr val="4D4D4D"/>
                </a:solidFill>
                <a:latin typeface="Arial" panose="020B0604020202020204"/>
              </a:rPr>
              <a:t>第五大纲级别</a:t>
            </a:r>
            <a:endParaRPr lang="en-US" sz="20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TW" sz="2000" b="0" strike="noStrike" spc="-1">
                <a:solidFill>
                  <a:srgbClr val="4D4D4D"/>
                </a:solidFill>
                <a:latin typeface="Arial" panose="020B0604020202020204"/>
              </a:rPr>
              <a:t>第六大纲级别</a:t>
            </a:r>
            <a:endParaRPr lang="en-US" sz="20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TW" sz="2000" b="0" strike="noStrike" spc="-1">
                <a:solidFill>
                  <a:srgbClr val="4D4D4D"/>
                </a:solidFill>
                <a:latin typeface="Arial" panose="020B0604020202020204"/>
              </a:rPr>
              <a:t>第七大纲级别</a:t>
            </a:r>
            <a:endParaRPr lang="en-US" sz="20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g.ant.design/docs/introduce/zh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2590920" y="2167200"/>
            <a:ext cx="9219960" cy="76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Century Gothic"/>
                <a:ea typeface="文鼎粗黑"/>
              </a:rPr>
              <a:t>Angular  code template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990720" y="3962520"/>
            <a:ext cx="1995480" cy="10663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Wingdings" panose="05000000000000000000" pitchFamily="2" charset="2"/>
              <a:buChar char="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PMingLiU"/>
              </a:rPr>
              <a:t>KDLP30</a:t>
            </a:r>
            <a:endParaRPr lang="en-US" sz="1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Wingdings" panose="05000000000000000000" pitchFamily="2" charset="2"/>
              <a:buChar char=""/>
            </a:pPr>
            <a:r>
              <a:rPr lang="en-US" sz="1800" b="1" strike="noStrike" spc="-1">
                <a:solidFill>
                  <a:srgbClr val="FFFFFF"/>
                </a:solidFill>
                <a:latin typeface="Century"/>
                <a:ea typeface="細明體"/>
              </a:rPr>
              <a:t>Linlin Lin</a:t>
            </a:r>
            <a:endParaRPr lang="en-US" sz="1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Wingdings" panose="05000000000000000000" pitchFamily="2" charset="2"/>
              <a:buChar char="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PMingLiU"/>
              </a:rPr>
              <a:t>2022/06</a:t>
            </a:r>
            <a:endParaRPr lang="en-US" sz="1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457200" y="1600200"/>
            <a:ext cx="11505960" cy="4723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8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Demo</a:t>
            </a:r>
            <a:r>
              <a:rPr lang="zh-TW" sz="28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实例</a:t>
            </a:r>
            <a:r>
              <a:rPr lang="en-US" sz="28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- Table</a:t>
            </a:r>
            <a:r>
              <a:rPr lang="zh-CN" sz="28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表格</a:t>
            </a:r>
            <a:endParaRPr lang="en-US" sz="2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endParaRPr lang="en-US" sz="2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      </a:t>
            </a:r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560"/>
              </a:spcBef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</a:t>
            </a:r>
            <a:endParaRPr lang="en-US" sz="2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184320" y="177840"/>
            <a:ext cx="10566000" cy="584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Ant Design of Angular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3" name="TextShape 3"/>
          <p:cNvSpPr txBox="1"/>
          <p:nvPr/>
        </p:nvSpPr>
        <p:spPr>
          <a:xfrm>
            <a:off x="5718240" y="6553080"/>
            <a:ext cx="711000" cy="380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fld id="{24994493-0ACE-486C-BC96-71F2485988E1}" type="slidenum">
              <a:rPr lang="en-US" sz="1000" b="0" strike="noStrike" spc="-1">
                <a:solidFill>
                  <a:srgbClr val="595959"/>
                </a:solidFill>
                <a:latin typeface="Arial" panose="020B0604020202020204"/>
                <a:ea typeface="PMingLiU"/>
              </a:rPr>
              <a:t>10</a:t>
            </a:fld>
            <a:endParaRPr lang="en-US" sz="1000" b="0" strike="noStrike" spc="-1">
              <a:latin typeface="Times New Roman" panose="02020603050405020304"/>
            </a:endParaRPr>
          </a:p>
        </p:txBody>
      </p:sp>
      <p:pic>
        <p:nvPicPr>
          <p:cNvPr id="294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685799" y="2286000"/>
            <a:ext cx="4092677" cy="4038120"/>
          </a:xfrm>
          <a:prstGeom prst="rect">
            <a:avLst/>
          </a:prstGeom>
          <a:ln w="0">
            <a:noFill/>
          </a:ln>
        </p:spPr>
      </p:pic>
      <p:sp>
        <p:nvSpPr>
          <p:cNvPr id="295" name="CustomShape 4"/>
          <p:cNvSpPr/>
          <p:nvPr/>
        </p:nvSpPr>
        <p:spPr>
          <a:xfrm>
            <a:off x="5257800" y="2296080"/>
            <a:ext cx="6933960" cy="31201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</a:t>
            </a:r>
            <a:r>
              <a:rPr lang="en-US" sz="1800" b="1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-table</a:t>
            </a:r>
            <a:r>
              <a:rPr lang="zh-CN" sz="1800" b="1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sz="18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[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nzData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CN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数据数组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绑定的显示数据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1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[</a:t>
            </a:r>
            <a:r>
              <a:rPr lang="en-US" sz="1400" b="0" i="1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nzPageSize</a:t>
            </a:r>
            <a:r>
              <a:rPr lang="en-US" sz="1400" b="0" i="1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CN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：每页展示多少数据，可双向绑定</a:t>
            </a:r>
            <a:endParaRPr lang="en-US" sz="1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en-US" sz="1400" b="0" i="1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[</a:t>
            </a:r>
            <a:r>
              <a:rPr lang="en-US" sz="1400" b="0" i="1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nzTotal</a:t>
            </a:r>
            <a:r>
              <a:rPr lang="en-US" sz="1400" b="0" i="1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CN" sz="1400" b="0" i="1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CN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当前总数据，在服务器渲染时需要传入</a:t>
            </a:r>
            <a:endParaRPr lang="en-US" sz="1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nzCurrentPageDataChange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：当前页面展示数据改变的回调函数</a:t>
            </a:r>
            <a:endParaRPr lang="en-US" sz="1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(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nzScroll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  <a:r>
              <a:rPr lang="zh-TW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横向或纵向支持滚动，也可用于指定滚动区域的宽高度</a:t>
            </a:r>
            <a:endParaRPr lang="en-US" sz="1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[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nzShowTotal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]:</a:t>
            </a:r>
            <a:r>
              <a:rPr lang="zh-CN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用于显示数据总量和当前数据范围</a:t>
            </a:r>
            <a:endParaRPr lang="en-US" sz="1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en-US" sz="1800" b="1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</a:t>
            </a:r>
            <a:r>
              <a:rPr lang="zh-CN" sz="1800" b="1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sz="18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[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nzChecked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CN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checkbox </a:t>
            </a:r>
            <a:r>
              <a:rPr lang="zh-CN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是否被选中，可双向绑定</a:t>
            </a:r>
            <a:endParaRPr lang="en-US" sz="1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[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nzIndeterminate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CN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checkbox indeterminate </a:t>
            </a:r>
            <a:r>
              <a:rPr lang="zh-TW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状态</a:t>
            </a:r>
            <a:endParaRPr lang="en-US" sz="1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(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nzCheckedChange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选中的回调</a:t>
            </a:r>
            <a:endParaRPr lang="en-US" sz="1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0" y="-107640"/>
            <a:ext cx="12600" cy="214920"/>
          </a:xfrm>
          <a:prstGeom prst="rect">
            <a:avLst/>
          </a:prstGeom>
          <a:solidFill>
            <a:srgbClr val="F2F4F5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457200" y="1600200"/>
            <a:ext cx="11505960" cy="4723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800" b="1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Popover</a:t>
            </a:r>
            <a:r>
              <a:rPr lang="zh-CN" sz="2800" b="1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气泡卡片</a:t>
            </a:r>
            <a:endParaRPr lang="en-US" sz="2800" b="0" strike="noStrike" spc="-1" dirty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        </a:t>
            </a: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560"/>
              </a:spcBef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</a:t>
            </a: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184320" y="177840"/>
            <a:ext cx="10566000" cy="584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Ant Design of Angular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9" name="TextShape 3"/>
          <p:cNvSpPr txBox="1"/>
          <p:nvPr/>
        </p:nvSpPr>
        <p:spPr>
          <a:xfrm>
            <a:off x="5718240" y="6553080"/>
            <a:ext cx="711000" cy="380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fld id="{97E104D2-61DC-487C-85DA-260A247EF8A5}" type="slidenum">
              <a:rPr lang="en-US" sz="1000" b="0" strike="noStrike" spc="-1">
                <a:solidFill>
                  <a:srgbClr val="595959"/>
                </a:solidFill>
                <a:latin typeface="Arial" panose="020B0604020202020204"/>
                <a:ea typeface="PMingLiU"/>
              </a:rPr>
              <a:t>11</a:t>
            </a:fld>
            <a:endParaRPr lang="en-US" sz="1000" b="0" strike="noStrike" spc="-1">
              <a:latin typeface="Times New Roman" panose="02020603050405020304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5181480" y="4193706"/>
            <a:ext cx="6933960" cy="146048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</a:t>
            </a:r>
            <a:r>
              <a:rPr lang="en-US" sz="18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-popover]</a:t>
            </a:r>
            <a:r>
              <a:rPr lang="zh-CN" sz="1800" b="1" strike="noStrike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sz="18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[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nzPopoverTrigger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CN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触发行为，为 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null </a:t>
            </a:r>
            <a:r>
              <a:rPr lang="zh-TW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时不响应光标事件 </a:t>
            </a:r>
            <a:endParaRPr lang="en-US" sz="1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(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nzPopoverVisibleChange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：显示隐藏的事件</a:t>
            </a:r>
            <a:endParaRPr lang="en-US" sz="1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[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nzPopoverContent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CN" sz="1400" b="0" i="1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CN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用于定义内容</a:t>
            </a:r>
            <a:endParaRPr lang="en-US" sz="1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[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nzPopoverPlacement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CN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气泡框位置</a:t>
            </a:r>
            <a:endParaRPr lang="en-US" sz="1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1" name="CustomShape 5"/>
          <p:cNvSpPr/>
          <p:nvPr/>
        </p:nvSpPr>
        <p:spPr>
          <a:xfrm>
            <a:off x="0" y="-107640"/>
            <a:ext cx="12600" cy="214920"/>
          </a:xfrm>
          <a:prstGeom prst="rect">
            <a:avLst/>
          </a:prstGeom>
          <a:solidFill>
            <a:srgbClr val="F2F4F5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302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09480" y="2362320"/>
            <a:ext cx="4114440" cy="3841200"/>
          </a:xfrm>
          <a:prstGeom prst="rect">
            <a:avLst/>
          </a:prstGeom>
          <a:ln w="0">
            <a:noFill/>
          </a:ln>
        </p:spPr>
      </p:pic>
      <p:sp>
        <p:nvSpPr>
          <p:cNvPr id="303" name="CustomShape 6"/>
          <p:cNvSpPr/>
          <p:nvPr/>
        </p:nvSpPr>
        <p:spPr>
          <a:xfrm>
            <a:off x="0" y="-138600"/>
            <a:ext cx="12600" cy="276480"/>
          </a:xfrm>
          <a:prstGeom prst="rect">
            <a:avLst/>
          </a:prstGeom>
          <a:solidFill>
            <a:srgbClr val="F2F4F5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480" y="2362320"/>
            <a:ext cx="3126778" cy="14555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457200" y="1600200"/>
            <a:ext cx="11505960" cy="4723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altLang="zh-CN" sz="2800" b="1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Upload</a:t>
            </a:r>
            <a:r>
              <a:rPr lang="zh-CN" altLang="en-US" sz="2800" b="1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上传</a:t>
            </a:r>
            <a:endParaRPr lang="en-US" sz="2800" b="0" strike="noStrike" spc="-1" dirty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        </a:t>
            </a: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560"/>
              </a:spcBef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</a:t>
            </a: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184320" y="177840"/>
            <a:ext cx="10566000" cy="584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Ant Design of Angular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9" name="TextShape 3"/>
          <p:cNvSpPr txBox="1"/>
          <p:nvPr/>
        </p:nvSpPr>
        <p:spPr>
          <a:xfrm>
            <a:off x="5718240" y="6553080"/>
            <a:ext cx="711000" cy="380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fld id="{97E104D2-61DC-487C-85DA-260A247EF8A5}" type="slidenum">
              <a:rPr lang="en-US" sz="1000" b="0" strike="noStrike" spc="-1">
                <a:solidFill>
                  <a:srgbClr val="595959"/>
                </a:solidFill>
                <a:latin typeface="Arial" panose="020B0604020202020204"/>
                <a:ea typeface="PMingLiU"/>
              </a:rPr>
              <a:t>12</a:t>
            </a:fld>
            <a:endParaRPr lang="en-US" sz="1000" b="0" strike="noStrike" spc="-1">
              <a:latin typeface="Times New Roman" panose="02020603050405020304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5360192" y="3553330"/>
            <a:ext cx="6933960" cy="280700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TW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</a:t>
            </a:r>
            <a:r>
              <a:rPr lang="en-US" altLang="zh-TW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-upload</a:t>
            </a:r>
            <a:r>
              <a:rPr lang="zh-CN" altLang="zh-TW" b="1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14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[</a:t>
            </a:r>
            <a:r>
              <a:rPr lang="en-US" altLang="zh-TW" sz="1400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nzFileList</a:t>
            </a:r>
            <a:r>
              <a:rPr lang="en-US" altLang="zh-TW" sz="14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CN" altLang="zh-TW" sz="14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：文件列表</a:t>
            </a:r>
            <a:endParaRPr lang="en-US" altLang="zh-TW" sz="14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en-US" altLang="zh-TW" sz="14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[</a:t>
            </a:r>
            <a:r>
              <a:rPr lang="en-US" altLang="zh-TW" sz="1400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nzLimit</a:t>
            </a:r>
            <a:r>
              <a:rPr lang="en-US" altLang="zh-TW" sz="14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CN" altLang="zh-TW" sz="14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：限制单次最多上传数量，nzMultiple 打开时有效；0 表示不限</a:t>
            </a:r>
          </a:p>
          <a:p>
            <a:pPr>
              <a:lnSpc>
                <a:spcPct val="125000"/>
              </a:lnSpc>
            </a:pPr>
            <a:r>
              <a:rPr lang="en-US" altLang="zh-TW" sz="14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[</a:t>
            </a:r>
            <a:r>
              <a:rPr lang="en-US" altLang="zh-TW" sz="1400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nzBeforeUpload</a:t>
            </a:r>
            <a:r>
              <a:rPr lang="en-US" altLang="zh-TW" sz="14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:</a:t>
            </a:r>
            <a:r>
              <a:rPr lang="en-US" altLang="zh-TW" sz="1400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上传文件之前的钩子，参数为上传的文件，若返回</a:t>
            </a:r>
            <a:r>
              <a:rPr lang="en-US" altLang="zh-TW" sz="14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1400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false </a:t>
            </a:r>
            <a:r>
              <a:rPr lang="en-US" altLang="zh-TW" sz="1400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则停止上传</a:t>
            </a:r>
            <a:endParaRPr lang="en-US" altLang="zh-TW" sz="14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en-US" altLang="zh-TW" sz="14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[</a:t>
            </a:r>
            <a:r>
              <a:rPr lang="en-US" altLang="zh-TW" sz="1400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nzMultiple</a:t>
            </a:r>
            <a:r>
              <a:rPr lang="en-US" altLang="zh-TW" sz="14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CN" altLang="zh-TW" sz="14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zh-TW" sz="14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是否支持多选文件</a:t>
            </a:r>
          </a:p>
          <a:p>
            <a:pPr>
              <a:lnSpc>
                <a:spcPct val="125000"/>
              </a:lnSpc>
            </a:pPr>
            <a:r>
              <a:rPr lang="en-US" altLang="zh-TW" sz="14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[</a:t>
            </a:r>
            <a:r>
              <a:rPr lang="en-US" altLang="zh-TW" sz="1400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nzRemove</a:t>
            </a:r>
            <a:r>
              <a:rPr lang="en-US" altLang="zh-TW" sz="14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]:</a:t>
            </a:r>
            <a:r>
              <a:rPr lang="en-US" altLang="zh-TW" sz="1400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点击移除文件时的回调，返回值为</a:t>
            </a:r>
            <a:r>
              <a:rPr lang="en-US" altLang="zh-TW" sz="14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false </a:t>
            </a:r>
            <a:r>
              <a:rPr lang="en-US" altLang="zh-TW" sz="1400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时不移除。支持返回</a:t>
            </a:r>
            <a:r>
              <a:rPr lang="en-US" altLang="zh-TW" sz="14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Observable </a:t>
            </a:r>
            <a:r>
              <a:rPr lang="en-US" altLang="zh-TW" sz="1400" spc="-1" dirty="0" err="1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对象</a:t>
            </a:r>
            <a:endParaRPr lang="en-US" altLang="zh-TW" sz="14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en-US" altLang="zh-TW" sz="14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</a:t>
            </a:r>
            <a:r>
              <a:rPr lang="en-US" altLang="zh-TW" sz="1400" i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nzShowUploadList</a:t>
            </a:r>
            <a:r>
              <a:rPr lang="zh-CN" altLang="en-US" sz="1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：是否展示</a:t>
            </a:r>
            <a:r>
              <a:rPr lang="en-US" altLang="zh-CN" sz="1400" i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uploadList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endParaRPr lang="en-US" altLang="zh-TW" sz="14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1" name="CustomShape 5"/>
          <p:cNvSpPr/>
          <p:nvPr/>
        </p:nvSpPr>
        <p:spPr>
          <a:xfrm>
            <a:off x="0" y="-107640"/>
            <a:ext cx="12600" cy="214920"/>
          </a:xfrm>
          <a:prstGeom prst="rect">
            <a:avLst/>
          </a:prstGeom>
          <a:solidFill>
            <a:srgbClr val="F2F4F5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3" name="CustomShape 6"/>
          <p:cNvSpPr/>
          <p:nvPr/>
        </p:nvSpPr>
        <p:spPr>
          <a:xfrm>
            <a:off x="0" y="-138600"/>
            <a:ext cx="12600" cy="276480"/>
          </a:xfrm>
          <a:prstGeom prst="rect">
            <a:avLst/>
          </a:prstGeom>
          <a:solidFill>
            <a:srgbClr val="F2F4F5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04" y="2302695"/>
            <a:ext cx="4221633" cy="372448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20" y="2298205"/>
            <a:ext cx="3021099" cy="114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479425" y="1628775"/>
            <a:ext cx="11505960" cy="4723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800" b="1" strike="noStrike" spc="-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panose="020B0503020204020204" charset="-122"/>
              </a:rPr>
              <a:t>Modal </a:t>
            </a:r>
            <a:r>
              <a:rPr lang="zh-CN" altLang="en-US" sz="2800" b="1" strike="noStrike" spc="-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panose="020B0503020204020204" charset="-122"/>
              </a:rPr>
              <a:t>对话框</a:t>
            </a:r>
            <a:endParaRPr lang="en-US" sz="2800" b="1" strike="noStrike" spc="-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panose="020B0503020204020204" charset="-122"/>
            </a:endParaRPr>
          </a:p>
          <a:p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        </a:t>
            </a: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560"/>
              </a:spcBef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</a:t>
            </a: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184320" y="177840"/>
            <a:ext cx="10566000" cy="584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Ant Design of Angular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9" name="TextShape 3"/>
          <p:cNvSpPr txBox="1"/>
          <p:nvPr/>
        </p:nvSpPr>
        <p:spPr>
          <a:xfrm>
            <a:off x="5718240" y="6553080"/>
            <a:ext cx="711000" cy="380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fld id="{97E104D2-61DC-487C-85DA-260A247EF8A5}" type="slidenum">
              <a:rPr lang="en-US" sz="1000" b="0" strike="noStrike" spc="-1">
                <a:solidFill>
                  <a:srgbClr val="595959"/>
                </a:solidFill>
                <a:latin typeface="Arial" panose="020B0604020202020204"/>
                <a:ea typeface="PMingLiU"/>
              </a:rPr>
              <a:t>13</a:t>
            </a:fld>
            <a:endParaRPr lang="en-US" sz="1000" b="0" strike="noStrike" spc="-1">
              <a:latin typeface="Times New Roman" panose="02020603050405020304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5257800" y="2296081"/>
            <a:ext cx="6933960" cy="3076312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pc="-1" dirty="0" err="1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NzModalService</a:t>
            </a:r>
            <a:r>
              <a:rPr lang="zh-CN" sz="1800" b="1" strike="noStrike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sz="18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nzTitle</a:t>
            </a:r>
            <a:r>
              <a:rPr lang="zh-CN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：标题。留空表示不展示标题</a:t>
            </a:r>
          </a:p>
          <a:p>
            <a:pPr>
              <a:lnSpc>
                <a:spcPct val="125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nzVisible</a:t>
            </a:r>
            <a:r>
              <a:rPr lang="zh-CN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：对话框是否可见。当以 &lt;nz-modal&gt; 标签使用时，请务必使用</a:t>
            </a:r>
            <a:r>
              <a:rPr lang="en-US" altLang="zh-CN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CN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双向绑定</a:t>
            </a:r>
          </a:p>
          <a:p>
            <a:pPr>
              <a:lnSpc>
                <a:spcPct val="125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nzWidth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: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宽度。使用数字时，默认单位为px</a:t>
            </a:r>
            <a:endParaRPr lang="en-US" sz="1400" b="0" strike="noStrike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en-US" altLang="zh-TW" sz="1400" b="0" strike="noStrike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</a:t>
            </a:r>
            <a:r>
              <a:rPr lang="en-US" altLang="zh-TW" sz="1400" b="0" strike="noStrike" spc="-1" dirty="0" err="1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nzOnCancel</a:t>
            </a:r>
            <a:r>
              <a:rPr lang="en-US" altLang="zh-TW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点击遮罩层或右上角叉或取消按钮的回调</a:t>
            </a:r>
            <a:endParaRPr lang="en-US" altLang="zh-TW" sz="1400" b="0" strike="noStrike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en-US" altLang="zh-TW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</a:t>
            </a:r>
            <a:r>
              <a:rPr lang="en-US" altLang="zh-TW" sz="1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nzOnOk</a:t>
            </a:r>
            <a:r>
              <a:rPr lang="en-US" altLang="zh-TW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400" b="0" strike="noStrike" spc="-1" dirty="0" err="1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点击确定回调</a:t>
            </a:r>
            <a:endParaRPr lang="en-US" altLang="zh-TW" sz="1400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en-US" altLang="zh-TW" sz="14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</a:t>
            </a:r>
            <a:r>
              <a:rPr lang="en-US" altLang="zh-TW" sz="1400" spc="-1" dirty="0" err="1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nzFooter</a:t>
            </a:r>
            <a:r>
              <a:rPr lang="en-US" altLang="zh-TW" sz="1400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CN" altLang="en-US" sz="1400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设置底部样式（不需要底部可设为</a:t>
            </a:r>
            <a:r>
              <a:rPr lang="en-US" altLang="zh-CN" sz="1400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r>
              <a:rPr lang="zh-CN" altLang="en-US" sz="1400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14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en-US" altLang="zh-TW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0" strike="noStrike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</a:t>
            </a:r>
            <a:r>
              <a:rPr lang="en-US" altLang="zh-TW" sz="1400" b="0" strike="noStrike" spc="-1" dirty="0" err="1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nzClosable</a:t>
            </a:r>
            <a:r>
              <a:rPr lang="en-US" altLang="zh-TW" sz="1400" b="0" strike="noStrike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CN" altLang="en-US" sz="1400" b="0" strike="noStrike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是否显示右上角的关闭按钮</a:t>
            </a:r>
            <a:endParaRPr lang="en-US" altLang="zh-CN" sz="1400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en-US" altLang="zh-TW" sz="14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</a:t>
            </a:r>
            <a:r>
              <a:rPr lang="en-US" altLang="zh-CN" sz="1400" spc="-1" dirty="0" err="1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nzStyle</a:t>
            </a:r>
            <a:r>
              <a:rPr lang="zh-CN" altLang="en-US" sz="1400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：设置浮层的样式，调整浮层位置等</a:t>
            </a:r>
            <a:endParaRPr lang="en-US" altLang="zh-CN" sz="14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en-US" altLang="zh-TW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0" strike="noStrike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</a:t>
            </a:r>
            <a:r>
              <a:rPr lang="en-US" altLang="zh-CN" sz="1400" b="0" strike="noStrike" spc="-1" dirty="0" err="1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nzMaskS</a:t>
            </a:r>
            <a:r>
              <a:rPr lang="en-US" altLang="zh-CN" sz="1400" spc="-1" dirty="0" err="1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tyle</a:t>
            </a:r>
            <a:r>
              <a:rPr lang="en-US" altLang="zh-CN" sz="1400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CN" altLang="en-US" sz="1400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遮罩样式</a:t>
            </a:r>
            <a:endParaRPr lang="en-US" altLang="zh-TW" sz="1400" b="0" strike="noStrike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1" name="CustomShape 5"/>
          <p:cNvSpPr/>
          <p:nvPr/>
        </p:nvSpPr>
        <p:spPr>
          <a:xfrm>
            <a:off x="0" y="-107640"/>
            <a:ext cx="12600" cy="214920"/>
          </a:xfrm>
          <a:prstGeom prst="rect">
            <a:avLst/>
          </a:prstGeom>
          <a:solidFill>
            <a:srgbClr val="F2F4F5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3" name="CustomShape 6"/>
          <p:cNvSpPr/>
          <p:nvPr/>
        </p:nvSpPr>
        <p:spPr>
          <a:xfrm>
            <a:off x="0" y="-138600"/>
            <a:ext cx="12600" cy="276480"/>
          </a:xfrm>
          <a:prstGeom prst="rect">
            <a:avLst/>
          </a:prstGeom>
          <a:solidFill>
            <a:srgbClr val="F2F4F5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5" y="2296081"/>
            <a:ext cx="4384775" cy="2934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479425" y="1628775"/>
            <a:ext cx="11505960" cy="4723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r>
              <a:rPr lang="zh-CN" altLang="en-US" sz="2800" b="1" spc="-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panose="020B0503020204020204" charset="-122"/>
              </a:rPr>
              <a:t>快速上手</a:t>
            </a:r>
            <a:endParaRPr lang="en-US" sz="2800" b="1" strike="noStrike" spc="-1" dirty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r>
              <a:rPr lang="zh-CN" altLang="zh-TW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创建</a:t>
            </a:r>
            <a:r>
              <a:rPr lang="en-US" altLang="zh-TW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Service</a:t>
            </a:r>
            <a:r>
              <a:rPr lang="zh-CN" altLang="zh-TW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ng g s XXX</a:t>
            </a:r>
            <a:r>
              <a:rPr lang="zh-CN" altLang="zh-TW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pc="-1" dirty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        </a:t>
            </a: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r>
              <a:rPr lang="en-US" altLang="zh-CN" sz="2400" spc="-1" dirty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2400" spc="-1" dirty="0" smtClean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CN" altLang="zh-TW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调</a:t>
            </a:r>
            <a:r>
              <a:rPr lang="zh-CN" altLang="zh-TW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en-US" altLang="zh-TW" spc="-1" dirty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560"/>
              </a:spcBef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</a:t>
            </a: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184320" y="177840"/>
            <a:ext cx="10566000" cy="584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连</a:t>
            </a:r>
            <a:r>
              <a:rPr lang="zh-CN" altLang="en-US" sz="3200" b="1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接</a:t>
            </a:r>
            <a:r>
              <a:rPr lang="en-US" altLang="zh-CN" sz="3200" b="1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API</a:t>
            </a:r>
            <a:endParaRPr lang="en-US" sz="32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9" name="TextShape 3"/>
          <p:cNvSpPr txBox="1"/>
          <p:nvPr/>
        </p:nvSpPr>
        <p:spPr>
          <a:xfrm>
            <a:off x="5718240" y="6553080"/>
            <a:ext cx="711000" cy="380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fld id="{97E104D2-61DC-487C-85DA-260A247EF8A5}" type="slidenum">
              <a:rPr lang="en-US" sz="1000" b="0" strike="noStrike" spc="-1">
                <a:solidFill>
                  <a:srgbClr val="595959"/>
                </a:solidFill>
                <a:latin typeface="Arial" panose="020B0604020202020204"/>
                <a:ea typeface="PMingLiU"/>
              </a:rPr>
              <a:t>14</a:t>
            </a:fld>
            <a:endParaRPr lang="en-US" sz="1000" b="0" strike="noStrike" spc="-1">
              <a:latin typeface="Times New Roman" panose="02020603050405020304"/>
            </a:endParaRPr>
          </a:p>
        </p:txBody>
      </p:sp>
      <p:sp>
        <p:nvSpPr>
          <p:cNvPr id="301" name="CustomShape 5"/>
          <p:cNvSpPr/>
          <p:nvPr/>
        </p:nvSpPr>
        <p:spPr>
          <a:xfrm>
            <a:off x="0" y="-107640"/>
            <a:ext cx="12600" cy="214920"/>
          </a:xfrm>
          <a:prstGeom prst="rect">
            <a:avLst/>
          </a:prstGeom>
          <a:solidFill>
            <a:srgbClr val="F2F4F5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3" name="CustomShape 6"/>
          <p:cNvSpPr/>
          <p:nvPr/>
        </p:nvSpPr>
        <p:spPr>
          <a:xfrm>
            <a:off x="0" y="-138600"/>
            <a:ext cx="12600" cy="276480"/>
          </a:xfrm>
          <a:prstGeom prst="rect">
            <a:avLst/>
          </a:prstGeom>
          <a:solidFill>
            <a:srgbClr val="F2F4F5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7595640" y="2839655"/>
            <a:ext cx="3154680" cy="3450191"/>
          </a:xfrm>
          <a:prstGeom prst="rect">
            <a:avLst/>
          </a:prstGeom>
          <a:ln w="0">
            <a:noFill/>
          </a:ln>
        </p:spPr>
      </p:pic>
      <p:pic>
        <p:nvPicPr>
          <p:cNvPr id="10" name="圖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1234069" y="2839656"/>
            <a:ext cx="5333760" cy="1066320"/>
          </a:xfrm>
          <a:prstGeom prst="rect">
            <a:avLst/>
          </a:prstGeom>
          <a:ln w="0">
            <a:noFill/>
          </a:ln>
        </p:spPr>
      </p:pic>
      <p:grpSp>
        <p:nvGrpSpPr>
          <p:cNvPr id="11" name="Group 4"/>
          <p:cNvGrpSpPr/>
          <p:nvPr/>
        </p:nvGrpSpPr>
        <p:grpSpPr>
          <a:xfrm>
            <a:off x="1234069" y="4553567"/>
            <a:ext cx="5418720" cy="1736280"/>
            <a:chOff x="1667520" y="4343400"/>
            <a:chExt cx="5418720" cy="1736280"/>
          </a:xfrm>
        </p:grpSpPr>
        <p:pic>
          <p:nvPicPr>
            <p:cNvPr id="12" name="圖片 6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667520" y="4343400"/>
              <a:ext cx="5418720" cy="318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" name="圖片 7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674720" y="4662720"/>
              <a:ext cx="5411520" cy="1416960"/>
            </a:xfrm>
            <a:prstGeom prst="rect">
              <a:avLst/>
            </a:prstGeom>
            <a:ln w="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6886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457200" y="1600200"/>
            <a:ext cx="11505960" cy="4723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r>
              <a:rPr lang="zh-CN" sz="2800" b="1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zh-CN" sz="28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CN" sz="28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8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−</a:t>
            </a:r>
            <a:r>
              <a:rPr lang="en-US" sz="16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CN" altLang="en-US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增加一笔数据</a:t>
            </a:r>
            <a:endParaRPr lang="en-US" b="0" strike="noStrike" spc="-1" dirty="0" smtClean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r>
              <a:rPr lang="zh-CN" sz="2800" b="1" strike="noStrike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删除</a:t>
            </a:r>
            <a:endParaRPr lang="en-US" sz="2800" b="1" strike="noStrike" spc="-1" dirty="0" smtClean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  <a:spcBef>
                <a:spcPts val="560"/>
              </a:spcBef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2800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− </a:t>
            </a:r>
            <a:r>
              <a:rPr lang="zh-CN" b="0" strike="noStrike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删</a:t>
            </a:r>
            <a:r>
              <a:rPr lang="zh-CN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除所选数据</a:t>
            </a:r>
            <a:endParaRPr lang="en-US" b="0" strike="noStrike" spc="-1" dirty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r>
              <a:rPr lang="zh-CN" sz="2800" b="1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endParaRPr lang="en-US" sz="2800" b="1" strike="noStrike" spc="-1" dirty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  <a:spcBef>
                <a:spcPts val="560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− </a:t>
            </a:r>
            <a:r>
              <a:rPr lang="zh-CN" b="0" strike="noStrike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zh-CN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所选数据</a:t>
            </a:r>
            <a:endParaRPr lang="en-US" b="0" strike="noStrike" spc="-1" dirty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r>
              <a:rPr lang="zh-CN" sz="2800" b="1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查询</a:t>
            </a:r>
            <a:endParaRPr lang="en-US" sz="2800" b="1" strike="noStrike" spc="-1" dirty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  <a:spcBef>
                <a:spcPts val="560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− </a:t>
            </a:r>
            <a:r>
              <a:rPr lang="zh-CN" b="0" strike="noStrike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条</a:t>
            </a:r>
            <a:r>
              <a:rPr lang="zh-CN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件查询数据</a:t>
            </a:r>
            <a:endParaRPr lang="en-US" b="0" strike="noStrike" spc="-1" dirty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                                     </a:t>
            </a: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56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184320" y="177840"/>
            <a:ext cx="10566000" cy="584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TW" sz="32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基本功能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4" name="TextShape 3"/>
          <p:cNvSpPr txBox="1"/>
          <p:nvPr/>
        </p:nvSpPr>
        <p:spPr>
          <a:xfrm>
            <a:off x="5718240" y="6553080"/>
            <a:ext cx="711000" cy="380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fld id="{97486264-9832-4B57-A350-E27A3EA5CC6E}" type="slidenum">
              <a:rPr lang="en-US" sz="1000" b="0" strike="noStrike" spc="-1">
                <a:solidFill>
                  <a:srgbClr val="595959"/>
                </a:solidFill>
                <a:latin typeface="Arial" panose="020B0604020202020204"/>
                <a:ea typeface="PMingLiU"/>
              </a:rPr>
              <a:t>15</a:t>
            </a:fld>
            <a:endParaRPr lang="en-US" sz="10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457200" y="1600200"/>
            <a:ext cx="11505960" cy="4723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r>
              <a:rPr lang="zh-CN" sz="28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增加</a:t>
            </a:r>
            <a:endParaRPr lang="en-US" sz="2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                                     </a:t>
            </a:r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560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184320" y="177840"/>
            <a:ext cx="10566000" cy="584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基本功能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7" name="TextShape 3"/>
          <p:cNvSpPr txBox="1"/>
          <p:nvPr/>
        </p:nvSpPr>
        <p:spPr>
          <a:xfrm>
            <a:off x="5718240" y="6553080"/>
            <a:ext cx="711000" cy="380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fld id="{B0707427-2EBA-44DE-B588-7E6F412F56EF}" type="slidenum">
              <a:rPr lang="en-US" sz="1000" b="0" strike="noStrike" spc="-1">
                <a:solidFill>
                  <a:srgbClr val="595959"/>
                </a:solidFill>
                <a:latin typeface="Arial" panose="020B0604020202020204"/>
                <a:ea typeface="PMingLiU"/>
              </a:rPr>
              <a:t>16</a:t>
            </a:fld>
            <a:endParaRPr lang="en-US" sz="1000" b="0" strike="noStrike" spc="-1">
              <a:latin typeface="Times New Roman" panose="02020603050405020304"/>
            </a:endParaRPr>
          </a:p>
        </p:txBody>
      </p:sp>
      <p:pic>
        <p:nvPicPr>
          <p:cNvPr id="338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97160" y="3573360"/>
            <a:ext cx="7826040" cy="2864880"/>
          </a:xfrm>
          <a:prstGeom prst="rect">
            <a:avLst/>
          </a:prstGeom>
          <a:ln w="0">
            <a:noFill/>
          </a:ln>
        </p:spPr>
      </p:pic>
      <p:pic>
        <p:nvPicPr>
          <p:cNvPr id="33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2297160" y="2148480"/>
            <a:ext cx="7826040" cy="1310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457200" y="1600200"/>
            <a:ext cx="11505960" cy="4723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r>
              <a:rPr lang="zh-CN" sz="28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删除</a:t>
            </a:r>
            <a:endParaRPr lang="en-US" sz="2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                                     </a:t>
            </a:r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560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184320" y="177840"/>
            <a:ext cx="10566000" cy="584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基本功能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2" name="TextShape 3"/>
          <p:cNvSpPr txBox="1"/>
          <p:nvPr/>
        </p:nvSpPr>
        <p:spPr>
          <a:xfrm>
            <a:off x="5718240" y="6553080"/>
            <a:ext cx="711000" cy="380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fld id="{C3B3B26B-50B8-4438-9A44-DF8A31EAD61F}" type="slidenum">
              <a:rPr lang="en-US" sz="1000" b="0" strike="noStrike" spc="-1">
                <a:solidFill>
                  <a:srgbClr val="595959"/>
                </a:solidFill>
                <a:latin typeface="Arial" panose="020B0604020202020204"/>
                <a:ea typeface="PMingLiU"/>
              </a:rPr>
              <a:t>17</a:t>
            </a:fld>
            <a:endParaRPr lang="en-US" sz="1000" b="0" strike="noStrike" spc="-1">
              <a:latin typeface="Times New Roman" panose="02020603050405020304"/>
            </a:endParaRPr>
          </a:p>
        </p:txBody>
      </p:sp>
      <p:pic>
        <p:nvPicPr>
          <p:cNvPr id="343" name="圖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2297160" y="2148480"/>
            <a:ext cx="7826040" cy="1310400"/>
          </a:xfrm>
          <a:prstGeom prst="rect">
            <a:avLst/>
          </a:prstGeom>
          <a:ln w="0">
            <a:noFill/>
          </a:ln>
        </p:spPr>
      </p:pic>
      <p:pic>
        <p:nvPicPr>
          <p:cNvPr id="344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297160" y="3574080"/>
            <a:ext cx="7826040" cy="2788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457200" y="1600200"/>
            <a:ext cx="11505960" cy="4723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r>
              <a:rPr lang="zh-CN" sz="28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修改</a:t>
            </a:r>
            <a:endParaRPr lang="en-US" sz="2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                                     </a:t>
            </a:r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560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184320" y="177840"/>
            <a:ext cx="10566000" cy="584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基本功能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7" name="TextShape 3"/>
          <p:cNvSpPr txBox="1"/>
          <p:nvPr/>
        </p:nvSpPr>
        <p:spPr>
          <a:xfrm>
            <a:off x="5718240" y="6553080"/>
            <a:ext cx="711000" cy="380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fld id="{B1B3A0EE-D2A5-4D82-BE72-E81753281F0B}" type="slidenum">
              <a:rPr lang="en-US" sz="1000" b="0" strike="noStrike" spc="-1">
                <a:solidFill>
                  <a:srgbClr val="595959"/>
                </a:solidFill>
                <a:latin typeface="Arial" panose="020B0604020202020204"/>
                <a:ea typeface="PMingLiU"/>
              </a:rPr>
              <a:t>18</a:t>
            </a:fld>
            <a:endParaRPr lang="en-US" sz="1000" b="0" strike="noStrike" spc="-1">
              <a:latin typeface="Times New Roman" panose="02020603050405020304"/>
            </a:endParaRPr>
          </a:p>
        </p:txBody>
      </p:sp>
      <p:pic>
        <p:nvPicPr>
          <p:cNvPr id="348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9680" y="2133720"/>
            <a:ext cx="7823520" cy="1253520"/>
          </a:xfrm>
          <a:prstGeom prst="rect">
            <a:avLst/>
          </a:prstGeom>
          <a:ln w="0">
            <a:noFill/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680" y="3481784"/>
            <a:ext cx="7823520" cy="2653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457200" y="1600200"/>
            <a:ext cx="11505960" cy="4723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r>
              <a:rPr lang="zh-CN" sz="28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查询</a:t>
            </a:r>
            <a:endParaRPr lang="en-US" sz="2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                                     </a:t>
            </a:r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560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350" name="TextShape 2"/>
          <p:cNvSpPr txBox="1"/>
          <p:nvPr/>
        </p:nvSpPr>
        <p:spPr>
          <a:xfrm>
            <a:off x="184320" y="177840"/>
            <a:ext cx="10566000" cy="584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基本功能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1" name="TextShape 3"/>
          <p:cNvSpPr txBox="1"/>
          <p:nvPr/>
        </p:nvSpPr>
        <p:spPr>
          <a:xfrm>
            <a:off x="5718240" y="6553080"/>
            <a:ext cx="711000" cy="380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fld id="{529A2FFB-8332-47B6-845F-B1445BEA342B}" type="slidenum">
              <a:rPr lang="en-US" sz="1000" b="0" strike="noStrike" spc="-1">
                <a:solidFill>
                  <a:srgbClr val="595959"/>
                </a:solidFill>
                <a:latin typeface="Arial" panose="020B0604020202020204"/>
                <a:ea typeface="PMingLiU"/>
              </a:rPr>
              <a:t>19</a:t>
            </a:fld>
            <a:endParaRPr lang="en-US" sz="1000" b="0" strike="noStrike" spc="-1">
              <a:latin typeface="Times New Roman" panose="02020603050405020304"/>
            </a:endParaRPr>
          </a:p>
        </p:txBody>
      </p:sp>
      <p:pic>
        <p:nvPicPr>
          <p:cNvPr id="352" name="圖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2297160" y="2148480"/>
            <a:ext cx="7826040" cy="1310400"/>
          </a:xfrm>
          <a:prstGeom prst="rect">
            <a:avLst/>
          </a:prstGeom>
          <a:ln w="0">
            <a:noFill/>
          </a:ln>
        </p:spPr>
      </p:pic>
      <p:pic>
        <p:nvPicPr>
          <p:cNvPr id="353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297160" y="3558960"/>
            <a:ext cx="7826040" cy="2964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2210040" y="-18000"/>
            <a:ext cx="7848000" cy="2118960"/>
          </a:xfrm>
          <a:custGeom>
            <a:avLst/>
            <a:gdLst/>
            <a:ahLst/>
            <a:cxnLst/>
            <a:rect l="l" t="t" r="r" b="b"/>
            <a:pathLst>
              <a:path w="7810882" h="2490039">
                <a:moveTo>
                  <a:pt x="0" y="0"/>
                </a:moveTo>
                <a:lnTo>
                  <a:pt x="7810882" y="0"/>
                </a:lnTo>
                <a:lnTo>
                  <a:pt x="7788307" y="49935"/>
                </a:lnTo>
                <a:cubicBezTo>
                  <a:pt x="7092620" y="1493722"/>
                  <a:pt x="5615382" y="2490039"/>
                  <a:pt x="3905441" y="2490039"/>
                </a:cubicBezTo>
                <a:cubicBezTo>
                  <a:pt x="2195501" y="2490039"/>
                  <a:pt x="718262" y="1493722"/>
                  <a:pt x="22575" y="49935"/>
                </a:cubicBezTo>
                <a:close/>
              </a:path>
            </a:pathLst>
          </a:custGeom>
          <a:gradFill rotWithShape="0">
            <a:gsLst>
              <a:gs pos="0">
                <a:srgbClr val="B6D3B7">
                  <a:alpha val="0"/>
                </a:srgbClr>
              </a:gs>
              <a:gs pos="100000">
                <a:srgbClr val="77B6BF">
                  <a:alpha val="55294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2"/>
          <p:cNvSpPr/>
          <p:nvPr/>
        </p:nvSpPr>
        <p:spPr>
          <a:xfrm>
            <a:off x="5290200" y="459360"/>
            <a:ext cx="1968120" cy="1004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FFFFFF"/>
                </a:solidFill>
                <a:latin typeface="思源宋体 CN Heavy"/>
                <a:ea typeface="思源宋体 CN Heavy"/>
              </a:rPr>
              <a:t>目錄</a:t>
            </a:r>
            <a:endParaRPr lang="en-US" sz="6000" b="0" strike="noStrike" spc="-1">
              <a:latin typeface="Arial" panose="020B0604020202020204"/>
            </a:endParaRPr>
          </a:p>
        </p:txBody>
      </p:sp>
      <p:sp>
        <p:nvSpPr>
          <p:cNvPr id="215" name="CustomShape 3"/>
          <p:cNvSpPr/>
          <p:nvPr/>
        </p:nvSpPr>
        <p:spPr>
          <a:xfrm rot="16200000">
            <a:off x="6028200" y="457200"/>
            <a:ext cx="492120" cy="2358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rot="5400000" vert="vert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思源黑体"/>
                <a:ea typeface="思源黑体"/>
              </a:rPr>
              <a:t>CONTENTS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16" name="CustomShape 4"/>
          <p:cNvSpPr/>
          <p:nvPr/>
        </p:nvSpPr>
        <p:spPr>
          <a:xfrm rot="19017000">
            <a:off x="4406400" y="746280"/>
            <a:ext cx="304920" cy="220680"/>
          </a:xfrm>
          <a:custGeom>
            <a:avLst/>
            <a:gdLst/>
            <a:ahLst/>
            <a:cxnLst/>
            <a:rect l="l" t="t" r="r" b="b"/>
            <a:pathLst>
              <a:path w="1089764" h="789139">
                <a:moveTo>
                  <a:pt x="75156" y="789139"/>
                </a:moveTo>
                <a:lnTo>
                  <a:pt x="0" y="0"/>
                </a:lnTo>
                <a:lnTo>
                  <a:pt x="1089764" y="425885"/>
                </a:lnTo>
                <a:lnTo>
                  <a:pt x="75156" y="789139"/>
                </a:lnTo>
                <a:close/>
              </a:path>
            </a:pathLst>
          </a:custGeom>
          <a:gradFill rotWithShape="0">
            <a:gsLst>
              <a:gs pos="0">
                <a:srgbClr val="92BFB5"/>
              </a:gs>
              <a:gs pos="100000">
                <a:srgbClr val="92BFB5"/>
              </a:gs>
            </a:gsLst>
            <a:lin ang="19014000"/>
          </a:gradFill>
          <a:ln>
            <a:noFill/>
          </a:ln>
          <a:effectLst>
            <a:outerShdw blurRad="190500" dist="37674" dir="2700000" algn="tl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5"/>
          <p:cNvSpPr/>
          <p:nvPr/>
        </p:nvSpPr>
        <p:spPr>
          <a:xfrm rot="4769400">
            <a:off x="7522200" y="360000"/>
            <a:ext cx="283320" cy="197280"/>
          </a:xfrm>
          <a:custGeom>
            <a:avLst/>
            <a:gdLst/>
            <a:ahLst/>
            <a:cxnLst/>
            <a:rect l="l" t="t" r="r" b="b"/>
            <a:pathLst>
              <a:path w="1702129" h="1186269">
                <a:moveTo>
                  <a:pt x="0" y="666791"/>
                </a:moveTo>
                <a:lnTo>
                  <a:pt x="1702129" y="0"/>
                </a:lnTo>
                <a:lnTo>
                  <a:pt x="988057" y="1186269"/>
                </a:lnTo>
                <a:lnTo>
                  <a:pt x="0" y="666791"/>
                </a:lnTo>
                <a:close/>
              </a:path>
            </a:pathLst>
          </a:custGeom>
          <a:gradFill rotWithShape="0">
            <a:gsLst>
              <a:gs pos="8000">
                <a:srgbClr val="B6D3B7"/>
              </a:gs>
              <a:gs pos="100000">
                <a:srgbClr val="92BFB5"/>
              </a:gs>
            </a:gsLst>
            <a:lin ang="6030000"/>
          </a:gradFill>
          <a:ln>
            <a:noFill/>
          </a:ln>
          <a:effectLst>
            <a:outerShdw blurRad="190500" dist="37674" dir="2700000" algn="tl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8" name="Group 6"/>
          <p:cNvGrpSpPr/>
          <p:nvPr/>
        </p:nvGrpSpPr>
        <p:grpSpPr>
          <a:xfrm>
            <a:off x="3861720" y="2113560"/>
            <a:ext cx="5232240" cy="700200"/>
            <a:chOff x="3861720" y="2113560"/>
            <a:chExt cx="5232240" cy="700200"/>
          </a:xfrm>
        </p:grpSpPr>
        <p:sp>
          <p:nvSpPr>
            <p:cNvPr id="219" name="CustomShape 7"/>
            <p:cNvSpPr/>
            <p:nvPr/>
          </p:nvSpPr>
          <p:spPr>
            <a:xfrm>
              <a:off x="5113440" y="2207520"/>
              <a:ext cx="3980520" cy="51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800" b="1" strike="noStrike" spc="-1">
                  <a:solidFill>
                    <a:srgbClr val="FFFFFF"/>
                  </a:solidFill>
                  <a:latin typeface="Microsoft JhengHei" panose="020B0604030504040204" charset="-120"/>
                  <a:ea typeface="Microsoft JhengHei" panose="020B0604030504040204" charset="-120"/>
                </a:rPr>
                <a:t>Ant Design of Angular</a:t>
              </a:r>
              <a:endParaRPr lang="en-US" sz="2800" b="0" strike="noStrike" spc="-1">
                <a:latin typeface="Arial" panose="020B0604020202020204"/>
              </a:endParaRPr>
            </a:p>
          </p:txBody>
        </p:sp>
        <p:grpSp>
          <p:nvGrpSpPr>
            <p:cNvPr id="220" name="Group 8"/>
            <p:cNvGrpSpPr/>
            <p:nvPr/>
          </p:nvGrpSpPr>
          <p:grpSpPr>
            <a:xfrm>
              <a:off x="3861720" y="2113560"/>
              <a:ext cx="1008000" cy="700200"/>
              <a:chOff x="3861720" y="2113560"/>
              <a:chExt cx="1008000" cy="700200"/>
            </a:xfrm>
          </p:grpSpPr>
          <p:grpSp>
            <p:nvGrpSpPr>
              <p:cNvPr id="221" name="Group 9"/>
              <p:cNvGrpSpPr/>
              <p:nvPr/>
            </p:nvGrpSpPr>
            <p:grpSpPr>
              <a:xfrm>
                <a:off x="3861720" y="2113560"/>
                <a:ext cx="700200" cy="700200"/>
                <a:chOff x="3861720" y="2113560"/>
                <a:chExt cx="700200" cy="700200"/>
              </a:xfrm>
            </p:grpSpPr>
            <p:sp>
              <p:nvSpPr>
                <p:cNvPr id="222" name="CustomShape 10"/>
                <p:cNvSpPr/>
                <p:nvPr/>
              </p:nvSpPr>
              <p:spPr>
                <a:xfrm>
                  <a:off x="3861720" y="2113560"/>
                  <a:ext cx="700200" cy="7002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2BFB5"/>
                    </a:gs>
                    <a:gs pos="100000">
                      <a:srgbClr val="52A4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01600" dist="37674" dir="2700000" algn="tl" rotWithShape="0">
                    <a:srgbClr val="000000">
                      <a:alpha val="25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223" name="CustomShape 11"/>
                <p:cNvSpPr/>
                <p:nvPr/>
              </p:nvSpPr>
              <p:spPr>
                <a:xfrm>
                  <a:off x="3938040" y="2207520"/>
                  <a:ext cx="556200" cy="495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wrap="none" lIns="68760" tIns="34200" rIns="68760" bIns="34200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2800" b="0" strike="noStrike" spc="-1">
                      <a:solidFill>
                        <a:srgbClr val="FFFFFF"/>
                      </a:solidFill>
                      <a:latin typeface="思源黑体"/>
                      <a:ea typeface="思源黑体"/>
                    </a:rPr>
                    <a:t>01</a:t>
                  </a:r>
                  <a:endParaRPr lang="en-US" sz="2800" b="0" strike="noStrike" spc="-1">
                    <a:latin typeface="Arial" panose="020B0604020202020204"/>
                  </a:endParaRPr>
                </a:p>
              </p:txBody>
            </p:sp>
          </p:grpSp>
          <p:sp>
            <p:nvSpPr>
              <p:cNvPr id="224" name="CustomShape 12"/>
              <p:cNvSpPr/>
              <p:nvPr/>
            </p:nvSpPr>
            <p:spPr>
              <a:xfrm rot="5400000">
                <a:off x="4715280" y="2408400"/>
                <a:ext cx="198000" cy="110880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8100000"/>
              </a:gradFill>
              <a:ln>
                <a:noFill/>
              </a:ln>
              <a:effectLst>
                <a:outerShdw blurRad="101600" dist="37674" dir="2700000" algn="tl" rotWithShape="0">
                  <a:srgbClr val="000000">
                    <a:alpha val="2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225" name="Group 13"/>
          <p:cNvGrpSpPr/>
          <p:nvPr/>
        </p:nvGrpSpPr>
        <p:grpSpPr>
          <a:xfrm>
            <a:off x="3900960" y="3048120"/>
            <a:ext cx="4032000" cy="700200"/>
            <a:chOff x="3900960" y="3048120"/>
            <a:chExt cx="4032000" cy="700200"/>
          </a:xfrm>
        </p:grpSpPr>
        <p:grpSp>
          <p:nvGrpSpPr>
            <p:cNvPr id="226" name="Group 14"/>
            <p:cNvGrpSpPr/>
            <p:nvPr/>
          </p:nvGrpSpPr>
          <p:grpSpPr>
            <a:xfrm>
              <a:off x="3900960" y="3048120"/>
              <a:ext cx="1008000" cy="700200"/>
              <a:chOff x="3900960" y="3048120"/>
              <a:chExt cx="1008000" cy="700200"/>
            </a:xfrm>
          </p:grpSpPr>
          <p:grpSp>
            <p:nvGrpSpPr>
              <p:cNvPr id="227" name="Group 15"/>
              <p:cNvGrpSpPr/>
              <p:nvPr/>
            </p:nvGrpSpPr>
            <p:grpSpPr>
              <a:xfrm>
                <a:off x="3900960" y="3048120"/>
                <a:ext cx="700200" cy="700200"/>
                <a:chOff x="3900960" y="3048120"/>
                <a:chExt cx="700200" cy="700200"/>
              </a:xfrm>
            </p:grpSpPr>
            <p:sp>
              <p:nvSpPr>
                <p:cNvPr id="228" name="CustomShape 16"/>
                <p:cNvSpPr/>
                <p:nvPr/>
              </p:nvSpPr>
              <p:spPr>
                <a:xfrm>
                  <a:off x="3900960" y="3048120"/>
                  <a:ext cx="700200" cy="7002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2BFB5"/>
                    </a:gs>
                    <a:gs pos="100000">
                      <a:srgbClr val="52A4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01600" dist="37674" dir="2700000" algn="tl" rotWithShape="0">
                    <a:srgbClr val="000000">
                      <a:alpha val="25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229" name="CustomShape 17"/>
                <p:cNvSpPr/>
                <p:nvPr/>
              </p:nvSpPr>
              <p:spPr>
                <a:xfrm>
                  <a:off x="3978360" y="3142440"/>
                  <a:ext cx="554760" cy="495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wrap="none" lIns="68760" tIns="34200" rIns="68760" bIns="34200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2800" b="0" strike="noStrike" spc="-1">
                      <a:solidFill>
                        <a:srgbClr val="FFFFFF"/>
                      </a:solidFill>
                      <a:latin typeface="思源黑体"/>
                      <a:ea typeface="思源黑体"/>
                    </a:rPr>
                    <a:t>02</a:t>
                  </a:r>
                  <a:endParaRPr lang="en-US" sz="2800" b="0" strike="noStrike" spc="-1">
                    <a:latin typeface="Arial" panose="020B0604020202020204"/>
                  </a:endParaRPr>
                </a:p>
              </p:txBody>
            </p:sp>
          </p:grpSp>
          <p:sp>
            <p:nvSpPr>
              <p:cNvPr id="230" name="CustomShape 18"/>
              <p:cNvSpPr/>
              <p:nvPr/>
            </p:nvSpPr>
            <p:spPr>
              <a:xfrm rot="5400000">
                <a:off x="4754520" y="3343320"/>
                <a:ext cx="198000" cy="110880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8100000"/>
              </a:gradFill>
              <a:ln>
                <a:noFill/>
              </a:ln>
              <a:effectLst>
                <a:outerShdw blurRad="101600" dist="37674" dir="2700000" algn="tl" rotWithShape="0">
                  <a:srgbClr val="000000">
                    <a:alpha val="2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31" name="CustomShape 19"/>
            <p:cNvSpPr/>
            <p:nvPr/>
          </p:nvSpPr>
          <p:spPr>
            <a:xfrm>
              <a:off x="5150880" y="3179160"/>
              <a:ext cx="2782080" cy="51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sz="2800" b="1" strike="noStrike" spc="-1">
                  <a:solidFill>
                    <a:srgbClr val="FFFFFF"/>
                  </a:solidFill>
                  <a:latin typeface="Microsoft JhengHei" panose="020B0604030504040204" charset="-120"/>
                  <a:ea typeface="Microsoft JhengHei" panose="020B0604030504040204" charset="-120"/>
                </a:rPr>
                <a:t>连接</a:t>
              </a:r>
              <a:r>
                <a:rPr lang="en-US" sz="2800" b="1" strike="noStrike" spc="-1">
                  <a:solidFill>
                    <a:srgbClr val="FFFFFF"/>
                  </a:solidFill>
                  <a:latin typeface="Microsoft JhengHei" panose="020B0604030504040204" charset="-120"/>
                  <a:ea typeface="Microsoft JhengHei" panose="020B0604030504040204" charset="-120"/>
                </a:rPr>
                <a:t>API</a:t>
              </a:r>
              <a:endParaRPr lang="en-US" sz="2800" b="0" strike="noStrike" spc="-1">
                <a:latin typeface="Arial" panose="020B0604020202020204"/>
              </a:endParaRPr>
            </a:p>
          </p:txBody>
        </p:sp>
      </p:grpSp>
      <p:grpSp>
        <p:nvGrpSpPr>
          <p:cNvPr id="232" name="Group 20"/>
          <p:cNvGrpSpPr/>
          <p:nvPr/>
        </p:nvGrpSpPr>
        <p:grpSpPr>
          <a:xfrm>
            <a:off x="3894840" y="4028760"/>
            <a:ext cx="4613040" cy="700200"/>
            <a:chOff x="3894840" y="4028760"/>
            <a:chExt cx="4613040" cy="700200"/>
          </a:xfrm>
        </p:grpSpPr>
        <p:grpSp>
          <p:nvGrpSpPr>
            <p:cNvPr id="233" name="Group 21"/>
            <p:cNvGrpSpPr/>
            <p:nvPr/>
          </p:nvGrpSpPr>
          <p:grpSpPr>
            <a:xfrm>
              <a:off x="3894840" y="4028760"/>
              <a:ext cx="1098360" cy="700200"/>
              <a:chOff x="3894840" y="4028760"/>
              <a:chExt cx="1098360" cy="700200"/>
            </a:xfrm>
          </p:grpSpPr>
          <p:grpSp>
            <p:nvGrpSpPr>
              <p:cNvPr id="234" name="Group 22"/>
              <p:cNvGrpSpPr/>
              <p:nvPr/>
            </p:nvGrpSpPr>
            <p:grpSpPr>
              <a:xfrm>
                <a:off x="3894840" y="4028760"/>
                <a:ext cx="762840" cy="700200"/>
                <a:chOff x="3894840" y="4028760"/>
                <a:chExt cx="762840" cy="700200"/>
              </a:xfrm>
            </p:grpSpPr>
            <p:sp>
              <p:nvSpPr>
                <p:cNvPr id="235" name="CustomShape 23"/>
                <p:cNvSpPr/>
                <p:nvPr/>
              </p:nvSpPr>
              <p:spPr>
                <a:xfrm>
                  <a:off x="3894840" y="4028760"/>
                  <a:ext cx="762840" cy="7002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2BFB5"/>
                    </a:gs>
                    <a:gs pos="100000">
                      <a:srgbClr val="52A4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01600" dist="37674" dir="2700000" algn="tl" rotWithShape="0">
                    <a:srgbClr val="000000">
                      <a:alpha val="25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236" name="CustomShape 24"/>
                <p:cNvSpPr/>
                <p:nvPr/>
              </p:nvSpPr>
              <p:spPr>
                <a:xfrm>
                  <a:off x="4004280" y="4123080"/>
                  <a:ext cx="554760" cy="495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wrap="none" lIns="68760" tIns="34200" rIns="68760" bIns="34200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2800" b="0" strike="noStrike" spc="-1">
                      <a:solidFill>
                        <a:srgbClr val="FFFFFF"/>
                      </a:solidFill>
                      <a:latin typeface="思源黑体"/>
                      <a:ea typeface="思源黑体"/>
                    </a:rPr>
                    <a:t>03</a:t>
                  </a:r>
                  <a:endParaRPr lang="en-US" sz="2800" b="0" strike="noStrike" spc="-1">
                    <a:latin typeface="Arial" panose="020B0604020202020204"/>
                  </a:endParaRPr>
                </a:p>
              </p:txBody>
            </p:sp>
          </p:grpSp>
          <p:sp>
            <p:nvSpPr>
              <p:cNvPr id="237" name="CustomShape 25"/>
              <p:cNvSpPr/>
              <p:nvPr/>
            </p:nvSpPr>
            <p:spPr>
              <a:xfrm rot="5400000">
                <a:off x="4833720" y="4318560"/>
                <a:ext cx="198000" cy="120600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8100000"/>
              </a:gradFill>
              <a:ln>
                <a:noFill/>
              </a:ln>
              <a:effectLst>
                <a:outerShdw blurRad="101600" dist="37674" dir="2700000" algn="tl" rotWithShape="0">
                  <a:srgbClr val="000000">
                    <a:alpha val="2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38" name="CustomShape 26"/>
            <p:cNvSpPr/>
            <p:nvPr/>
          </p:nvSpPr>
          <p:spPr>
            <a:xfrm>
              <a:off x="5169960" y="4125600"/>
              <a:ext cx="3337920" cy="51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sz="2800" b="1" strike="noStrike" spc="-1">
                  <a:solidFill>
                    <a:srgbClr val="FFFFFF"/>
                  </a:solidFill>
                  <a:latin typeface="Microsoft JhengHei" panose="020B0604030504040204" charset="-120"/>
                  <a:ea typeface="Microsoft JhengHei" panose="020B0604030504040204" charset="-120"/>
                </a:rPr>
                <a:t>基本功能</a:t>
              </a:r>
              <a:endParaRPr lang="en-US" sz="2800" b="0" strike="noStrike" spc="-1">
                <a:latin typeface="Arial" panose="020B0604020202020204"/>
              </a:endParaRPr>
            </a:p>
          </p:txBody>
        </p:sp>
      </p:grpSp>
      <p:grpSp>
        <p:nvGrpSpPr>
          <p:cNvPr id="239" name="Group 27"/>
          <p:cNvGrpSpPr/>
          <p:nvPr/>
        </p:nvGrpSpPr>
        <p:grpSpPr>
          <a:xfrm>
            <a:off x="3885480" y="5935680"/>
            <a:ext cx="3527280" cy="700200"/>
            <a:chOff x="3885480" y="5935680"/>
            <a:chExt cx="3527280" cy="700200"/>
          </a:xfrm>
        </p:grpSpPr>
        <p:grpSp>
          <p:nvGrpSpPr>
            <p:cNvPr id="240" name="Group 28"/>
            <p:cNvGrpSpPr/>
            <p:nvPr/>
          </p:nvGrpSpPr>
          <p:grpSpPr>
            <a:xfrm>
              <a:off x="3885480" y="5935680"/>
              <a:ext cx="1008360" cy="700200"/>
              <a:chOff x="3885480" y="5935680"/>
              <a:chExt cx="1008360" cy="700200"/>
            </a:xfrm>
          </p:grpSpPr>
          <p:grpSp>
            <p:nvGrpSpPr>
              <p:cNvPr id="241" name="Group 29"/>
              <p:cNvGrpSpPr/>
              <p:nvPr/>
            </p:nvGrpSpPr>
            <p:grpSpPr>
              <a:xfrm>
                <a:off x="3885480" y="5935680"/>
                <a:ext cx="744480" cy="700200"/>
                <a:chOff x="3885480" y="5935680"/>
                <a:chExt cx="744480" cy="700200"/>
              </a:xfrm>
            </p:grpSpPr>
            <p:sp>
              <p:nvSpPr>
                <p:cNvPr id="242" name="CustomShape 30"/>
                <p:cNvSpPr/>
                <p:nvPr/>
              </p:nvSpPr>
              <p:spPr>
                <a:xfrm>
                  <a:off x="3885480" y="5935680"/>
                  <a:ext cx="744480" cy="7002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2BFB5"/>
                    </a:gs>
                    <a:gs pos="100000">
                      <a:srgbClr val="52A4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01600" dist="37674" dir="2700000" algn="tl" rotWithShape="0">
                    <a:srgbClr val="000000">
                      <a:alpha val="25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243" name="CustomShape 31"/>
                <p:cNvSpPr/>
                <p:nvPr/>
              </p:nvSpPr>
              <p:spPr>
                <a:xfrm>
                  <a:off x="3962160" y="6029640"/>
                  <a:ext cx="556200" cy="495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wrap="none" lIns="68760" tIns="34200" rIns="68760" bIns="34200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2800" b="0" strike="noStrike" spc="-1">
                      <a:solidFill>
                        <a:srgbClr val="FFFFFF"/>
                      </a:solidFill>
                      <a:latin typeface="思源黑体"/>
                      <a:ea typeface="思源黑体"/>
                    </a:rPr>
                    <a:t>05</a:t>
                  </a:r>
                  <a:endParaRPr lang="en-US" sz="2800" b="0" strike="noStrike" spc="-1">
                    <a:latin typeface="Arial" panose="020B0604020202020204"/>
                  </a:endParaRPr>
                </a:p>
              </p:txBody>
            </p:sp>
          </p:grpSp>
          <p:sp>
            <p:nvSpPr>
              <p:cNvPr id="244" name="CustomShape 32"/>
              <p:cNvSpPr/>
              <p:nvPr/>
            </p:nvSpPr>
            <p:spPr>
              <a:xfrm rot="5400000">
                <a:off x="4739400" y="6230520"/>
                <a:ext cx="198000" cy="110880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8100000"/>
              </a:gradFill>
              <a:ln>
                <a:noFill/>
              </a:ln>
              <a:effectLst>
                <a:outerShdw blurRad="101600" dist="37674" dir="2700000" algn="tl" rotWithShape="0">
                  <a:srgbClr val="000000">
                    <a:alpha val="2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45" name="CustomShape 33"/>
            <p:cNvSpPr/>
            <p:nvPr/>
          </p:nvSpPr>
          <p:spPr>
            <a:xfrm>
              <a:off x="5127120" y="6003000"/>
              <a:ext cx="2285640" cy="51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sz="2800" b="1" strike="noStrike" spc="-1">
                  <a:solidFill>
                    <a:srgbClr val="FFFFFF"/>
                  </a:solidFill>
                  <a:latin typeface="Microsoft JhengHei" panose="020B0604030504040204" charset="-120"/>
                  <a:ea typeface="Microsoft JhengHei" panose="020B0604030504040204" charset="-120"/>
                </a:rPr>
                <a:t>下载</a:t>
              </a:r>
              <a:endParaRPr lang="en-US" sz="2800" b="0" strike="noStrike" spc="-1">
                <a:latin typeface="Arial" panose="020B0604020202020204"/>
              </a:endParaRPr>
            </a:p>
          </p:txBody>
        </p:sp>
      </p:grpSp>
      <p:grpSp>
        <p:nvGrpSpPr>
          <p:cNvPr id="246" name="Group 34"/>
          <p:cNvGrpSpPr/>
          <p:nvPr/>
        </p:nvGrpSpPr>
        <p:grpSpPr>
          <a:xfrm>
            <a:off x="3890160" y="4960800"/>
            <a:ext cx="4613040" cy="700200"/>
            <a:chOff x="3890160" y="4960800"/>
            <a:chExt cx="4613040" cy="700200"/>
          </a:xfrm>
        </p:grpSpPr>
        <p:grpSp>
          <p:nvGrpSpPr>
            <p:cNvPr id="247" name="Group 35"/>
            <p:cNvGrpSpPr/>
            <p:nvPr/>
          </p:nvGrpSpPr>
          <p:grpSpPr>
            <a:xfrm>
              <a:off x="3890160" y="4960800"/>
              <a:ext cx="1098360" cy="700200"/>
              <a:chOff x="3890160" y="4960800"/>
              <a:chExt cx="1098360" cy="700200"/>
            </a:xfrm>
          </p:grpSpPr>
          <p:grpSp>
            <p:nvGrpSpPr>
              <p:cNvPr id="248" name="Group 36"/>
              <p:cNvGrpSpPr/>
              <p:nvPr/>
            </p:nvGrpSpPr>
            <p:grpSpPr>
              <a:xfrm>
                <a:off x="3890160" y="4960800"/>
                <a:ext cx="762840" cy="700200"/>
                <a:chOff x="3890160" y="4960800"/>
                <a:chExt cx="762840" cy="700200"/>
              </a:xfrm>
            </p:grpSpPr>
            <p:sp>
              <p:nvSpPr>
                <p:cNvPr id="249" name="CustomShape 37"/>
                <p:cNvSpPr/>
                <p:nvPr/>
              </p:nvSpPr>
              <p:spPr>
                <a:xfrm>
                  <a:off x="3890160" y="4960800"/>
                  <a:ext cx="762840" cy="7002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2BFB5"/>
                    </a:gs>
                    <a:gs pos="100000">
                      <a:srgbClr val="52A4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01600" dist="37674" dir="2700000" algn="tl" rotWithShape="0">
                    <a:srgbClr val="000000">
                      <a:alpha val="25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250" name="CustomShape 38"/>
                <p:cNvSpPr/>
                <p:nvPr/>
              </p:nvSpPr>
              <p:spPr>
                <a:xfrm>
                  <a:off x="3998520" y="5055120"/>
                  <a:ext cx="556200" cy="495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wrap="none" lIns="68760" tIns="34200" rIns="68760" bIns="34200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2800" b="0" strike="noStrike" spc="-1">
                      <a:solidFill>
                        <a:srgbClr val="FFFFFF"/>
                      </a:solidFill>
                      <a:latin typeface="思源黑体"/>
                      <a:ea typeface="思源黑体"/>
                    </a:rPr>
                    <a:t>04</a:t>
                  </a:r>
                  <a:endParaRPr lang="en-US" sz="2800" b="0" strike="noStrike" spc="-1">
                    <a:latin typeface="Arial" panose="020B0604020202020204"/>
                  </a:endParaRPr>
                </a:p>
              </p:txBody>
            </p:sp>
          </p:grpSp>
          <p:sp>
            <p:nvSpPr>
              <p:cNvPr id="251" name="CustomShape 39"/>
              <p:cNvSpPr/>
              <p:nvPr/>
            </p:nvSpPr>
            <p:spPr>
              <a:xfrm rot="5400000">
                <a:off x="4829040" y="5250600"/>
                <a:ext cx="198000" cy="120600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8100000"/>
              </a:gradFill>
              <a:ln>
                <a:noFill/>
              </a:ln>
              <a:effectLst>
                <a:outerShdw blurRad="101600" dist="37674" dir="2700000" algn="tl" rotWithShape="0">
                  <a:srgbClr val="000000">
                    <a:alpha val="2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52" name="CustomShape 40"/>
            <p:cNvSpPr/>
            <p:nvPr/>
          </p:nvSpPr>
          <p:spPr>
            <a:xfrm>
              <a:off x="5165280" y="5057640"/>
              <a:ext cx="3337920" cy="51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z="2800" b="1" strike="noStrike" spc="-1" dirty="0">
                  <a:solidFill>
                    <a:srgbClr val="FFFFFF"/>
                  </a:solidFill>
                  <a:latin typeface="Microsoft JhengHei" panose="020B0604030504040204" charset="-120"/>
                  <a:ea typeface="Microsoft JhengHei" panose="020B0604030504040204" charset="-120"/>
                </a:rPr>
                <a:t>上传</a:t>
              </a:r>
              <a:endParaRPr lang="en-US" sz="2800" b="0" strike="noStrike" spc="-1" dirty="0">
                <a:latin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7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3" dur="7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457200" y="1600200"/>
            <a:ext cx="11505960" cy="4723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r>
              <a:rPr lang="zh-CN" altLang="en-US" sz="2800" b="1" strike="noStrike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上传</a:t>
            </a:r>
            <a:r>
              <a:rPr lang="zh-CN" sz="2800" b="1" strike="noStrike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代</a:t>
            </a:r>
            <a:r>
              <a:rPr lang="zh-CN" sz="2800" b="1" strike="noStrike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码</a:t>
            </a: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                                     </a:t>
            </a: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56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184320" y="177840"/>
            <a:ext cx="10566000" cy="584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上传</a:t>
            </a:r>
            <a:endParaRPr lang="en-US" sz="32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8" name="TextShape 3"/>
          <p:cNvSpPr txBox="1"/>
          <p:nvPr/>
        </p:nvSpPr>
        <p:spPr>
          <a:xfrm>
            <a:off x="5718240" y="6553080"/>
            <a:ext cx="711000" cy="380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fld id="{1F28F29D-16CB-4F61-8C53-D857C5F65E60}" type="slidenum">
              <a:rPr lang="en-US" sz="1000" b="0" strike="noStrike" spc="-1">
                <a:solidFill>
                  <a:srgbClr val="595959"/>
                </a:solidFill>
                <a:latin typeface="Arial" panose="020B0604020202020204"/>
                <a:ea typeface="PMingLiU"/>
              </a:rPr>
              <a:t>20</a:t>
            </a:fld>
            <a:endParaRPr lang="en-US" sz="1000" b="0" strike="noStrike" spc="-1">
              <a:latin typeface="Times New Roman" panose="020206030504050203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17" y="2332798"/>
            <a:ext cx="6393734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7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457200" y="1600200"/>
            <a:ext cx="11505960" cy="4723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r>
              <a:rPr lang="zh-CN" altLang="en-US" sz="2800" b="1" strike="noStrike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上传</a:t>
            </a:r>
            <a:r>
              <a:rPr lang="zh-CN" sz="2800" b="1" strike="noStrike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代</a:t>
            </a:r>
            <a:r>
              <a:rPr lang="zh-CN" sz="2800" b="1" strike="noStrike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码</a:t>
            </a: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                                     </a:t>
            </a: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56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184320" y="177840"/>
            <a:ext cx="10566000" cy="584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上传</a:t>
            </a:r>
            <a:endParaRPr lang="en-US" sz="32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8" name="TextShape 3"/>
          <p:cNvSpPr txBox="1"/>
          <p:nvPr/>
        </p:nvSpPr>
        <p:spPr>
          <a:xfrm>
            <a:off x="5718240" y="6553080"/>
            <a:ext cx="711000" cy="380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fld id="{1F28F29D-16CB-4F61-8C53-D857C5F65E60}" type="slidenum">
              <a:rPr lang="en-US" sz="1000" b="0" strike="noStrike" spc="-1">
                <a:solidFill>
                  <a:srgbClr val="595959"/>
                </a:solidFill>
                <a:latin typeface="Arial" panose="020B0604020202020204"/>
                <a:ea typeface="PMingLiU"/>
              </a:rPr>
              <a:t>21</a:t>
            </a:fld>
            <a:endParaRPr lang="en-US" sz="1000" b="0" strike="noStrike" spc="-1">
              <a:latin typeface="Times New Roman" panose="020206030504050203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458" y="2373272"/>
            <a:ext cx="5791702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0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457200" y="1600200"/>
            <a:ext cx="11505960" cy="4723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r>
              <a:rPr lang="zh-CN" altLang="en-US" sz="2800" b="1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下</a:t>
            </a:r>
            <a:r>
              <a:rPr lang="zh-CN" altLang="en-US" sz="2800" b="1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载所需插件</a:t>
            </a: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                                     </a:t>
            </a: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56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350" name="TextShape 2"/>
          <p:cNvSpPr txBox="1"/>
          <p:nvPr/>
        </p:nvSpPr>
        <p:spPr>
          <a:xfrm>
            <a:off x="184320" y="177840"/>
            <a:ext cx="10566000" cy="584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下载</a:t>
            </a:r>
            <a:endParaRPr lang="en-US" sz="32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1" name="TextShape 3"/>
          <p:cNvSpPr txBox="1"/>
          <p:nvPr/>
        </p:nvSpPr>
        <p:spPr>
          <a:xfrm>
            <a:off x="5718240" y="6553080"/>
            <a:ext cx="711000" cy="380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fld id="{529A2FFB-8332-47B6-845F-B1445BEA342B}" type="slidenum">
              <a:rPr lang="en-US" sz="1000" b="0" strike="noStrike" spc="-1">
                <a:solidFill>
                  <a:srgbClr val="595959"/>
                </a:solidFill>
                <a:latin typeface="Arial" panose="020B0604020202020204"/>
                <a:ea typeface="PMingLiU"/>
              </a:rPr>
              <a:t>22</a:t>
            </a:fld>
            <a:endParaRPr lang="en-US" sz="1000" b="0" strike="noStrike" spc="-1">
              <a:latin typeface="Times New Roman" panose="02020603050405020304"/>
            </a:endParaRPr>
          </a:p>
        </p:txBody>
      </p:sp>
      <p:pic>
        <p:nvPicPr>
          <p:cNvPr id="7" name="圖片 4_0"/>
          <p:cNvPicPr/>
          <p:nvPr/>
        </p:nvPicPr>
        <p:blipFill>
          <a:blip r:embed="rId2"/>
          <a:stretch>
            <a:fillRect/>
          </a:stretch>
        </p:blipFill>
        <p:spPr>
          <a:xfrm>
            <a:off x="2595662" y="2167376"/>
            <a:ext cx="5574944" cy="982080"/>
          </a:xfrm>
          <a:prstGeom prst="rect">
            <a:avLst/>
          </a:prstGeom>
          <a:ln w="0">
            <a:noFill/>
          </a:ln>
        </p:spPr>
      </p:pic>
      <p:pic>
        <p:nvPicPr>
          <p:cNvPr id="8" name="圖片 8_1"/>
          <p:cNvPicPr/>
          <p:nvPr/>
        </p:nvPicPr>
        <p:blipFill>
          <a:blip r:embed="rId3"/>
          <a:stretch>
            <a:fillRect/>
          </a:stretch>
        </p:blipFill>
        <p:spPr>
          <a:xfrm>
            <a:off x="2595662" y="3205404"/>
            <a:ext cx="5574944" cy="1096920"/>
          </a:xfrm>
          <a:prstGeom prst="rect">
            <a:avLst/>
          </a:prstGeom>
          <a:ln w="0">
            <a:noFill/>
          </a:ln>
        </p:spPr>
      </p:pic>
      <p:pic>
        <p:nvPicPr>
          <p:cNvPr id="9" name="圖片 7_0"/>
          <p:cNvPicPr/>
          <p:nvPr/>
        </p:nvPicPr>
        <p:blipFill>
          <a:blip r:embed="rId4"/>
          <a:stretch>
            <a:fillRect/>
          </a:stretch>
        </p:blipFill>
        <p:spPr>
          <a:xfrm>
            <a:off x="2595662" y="4401009"/>
            <a:ext cx="5574944" cy="1023088"/>
          </a:xfrm>
          <a:prstGeom prst="rect">
            <a:avLst/>
          </a:prstGeom>
          <a:ln w="0">
            <a:noFill/>
          </a:ln>
        </p:spPr>
      </p:pic>
      <p:pic>
        <p:nvPicPr>
          <p:cNvPr id="10" name="圖片 9_0"/>
          <p:cNvPicPr/>
          <p:nvPr/>
        </p:nvPicPr>
        <p:blipFill>
          <a:blip r:embed="rId5"/>
          <a:stretch>
            <a:fillRect/>
          </a:stretch>
        </p:blipFill>
        <p:spPr>
          <a:xfrm>
            <a:off x="2595662" y="5559480"/>
            <a:ext cx="5574944" cy="9936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29627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457200" y="1600200"/>
            <a:ext cx="11505960" cy="4723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r>
              <a:rPr lang="zh-CN" sz="28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下载模板代码</a:t>
            </a:r>
            <a:endParaRPr lang="en-US" sz="2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                                     </a:t>
            </a:r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560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184320" y="177840"/>
            <a:ext cx="10566000" cy="584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下载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8" name="TextShape 3"/>
          <p:cNvSpPr txBox="1"/>
          <p:nvPr/>
        </p:nvSpPr>
        <p:spPr>
          <a:xfrm>
            <a:off x="5718240" y="6553080"/>
            <a:ext cx="711000" cy="380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fld id="{1F28F29D-16CB-4F61-8C53-D857C5F65E60}" type="slidenum">
              <a:rPr lang="en-US" sz="1000" b="0" strike="noStrike" spc="-1">
                <a:solidFill>
                  <a:srgbClr val="595959"/>
                </a:solidFill>
                <a:latin typeface="Arial" panose="020B0604020202020204"/>
                <a:ea typeface="PMingLiU"/>
              </a:rPr>
              <a:t>23</a:t>
            </a:fld>
            <a:endParaRPr lang="en-US" sz="1000" b="0" strike="noStrike" spc="-1">
              <a:latin typeface="Times New Roman" panose="02020603050405020304"/>
            </a:endParaRPr>
          </a:p>
        </p:txBody>
      </p:sp>
      <p:pic>
        <p:nvPicPr>
          <p:cNvPr id="369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2643480" y="3166920"/>
            <a:ext cx="7140600" cy="3042720"/>
          </a:xfrm>
          <a:prstGeom prst="rect">
            <a:avLst/>
          </a:prstGeom>
          <a:ln w="0">
            <a:noFill/>
          </a:ln>
        </p:spPr>
      </p:pic>
      <p:pic>
        <p:nvPicPr>
          <p:cNvPr id="370" name="圖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2636280" y="2229840"/>
            <a:ext cx="7147800" cy="822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3886200" y="2819520"/>
            <a:ext cx="4114440" cy="1015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Century Gothic"/>
                <a:ea typeface="Microsoft JhengHei" panose="020B0604030504040204" charset="-120"/>
              </a:rPr>
              <a:t>Thank you</a:t>
            </a:r>
            <a:endParaRPr lang="en-US" sz="6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457200" y="1600200"/>
            <a:ext cx="11505960" cy="4723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r>
              <a:rPr lang="zh-CN" sz="2800" b="1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快速上手</a:t>
            </a:r>
            <a:endParaRPr lang="en-US" sz="2800" b="0" strike="noStrike" spc="-1" dirty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90600" lvl="1" indent="-380365">
              <a:lnSpc>
                <a:spcPct val="125000"/>
              </a:lnSpc>
              <a:spcBef>
                <a:spcPts val="480"/>
              </a:spcBef>
              <a:buClr>
                <a:srgbClr val="000000"/>
              </a:buClr>
              <a:buFont typeface="Symbol" panose="05050102010706020507" charset="2"/>
              <a:buChar char=""/>
            </a:pPr>
            <a:r>
              <a:rPr lang="zh-CN" sz="2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安装插件</a:t>
            </a:r>
            <a:r>
              <a:rPr lang="en-US" sz="2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sz="2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引入样式（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angular.json</a:t>
            </a:r>
            <a:r>
              <a:rPr lang="zh-CN" sz="2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sz="2400" b="0" strike="noStrike" spc="-1" dirty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r>
              <a:rPr lang="zh-CN" sz="2800" b="1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组件相关</a:t>
            </a:r>
            <a:endParaRPr lang="en-US" sz="2800" b="0" strike="noStrike" spc="-1" dirty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90600" lvl="1" indent="-380365">
              <a:lnSpc>
                <a:spcPct val="125000"/>
              </a:lnSpc>
              <a:spcBef>
                <a:spcPts val="480"/>
              </a:spcBef>
              <a:buClr>
                <a:srgbClr val="000000"/>
              </a:buClr>
              <a:buFont typeface="Symbol" panose="05050102010706020507" charset="2"/>
              <a:buChar char=""/>
            </a:pPr>
            <a:r>
              <a:rPr lang="zh-CN" sz="2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组件引入（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app.modules.ts</a:t>
            </a:r>
            <a:r>
              <a:rPr lang="en-US" sz="2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sz="2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en-US" sz="2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/icon</a:t>
            </a:r>
            <a:r>
              <a:rPr lang="zh-CN" sz="2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按需引入</a:t>
            </a:r>
            <a:endParaRPr lang="en-US" sz="2400" b="0" strike="noStrike" spc="-1" dirty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r>
              <a:rPr lang="zh-CN" altLang="en-US" sz="2800" b="1" strike="noStrike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常见</a:t>
            </a:r>
            <a:r>
              <a:rPr lang="zh-CN" sz="2800" b="1" strike="noStrike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异</a:t>
            </a:r>
            <a:r>
              <a:rPr lang="zh-CN" sz="2800" b="1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常报错</a:t>
            </a:r>
            <a:endParaRPr lang="en-US" sz="2800" b="0" strike="noStrike" spc="-1" dirty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r>
              <a:rPr lang="zh-CN" sz="2800" b="1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样式客制化</a:t>
            </a:r>
            <a:endParaRPr lang="en-US" sz="2800" b="0" strike="noStrike" spc="-1" dirty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800" b="1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r>
              <a:rPr lang="zh-CN" sz="2800" b="1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实例</a:t>
            </a:r>
            <a:endParaRPr lang="en-US" sz="2800" b="0" strike="noStrike" spc="-1" dirty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                                     </a:t>
            </a: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56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184320" y="177840"/>
            <a:ext cx="10566000" cy="584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Ant Design of Angular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5718240" y="6553080"/>
            <a:ext cx="711000" cy="380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fld id="{38B6AE52-C159-4C52-9128-08157AA58EDD}" type="slidenum">
              <a:rPr lang="en-US" sz="1000" b="0" strike="noStrike" spc="-1">
                <a:solidFill>
                  <a:srgbClr val="595959"/>
                </a:solidFill>
                <a:latin typeface="Arial" panose="020B0604020202020204"/>
                <a:ea typeface="PMingLiU"/>
              </a:rPr>
              <a:t>3</a:t>
            </a:fld>
            <a:endParaRPr lang="en-US" sz="1000" b="0" strike="noStrike" spc="-1">
              <a:latin typeface="Times New Roman" panose="02020603050405020304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413280" y="719640"/>
            <a:ext cx="5120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/>
                <a:ea typeface="PMingLiU"/>
              </a:rPr>
              <a:t> </a:t>
            </a:r>
            <a:r>
              <a:rPr lang="en-US" sz="1800" b="1" strike="noStrike" spc="-1" dirty="0">
                <a:solidFill>
                  <a:srgbClr val="000000"/>
                </a:solidFill>
                <a:latin typeface="Arial" panose="020B0604020202020204"/>
                <a:ea typeface="PMingLiU"/>
              </a:rPr>
              <a:t>(</a:t>
            </a:r>
            <a:r>
              <a:rPr lang="zh-CN" sz="1800" b="0" strike="noStrike" spc="-1" dirty="0">
                <a:solidFill>
                  <a:srgbClr val="000000"/>
                </a:solidFill>
                <a:latin typeface="Arial" panose="020B0604020202020204"/>
                <a:ea typeface="PMingLiU"/>
              </a:rPr>
              <a:t>官网：</a:t>
            </a:r>
            <a:r>
              <a:rPr lang="en-US" sz="1800" b="0" u="sng" strike="noStrike" spc="-1" dirty="0">
                <a:solidFill>
                  <a:srgbClr val="009999"/>
                </a:solidFill>
                <a:uFillTx/>
                <a:latin typeface="Arial" panose="020B0604020202020204"/>
                <a:ea typeface="PMingLiU"/>
                <a:hlinkClick r:id="rId2"/>
              </a:rPr>
              <a:t>https://ng.ant.design/docs/introduce/zh</a:t>
            </a:r>
            <a:r>
              <a:rPr lang="en-US" sz="1800" b="1" strike="noStrike" spc="-1" dirty="0">
                <a:solidFill>
                  <a:srgbClr val="000000"/>
                </a:solidFill>
                <a:latin typeface="Arial" panose="020B0604020202020204"/>
                <a:ea typeface="PMingLiU"/>
              </a:rPr>
              <a:t>)</a:t>
            </a:r>
            <a:endParaRPr lang="en-US" sz="1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429490" y="1590964"/>
            <a:ext cx="11505960" cy="4723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r>
              <a:rPr lang="zh-CN" sz="2800" b="1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快速上手</a:t>
            </a:r>
            <a:endParaRPr lang="en-US" sz="2800" b="0" strike="noStrike" spc="-1" dirty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90600" lvl="1" indent="-380365">
              <a:lnSpc>
                <a:spcPct val="125000"/>
              </a:lnSpc>
              <a:spcBef>
                <a:spcPts val="480"/>
              </a:spcBef>
              <a:buClr>
                <a:srgbClr val="000000"/>
              </a:buClr>
              <a:buFont typeface="Symbol" panose="05050102010706020507" charset="2"/>
              <a:buChar char=""/>
            </a:pPr>
            <a:r>
              <a:rPr lang="zh-CN" sz="2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安装插件</a:t>
            </a:r>
            <a:endParaRPr lang="en-US" sz="2400" b="0" strike="noStrike" spc="-1" dirty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 marL="990600" lvl="1" indent="-380365">
              <a:lnSpc>
                <a:spcPct val="125000"/>
              </a:lnSpc>
              <a:spcBef>
                <a:spcPts val="480"/>
              </a:spcBef>
              <a:buClr>
                <a:srgbClr val="000000"/>
              </a:buClr>
              <a:buFont typeface="Symbol" panose="05050102010706020507" charset="2"/>
              <a:buChar char=""/>
              <a:tabLst>
                <a:tab pos="0" algn="l"/>
              </a:tabLst>
            </a:pPr>
            <a:endParaRPr lang="en-US" altLang="zh-CN" sz="2400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90600" lvl="1" indent="-380365">
              <a:lnSpc>
                <a:spcPct val="125000"/>
              </a:lnSpc>
              <a:spcBef>
                <a:spcPts val="480"/>
              </a:spcBef>
              <a:buClr>
                <a:srgbClr val="000000"/>
              </a:buClr>
              <a:buFont typeface="Symbol" panose="05050102010706020507" charset="2"/>
              <a:buChar char=""/>
              <a:tabLst>
                <a:tab pos="0" algn="l"/>
              </a:tabLst>
            </a:pPr>
            <a:r>
              <a:rPr lang="zh-CN" sz="2400" b="0" strike="noStrike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引入</a:t>
            </a:r>
            <a:r>
              <a:rPr lang="zh-CN" sz="2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样式（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angular.json</a:t>
            </a:r>
            <a:r>
              <a:rPr lang="en-US" sz="2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sz="2400" b="0" strike="noStrike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sz="2400" b="0" strike="noStrike" spc="-1" dirty="0" smtClean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400" b="0" strike="noStrike" spc="-1" dirty="0" smtClean="0">
              <a:solidFill>
                <a:srgbClr val="4D4D4D"/>
              </a:solidFill>
              <a:latin typeface="Arial" panose="020B0604020202020204"/>
            </a:endParaRPr>
          </a:p>
          <a:p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56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184320" y="177840"/>
            <a:ext cx="10566000" cy="584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Ant Design of Angular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5718240" y="6553080"/>
            <a:ext cx="711000" cy="380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fld id="{57A1B809-F321-4AA4-A420-3CDEC725A55E}" type="slidenum">
              <a:rPr lang="en-US" sz="1000" b="0" strike="noStrike" spc="-1">
                <a:solidFill>
                  <a:srgbClr val="595959"/>
                </a:solidFill>
                <a:latin typeface="Arial" panose="020B0604020202020204"/>
                <a:ea typeface="PMingLiU"/>
              </a:rPr>
              <a:t>4</a:t>
            </a:fld>
            <a:endParaRPr lang="en-US" sz="1000" b="0" strike="noStrike" spc="-1">
              <a:latin typeface="Times New Roman" panose="02020603050405020304"/>
            </a:endParaRPr>
          </a:p>
        </p:txBody>
      </p:sp>
      <p:pic>
        <p:nvPicPr>
          <p:cNvPr id="260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01651" y="2875434"/>
            <a:ext cx="5128200" cy="1191491"/>
          </a:xfrm>
          <a:prstGeom prst="rect">
            <a:avLst/>
          </a:prstGeom>
          <a:ln w="0">
            <a:noFill/>
          </a:ln>
        </p:spPr>
      </p:pic>
      <p:pic>
        <p:nvPicPr>
          <p:cNvPr id="261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01651" y="4791004"/>
            <a:ext cx="5128200" cy="1272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429490" y="1590964"/>
            <a:ext cx="11505960" cy="4723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r>
              <a:rPr lang="zh-CN" altLang="zh-TW" sz="28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组件相关</a:t>
            </a:r>
            <a:endParaRPr lang="en-US" altLang="zh-TW" sz="2800" spc="-1" dirty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90600" lvl="1" indent="-380365">
              <a:lnSpc>
                <a:spcPct val="125000"/>
              </a:lnSpc>
              <a:spcBef>
                <a:spcPts val="480"/>
              </a:spcBef>
              <a:buClr>
                <a:srgbClr val="000000"/>
              </a:buClr>
              <a:buFont typeface="Symbol" panose="05050102010706020507" charset="2"/>
              <a:buChar char=""/>
            </a:pPr>
            <a:r>
              <a:rPr lang="zh-CN" altLang="zh-TW" sz="24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组件引入（</a:t>
            </a:r>
            <a:r>
              <a:rPr lang="en-US" altLang="zh-TW" sz="2400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app.modules.ts</a:t>
            </a:r>
            <a:r>
              <a:rPr lang="en-US" altLang="zh-TW" sz="24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zh-TW" sz="24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spc="-1" dirty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 marL="990600" lvl="1" indent="-380365">
              <a:lnSpc>
                <a:spcPct val="125000"/>
              </a:lnSpc>
              <a:spcBef>
                <a:spcPts val="480"/>
              </a:spcBef>
              <a:buClr>
                <a:srgbClr val="000000"/>
              </a:buClr>
              <a:buFont typeface="Symbol" panose="05050102010706020507" charset="2"/>
              <a:buChar char=""/>
              <a:tabLst>
                <a:tab pos="0" algn="l"/>
              </a:tabLst>
            </a:pPr>
            <a:endParaRPr lang="en-US" altLang="zh-CN" sz="2400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90600" lvl="1" indent="-380365">
              <a:lnSpc>
                <a:spcPct val="125000"/>
              </a:lnSpc>
              <a:spcBef>
                <a:spcPts val="480"/>
              </a:spcBef>
              <a:buClr>
                <a:srgbClr val="000000"/>
              </a:buClr>
              <a:buFont typeface="Symbol" panose="05050102010706020507" charset="2"/>
              <a:buChar char=""/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CN" altLang="zh-TW" sz="24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按需引入</a:t>
            </a:r>
            <a:endParaRPr lang="en-US" altLang="zh-TW" sz="2400" spc="-1" dirty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400" b="0" strike="noStrike" spc="-1" dirty="0" smtClean="0">
              <a:solidFill>
                <a:srgbClr val="4D4D4D"/>
              </a:solidFill>
              <a:latin typeface="Arial" panose="020B0604020202020204"/>
            </a:endParaRPr>
          </a:p>
          <a:p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56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184320" y="177840"/>
            <a:ext cx="10566000" cy="584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Ant Design of Angular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5718240" y="6553080"/>
            <a:ext cx="711000" cy="380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fld id="{57A1B809-F321-4AA4-A420-3CDEC725A55E}" type="slidenum">
              <a:rPr lang="en-US" sz="1000" b="0" strike="noStrike" spc="-1">
                <a:solidFill>
                  <a:srgbClr val="595959"/>
                </a:solidFill>
                <a:latin typeface="Arial" panose="020B0604020202020204"/>
                <a:ea typeface="PMingLiU"/>
              </a:rPr>
              <a:t>5</a:t>
            </a:fld>
            <a:endParaRPr lang="en-US" sz="1000" b="0" strike="noStrike" spc="-1">
              <a:latin typeface="Times New Roman" panose="02020603050405020304"/>
            </a:endParaRPr>
          </a:p>
        </p:txBody>
      </p:sp>
      <p:pic>
        <p:nvPicPr>
          <p:cNvPr id="7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34771" y="2801744"/>
            <a:ext cx="5061960" cy="1160416"/>
          </a:xfrm>
          <a:prstGeom prst="rect">
            <a:avLst/>
          </a:prstGeom>
          <a:ln w="0">
            <a:noFill/>
          </a:ln>
        </p:spPr>
      </p:pic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7168191" y="2801744"/>
            <a:ext cx="4195798" cy="1160416"/>
          </a:xfrm>
          <a:prstGeom prst="rect">
            <a:avLst/>
          </a:prstGeom>
          <a:ln w="0">
            <a:noFill/>
          </a:ln>
        </p:spPr>
      </p:pic>
      <p:pic>
        <p:nvPicPr>
          <p:cNvPr id="9" name="圖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1534771" y="4791004"/>
            <a:ext cx="5061960" cy="1218960"/>
          </a:xfrm>
          <a:prstGeom prst="rect">
            <a:avLst/>
          </a:prstGeom>
          <a:ln w="0">
            <a:noFill/>
          </a:ln>
        </p:spPr>
      </p:pic>
      <p:pic>
        <p:nvPicPr>
          <p:cNvPr id="10" name="圖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7168191" y="4833602"/>
            <a:ext cx="4195798" cy="113376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00340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429490" y="1590964"/>
            <a:ext cx="11505960" cy="4723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r>
              <a:rPr lang="zh-CN" altLang="en-US" sz="2800" b="1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常见</a:t>
            </a:r>
            <a:r>
              <a:rPr lang="zh-CN" altLang="zh-TW" sz="2800" b="1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异常报错</a:t>
            </a:r>
            <a:endParaRPr lang="en-US" altLang="zh-TW" sz="2800" spc="-1" dirty="0" smtClean="0">
              <a:solidFill>
                <a:srgbClr val="4D4D4D"/>
              </a:solidFill>
            </a:endParaRPr>
          </a:p>
          <a:p>
            <a:pPr marL="990600" lvl="1" indent="-380365">
              <a:lnSpc>
                <a:spcPct val="125000"/>
              </a:lnSpc>
              <a:spcBef>
                <a:spcPts val="480"/>
              </a:spcBef>
              <a:buClr>
                <a:srgbClr val="000000"/>
              </a:buClr>
              <a:buFont typeface="Symbol" panose="05050102010706020507" charset="2"/>
              <a:buChar char=""/>
            </a:pPr>
            <a:r>
              <a:rPr lang="zh-CN" altLang="en-US" sz="24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报错原因</a:t>
            </a:r>
            <a:endParaRPr lang="en-US" altLang="zh-TW" sz="2400" spc="-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b="0" strike="noStrike" spc="-1" dirty="0" smtClean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r>
              <a:rPr lang="en-US" altLang="zh-CN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CN" altLang="zh-TW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未在</a:t>
            </a:r>
            <a:r>
              <a:rPr lang="en-US" altLang="zh-TW" spc="-1" dirty="0" err="1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app.module.ts</a:t>
            </a:r>
            <a:r>
              <a:rPr lang="zh-CN" altLang="zh-TW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引入相关</a:t>
            </a:r>
            <a:r>
              <a:rPr lang="en-US" altLang="zh-TW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module</a:t>
            </a:r>
            <a:endParaRPr lang="en-US" altLang="zh-TW" spc="-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10235" lvl="1">
              <a:lnSpc>
                <a:spcPct val="125000"/>
              </a:lnSpc>
              <a:spcBef>
                <a:spcPts val="480"/>
              </a:spcBef>
              <a:buClr>
                <a:srgbClr val="000000"/>
              </a:buClr>
              <a:tabLst>
                <a:tab pos="0" algn="l"/>
              </a:tabLst>
            </a:pPr>
            <a:endParaRPr lang="en-US" altLang="zh-CN" sz="2400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90600" lvl="1" indent="-380365">
              <a:lnSpc>
                <a:spcPct val="125000"/>
              </a:lnSpc>
              <a:spcBef>
                <a:spcPts val="480"/>
              </a:spcBef>
              <a:buClr>
                <a:srgbClr val="000000"/>
              </a:buClr>
              <a:buFont typeface="Symbol" panose="05050102010706020507" charset="2"/>
              <a:buChar char=""/>
              <a:tabLst>
                <a:tab pos="0" algn="l"/>
              </a:tabLst>
            </a:pPr>
            <a:r>
              <a:rPr lang="zh-CN" altLang="en-US" sz="2400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解决方案</a:t>
            </a:r>
            <a:endParaRPr lang="en-US" altLang="zh-TW" sz="2400" spc="-1" dirty="0" smtClean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400" b="0" strike="noStrike" spc="-1" dirty="0" smtClean="0">
              <a:solidFill>
                <a:srgbClr val="4D4D4D"/>
              </a:solidFill>
              <a:latin typeface="Arial" panose="020B0604020202020204"/>
            </a:endParaRPr>
          </a:p>
          <a:p>
            <a:r>
              <a:rPr lang="en-US" altLang="zh-TW" sz="2400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           </a:t>
            </a:r>
            <a:r>
              <a:rPr lang="en-US" altLang="zh-TW" spc="-1" dirty="0" err="1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app.module.ts</a:t>
            </a:r>
            <a:r>
              <a:rPr lang="zh-CN" altLang="zh-TW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引入相关</a:t>
            </a:r>
            <a:r>
              <a:rPr lang="en-US" altLang="zh-TW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module</a:t>
            </a:r>
            <a:r>
              <a:rPr lang="zh-CN" altLang="zh-TW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即可</a:t>
            </a:r>
            <a:endParaRPr lang="en-US" altLang="zh-TW" spc="-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b="0" strike="noStrike" spc="-1" dirty="0" smtClean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560"/>
              </a:spcBef>
              <a:tabLst>
                <a:tab pos="0" algn="l"/>
              </a:tabLst>
            </a:pPr>
            <a:endParaRPr lang="en-US" sz="2400" b="0" strike="noStrike" spc="-1" dirty="0" smtClean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184320" y="177840"/>
            <a:ext cx="10566000" cy="584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Ant Design of Angular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5718240" y="6553080"/>
            <a:ext cx="711000" cy="380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fld id="{57A1B809-F321-4AA4-A420-3CDEC725A55E}" type="slidenum">
              <a:rPr lang="en-US" sz="1000" b="0" strike="noStrike" spc="-1">
                <a:solidFill>
                  <a:srgbClr val="595959"/>
                </a:solidFill>
                <a:latin typeface="Arial" panose="020B0604020202020204"/>
                <a:ea typeface="PMingLiU"/>
              </a:rPr>
              <a:t>6</a:t>
            </a:fld>
            <a:endParaRPr lang="en-US" sz="1000" b="0" strike="noStrike" spc="-1">
              <a:latin typeface="Times New Roman" panose="020206030504050203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470" y="2389213"/>
            <a:ext cx="5026326" cy="156371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470" y="4431266"/>
            <a:ext cx="5026326" cy="162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2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457200" y="1600200"/>
            <a:ext cx="11505960" cy="4723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r>
              <a:rPr lang="zh-CN" sz="2800" b="1" strike="noStrike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样式客制化</a:t>
            </a:r>
            <a:endParaRPr lang="en-US" sz="2800" b="0" strike="noStrike" spc="-1" dirty="0" smtClean="0">
              <a:solidFill>
                <a:srgbClr val="4D4D4D"/>
              </a:solidFill>
              <a:latin typeface="Arial" panose="020B0604020202020204"/>
            </a:endParaRPr>
          </a:p>
          <a:p>
            <a:endParaRPr lang="en-US" sz="2800" b="0" strike="noStrike" spc="-1" dirty="0" smtClean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 dirty="0" smtClean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 dirty="0" smtClean="0">
              <a:solidFill>
                <a:srgbClr val="4D4D4D"/>
              </a:solidFill>
              <a:latin typeface="Arial" panose="020B0604020202020204"/>
            </a:endParaRPr>
          </a:p>
          <a:p>
            <a:endParaRPr lang="en-US" sz="2800" b="0" strike="noStrike" spc="-1" dirty="0" smtClean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 dirty="0" smtClean="0">
              <a:solidFill>
                <a:srgbClr val="4D4D4D"/>
              </a:solidFill>
              <a:latin typeface="Arial" panose="020B0604020202020204"/>
            </a:endParaRPr>
          </a:p>
          <a:p>
            <a:endParaRPr lang="en-US" sz="2800" b="0" strike="noStrike" spc="-1" dirty="0" smtClean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560"/>
              </a:spcBef>
              <a:tabLst>
                <a:tab pos="0" algn="l"/>
              </a:tabLst>
            </a:pPr>
            <a:r>
              <a:rPr lang="en-US" sz="2800" b="1" strike="noStrike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</a:t>
            </a:r>
            <a:endParaRPr lang="en-US" sz="2800" b="0" strike="noStrike" spc="-1" dirty="0" smtClean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184320" y="177840"/>
            <a:ext cx="10566000" cy="584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Ant Design of Angular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5718240" y="6553080"/>
            <a:ext cx="711000" cy="380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fld id="{0FD5960B-A632-4F36-91DD-00C99520BA27}" type="slidenum">
              <a:rPr lang="en-US" sz="1000" b="0" strike="noStrike" spc="-1">
                <a:solidFill>
                  <a:srgbClr val="595959"/>
                </a:solidFill>
                <a:latin typeface="Arial" panose="020B0604020202020204"/>
                <a:ea typeface="PMingLiU"/>
              </a:rPr>
              <a:t>7</a:t>
            </a:fld>
            <a:endParaRPr lang="en-US" sz="1000" b="0" strike="noStrike" spc="-1">
              <a:latin typeface="Times New Roman" panose="02020603050405020304"/>
            </a:endParaRPr>
          </a:p>
        </p:txBody>
      </p:sp>
      <p:pic>
        <p:nvPicPr>
          <p:cNvPr id="277" name="圖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857880" y="2270520"/>
            <a:ext cx="4860000" cy="2278080"/>
          </a:xfrm>
          <a:prstGeom prst="rect">
            <a:avLst/>
          </a:prstGeom>
          <a:ln w="0">
            <a:noFill/>
          </a:ln>
        </p:spPr>
      </p:pic>
      <p:sp>
        <p:nvSpPr>
          <p:cNvPr id="278" name="CustomShape 4"/>
          <p:cNvSpPr/>
          <p:nvPr/>
        </p:nvSpPr>
        <p:spPr>
          <a:xfrm>
            <a:off x="616320" y="5029200"/>
            <a:ext cx="7116120" cy="1118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zh-CN" sz="18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第一步：鼠标右键点击检查</a:t>
            </a:r>
            <a:r>
              <a:rPr lang="en-US" sz="18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CN" sz="18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点击如图所示图标</a:t>
            </a:r>
            <a:endParaRPr lang="en-US" sz="18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zh-CN" sz="18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第二步：定位你要修改的地方，撰写</a:t>
            </a:r>
            <a:r>
              <a:rPr lang="en-US" sz="18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CN" sz="18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样式</a:t>
            </a:r>
            <a:endParaRPr lang="en-US" sz="18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zh-CN" sz="18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第三步：如图所示，关于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CN" sz="18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样式优先级问题可用 ！</a:t>
            </a:r>
            <a:r>
              <a:rPr lang="en-US" sz="18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Important</a:t>
            </a:r>
            <a:r>
              <a:rPr lang="zh-CN" sz="18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解决</a:t>
            </a:r>
            <a:endParaRPr lang="en-US" sz="18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9" name="圖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324480" y="2270520"/>
            <a:ext cx="4723920" cy="2278080"/>
          </a:xfrm>
          <a:prstGeom prst="rect">
            <a:avLst/>
          </a:prstGeom>
          <a:ln w="0">
            <a:noFill/>
          </a:ln>
        </p:spPr>
      </p:pic>
      <p:sp>
        <p:nvSpPr>
          <p:cNvPr id="280" name="CustomShape 5"/>
          <p:cNvSpPr/>
          <p:nvPr/>
        </p:nvSpPr>
        <p:spPr>
          <a:xfrm>
            <a:off x="4140000" y="2340000"/>
            <a:ext cx="180000" cy="27072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457200" y="1600200"/>
            <a:ext cx="11505960" cy="4723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800" b="1" strike="noStrike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Demo</a:t>
            </a:r>
            <a:r>
              <a:rPr lang="zh-TW" sz="2800" b="1" strike="noStrike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实例</a:t>
            </a:r>
            <a:r>
              <a:rPr lang="en-US" sz="2800" b="1" strike="noStrike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- Select</a:t>
            </a:r>
            <a:r>
              <a:rPr lang="zh-CN" sz="2800" b="1" strike="noStrike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选择器</a:t>
            </a: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 </a:t>
            </a: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560"/>
              </a:spcBef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</a:t>
            </a: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184320" y="177840"/>
            <a:ext cx="10566000" cy="584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Ant Design of Angular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5718240" y="6553080"/>
            <a:ext cx="711000" cy="380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fld id="{D616BF0F-87C5-4D4F-B0CF-AD53FD6AAC10}" type="slidenum">
              <a:rPr lang="en-US" sz="1000" b="0" strike="noStrike" spc="-1">
                <a:solidFill>
                  <a:srgbClr val="595959"/>
                </a:solidFill>
                <a:latin typeface="Arial" panose="020B0604020202020204"/>
                <a:ea typeface="PMingLiU"/>
              </a:rPr>
              <a:t>8</a:t>
            </a:fld>
            <a:endParaRPr lang="en-US" sz="1000" b="0" strike="noStrike" spc="-1">
              <a:latin typeface="Times New Roman" panose="02020603050405020304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5334120" y="2270520"/>
            <a:ext cx="6552720" cy="3439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</a:t>
            </a:r>
            <a:r>
              <a:rPr lang="en-US" sz="1800" b="1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-select</a:t>
            </a:r>
            <a:r>
              <a:rPr lang="zh-CN" sz="1800" b="1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sz="18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ngModel</a:t>
            </a:r>
            <a:r>
              <a:rPr lang="zh-CN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：绑定</a:t>
            </a:r>
            <a:r>
              <a:rPr lang="zh-TW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选中的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-option </a:t>
            </a:r>
            <a:r>
              <a:rPr lang="zh-TW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nzValue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sz="1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nzShowSearch</a:t>
            </a:r>
            <a:r>
              <a:rPr lang="zh-CN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：使单选模式可搜索</a:t>
            </a:r>
            <a:endParaRPr lang="en-US" sz="1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nzAllowClear</a:t>
            </a:r>
            <a:r>
              <a:rPr lang="zh-CN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：支持清除</a:t>
            </a:r>
            <a:endParaRPr lang="en-US" sz="1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(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ngModelChange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：选中的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-option </a:t>
            </a:r>
            <a:r>
              <a:rPr lang="zh-CN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发生变化时，调用此函数</a:t>
            </a:r>
            <a:endParaRPr lang="en-US" sz="1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(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nzOpenChange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：下拉菜单打开状态变化回调</a:t>
            </a:r>
            <a:endParaRPr lang="en-US" sz="1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(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nzFocus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focus</a:t>
            </a:r>
            <a:r>
              <a:rPr lang="zh-TW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时回调</a:t>
            </a:r>
            <a:endParaRPr lang="en-US" sz="1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(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nzBlur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blur</a:t>
            </a:r>
            <a:r>
              <a:rPr lang="zh-TW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时回调</a:t>
            </a:r>
            <a:endParaRPr lang="en-US" sz="1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en-US" sz="1800" b="1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</a:t>
            </a:r>
            <a:r>
              <a:rPr lang="en-US" sz="1800" b="1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-option</a:t>
            </a:r>
            <a:r>
              <a:rPr lang="zh-CN" sz="1800" b="1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sz="18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nzValue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zh-CN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-select </a:t>
            </a:r>
            <a:r>
              <a:rPr lang="zh-TW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ngModel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  <a:endParaRPr lang="en-US" sz="1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[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nzLabel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CN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选中该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-option </a:t>
            </a:r>
            <a:r>
              <a:rPr lang="zh-TW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后，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nz</a:t>
            </a:r>
            <a:r>
              <a:rPr lang="en-US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-select </a:t>
            </a:r>
            <a:r>
              <a:rPr lang="zh-TW" sz="14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中显示的文字</a:t>
            </a:r>
            <a:endParaRPr lang="en-US" sz="1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  <a:tabLst>
                <a:tab pos="0" algn="l"/>
              </a:tabLst>
            </a:pPr>
            <a:endParaRPr lang="en-US" sz="1400" b="0" strike="noStrike" spc="-1" dirty="0">
              <a:latin typeface="Arial" panose="020B0604020202020204"/>
            </a:endParaRPr>
          </a:p>
        </p:txBody>
      </p:sp>
      <p:pic>
        <p:nvPicPr>
          <p:cNvPr id="28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762120" y="2270520"/>
            <a:ext cx="3970080" cy="792360"/>
          </a:xfrm>
          <a:prstGeom prst="rect">
            <a:avLst/>
          </a:prstGeom>
          <a:ln w="0">
            <a:noFill/>
          </a:ln>
        </p:spPr>
      </p:pic>
      <p:pic>
        <p:nvPicPr>
          <p:cNvPr id="286" name="圖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762120" y="3196080"/>
            <a:ext cx="3970080" cy="3051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57200" y="1600200"/>
            <a:ext cx="11505960" cy="4723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8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Demo</a:t>
            </a:r>
            <a:r>
              <a:rPr lang="zh-TW" sz="28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实例 </a:t>
            </a:r>
            <a:r>
              <a:rPr lang="en-US" sz="28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- Table</a:t>
            </a:r>
            <a:r>
              <a:rPr lang="zh-CN" sz="28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表格</a:t>
            </a:r>
            <a:endParaRPr lang="en-US" sz="2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endParaRPr lang="en-US" sz="2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 </a:t>
            </a:r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560"/>
              </a:spcBef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</a:t>
            </a:r>
            <a:endParaRPr lang="en-US" sz="2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184320" y="177840"/>
            <a:ext cx="10566000" cy="584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Ant Design of Angular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5718240" y="6553080"/>
            <a:ext cx="711000" cy="380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fld id="{94D4A08A-C4EC-43C8-BA01-D938E0886620}" type="slidenum">
              <a:rPr lang="en-US" sz="1000" b="0" strike="noStrike" spc="-1">
                <a:solidFill>
                  <a:srgbClr val="595959"/>
                </a:solidFill>
                <a:latin typeface="Arial" panose="020B0604020202020204"/>
                <a:ea typeface="PMingLiU"/>
              </a:rPr>
              <a:t>9</a:t>
            </a:fld>
            <a:endParaRPr lang="en-US" sz="1000" b="0" strike="noStrike" spc="-1">
              <a:latin typeface="Times New Roman" panose="02020603050405020304"/>
            </a:endParaRPr>
          </a:p>
        </p:txBody>
      </p:sp>
      <p:pic>
        <p:nvPicPr>
          <p:cNvPr id="290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276280" y="2362320"/>
            <a:ext cx="7867800" cy="3733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I1ZTFhMTFlMDM3YzFkNjQzYjgyOTA4ZWRiNDNhMj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1884</TotalTime>
  <Words>944</Words>
  <Application>Microsoft Office PowerPoint</Application>
  <PresentationFormat>寬螢幕</PresentationFormat>
  <Paragraphs>261</Paragraphs>
  <Slides>24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16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24</vt:i4>
      </vt:variant>
    </vt:vector>
  </HeadingPairs>
  <TitlesOfParts>
    <vt:vector size="45" baseType="lpstr">
      <vt:lpstr>DejaVu Sans</vt:lpstr>
      <vt:lpstr>微软雅黑</vt:lpstr>
      <vt:lpstr>StarSymbol</vt:lpstr>
      <vt:lpstr>文鼎粗黑</vt:lpstr>
      <vt:lpstr>思源宋体 CN Heavy</vt:lpstr>
      <vt:lpstr>思源黑体</vt:lpstr>
      <vt:lpstr>細明體</vt:lpstr>
      <vt:lpstr>微軟正黑體</vt:lpstr>
      <vt:lpstr>微軟正黑體</vt:lpstr>
      <vt:lpstr>PMingLiU</vt:lpstr>
      <vt:lpstr>Arial</vt:lpstr>
      <vt:lpstr>Century</vt:lpstr>
      <vt:lpstr>Century Gothic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Perry</dc:creator>
  <cp:lastModifiedBy>w</cp:lastModifiedBy>
  <cp:revision>814</cp:revision>
  <dcterms:created xsi:type="dcterms:W3CDTF">2008-08-07T15:44:00Z</dcterms:created>
  <dcterms:modified xsi:type="dcterms:W3CDTF">2022-06-28T12:13:56Z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寬螢幕</vt:lpwstr>
  </property>
  <property fmtid="{D5CDD505-2E9C-101B-9397-08002B2CF9AE}" pid="4" name="Slides">
    <vt:i4>32</vt:i4>
  </property>
  <property fmtid="{D5CDD505-2E9C-101B-9397-08002B2CF9AE}" pid="5" name="ICV">
    <vt:lpwstr>8E3134DB1AB644C2A0ECB39B1ECDCB79</vt:lpwstr>
  </property>
  <property fmtid="{D5CDD505-2E9C-101B-9397-08002B2CF9AE}" pid="6" name="KSOProductBuildVer">
    <vt:lpwstr>2052-11.1.0.11744</vt:lpwstr>
  </property>
</Properties>
</file>