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7" r:id="rId2"/>
    <p:sldMasterId id="2147483700" r:id="rId3"/>
  </p:sldMasterIdLst>
  <p:notesMasterIdLst>
    <p:notesMasterId r:id="rId11"/>
  </p:notesMasterIdLst>
  <p:sldIdLst>
    <p:sldId id="256" r:id="rId4"/>
    <p:sldId id="299" r:id="rId5"/>
    <p:sldId id="303" r:id="rId6"/>
    <p:sldId id="300" r:id="rId7"/>
    <p:sldId id="302" r:id="rId8"/>
    <p:sldId id="301" r:id="rId9"/>
    <p:sldId id="286" r:id="rId10"/>
  </p:sldIdLst>
  <p:sldSz cx="12192000" cy="6858000"/>
  <p:notesSz cx="7099300" cy="10234613"/>
  <p:custDataLst>
    <p:tags r:id="rId12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4" y="-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zh-TW" sz="4000" b="0" strike="noStrike" spc="-1">
                <a:solidFill>
                  <a:srgbClr val="000000"/>
                </a:solidFill>
                <a:latin typeface="Arial" panose="020B0604020202020204"/>
              </a:rPr>
              <a:t>点击鼠标移动幻灯片</a:t>
            </a:r>
            <a:endParaRPr lang="en-US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zh-CN" sz="2000" b="0" strike="noStrike" spc="-1">
                <a:latin typeface="Arial" panose="020B0604020202020204"/>
              </a:rPr>
              <a:t>点击编辑备注格式</a:t>
            </a:r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 panose="02020603050405020304"/>
              </a:rPr>
              <a:t>&lt;页眉&gt;</a:t>
            </a:r>
          </a:p>
        </p:txBody>
      </p:sp>
      <p:sp>
        <p:nvSpPr>
          <p:cNvPr id="20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 panose="02020603050405020304"/>
              </a:rPr>
              <a:t>&lt;日期/时间&gt;</a:t>
            </a:r>
          </a:p>
        </p:txBody>
      </p:sp>
      <p:sp>
        <p:nvSpPr>
          <p:cNvPr id="20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 panose="02020603050405020304"/>
              </a:rPr>
              <a:t>&lt;页脚&gt;</a:t>
            </a:r>
          </a:p>
        </p:txBody>
      </p:sp>
      <p:sp>
        <p:nvSpPr>
          <p:cNvPr id="21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4A710E44-652D-4408-8DDC-325D14C34DA8}" type="slidenum">
              <a:rPr lang="en-US" sz="1400" b="0" strike="noStrike" spc="-1">
                <a:latin typeface="Times New Roman" panose="02020603050405020304"/>
              </a:rPr>
              <a:t>‹#›</a:t>
            </a:fld>
            <a:endParaRPr lang="en-US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960480" y="2895480"/>
            <a:ext cx="9981720" cy="76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960480" y="2895480"/>
            <a:ext cx="9981720" cy="76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960480" y="2895480"/>
            <a:ext cx="9981720" cy="76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960480" y="2895480"/>
            <a:ext cx="9981720" cy="76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960480" y="2895480"/>
            <a:ext cx="9981720" cy="76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960480" y="2895480"/>
            <a:ext cx="9981720" cy="76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960480" y="2895480"/>
            <a:ext cx="9981720" cy="76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960480" y="2895480"/>
            <a:ext cx="9981720" cy="356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960480" y="2895480"/>
            <a:ext cx="9981720" cy="76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60480" y="2895480"/>
            <a:ext cx="9981720" cy="76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960480" y="2895480"/>
            <a:ext cx="9981720" cy="76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960480" y="2895480"/>
            <a:ext cx="9981720" cy="76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960480" y="2895480"/>
            <a:ext cx="9981720" cy="76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960480" y="2895480"/>
            <a:ext cx="9981720" cy="76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960480" y="2895480"/>
            <a:ext cx="9981720" cy="76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960480" y="2895480"/>
            <a:ext cx="9981720" cy="76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960480" y="2895480"/>
            <a:ext cx="9981720" cy="76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960480" y="2895480"/>
            <a:ext cx="9981720" cy="76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960480" y="2895480"/>
            <a:ext cx="9981720" cy="76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60480" y="2895480"/>
            <a:ext cx="9981720" cy="76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ubTitle"/>
          </p:nvPr>
        </p:nvSpPr>
        <p:spPr>
          <a:xfrm>
            <a:off x="960480" y="2895480"/>
            <a:ext cx="9981720" cy="356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960480" y="2895480"/>
            <a:ext cx="9981720" cy="76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960480" y="2895480"/>
            <a:ext cx="9981720" cy="76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960480" y="2895480"/>
            <a:ext cx="9981720" cy="76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960480" y="2895480"/>
            <a:ext cx="9981720" cy="76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960480" y="2895480"/>
            <a:ext cx="9981720" cy="76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960480" y="2895480"/>
            <a:ext cx="9981720" cy="76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20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20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960480" y="2895480"/>
            <a:ext cx="9981720" cy="76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60480" y="2895480"/>
            <a:ext cx="9981720" cy="76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960480" y="2895480"/>
            <a:ext cx="9981720" cy="356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960480" y="2895480"/>
            <a:ext cx="9981720" cy="76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960480" y="2895480"/>
            <a:ext cx="9981720" cy="76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960480" y="2895480"/>
            <a:ext cx="9981720" cy="76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2"/>
          <p:cNvPicPr/>
          <p:nvPr/>
        </p:nvPicPr>
        <p:blipFill>
          <a:blip r:embed="rId15"/>
          <a:stretch>
            <a:fillRect/>
          </a:stretch>
        </p:blipFill>
        <p:spPr>
          <a:xfrm>
            <a:off x="8967600" y="2487600"/>
            <a:ext cx="3224160" cy="4370040"/>
          </a:xfrm>
          <a:prstGeom prst="rect">
            <a:avLst/>
          </a:prstGeom>
          <a:ln w="0">
            <a:noFill/>
          </a:ln>
        </p:spPr>
      </p:pic>
      <p:pic>
        <p:nvPicPr>
          <p:cNvPr id="2" name="圖片 4"/>
          <p:cNvPicPr/>
          <p:nvPr/>
        </p:nvPicPr>
        <p:blipFill>
          <a:blip r:embed="rId16"/>
          <a:stretch>
            <a:fillRect/>
          </a:stretch>
        </p:blipFill>
        <p:spPr>
          <a:xfrm>
            <a:off x="0" y="6541200"/>
            <a:ext cx="2651040" cy="3164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960480" y="1975680"/>
            <a:ext cx="9981720" cy="14461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FFFFFF"/>
                </a:solidFill>
                <a:latin typeface="Century Gothic"/>
                <a:ea typeface="Microsoft JhengHei" panose="020B0604030504040204" charset="-120"/>
              </a:rPr>
              <a:t>Presentation Title 16:9 Main </a:t>
            </a:r>
            <a:br>
              <a:rPr lang="en-US" sz="4400" b="1" strike="noStrike" spc="-1">
                <a:solidFill>
                  <a:srgbClr val="FFFFFF"/>
                </a:solidFill>
                <a:latin typeface="Century Gothic"/>
                <a:ea typeface="Microsoft JhengHei" panose="020B0604030504040204" charset="-120"/>
              </a:rPr>
            </a:br>
            <a:r>
              <a:rPr lang="en-US" sz="4400" b="1" strike="noStrike" spc="-1">
                <a:solidFill>
                  <a:srgbClr val="FFFFFF"/>
                </a:solidFill>
                <a:latin typeface="Century Gothic"/>
                <a:ea typeface="Microsoft JhengHei" panose="020B0604030504040204" charset="-120"/>
              </a:rPr>
              <a:t>(Two lines)</a:t>
            </a: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975960" y="4013640"/>
            <a:ext cx="5486040" cy="15235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360"/>
              </a:spcBef>
              <a:buClr>
                <a:srgbClr val="FFFFFF"/>
              </a:buClr>
              <a:buFont typeface="Wingdings" panose="05000000000000000000" pitchFamily="2" charset="2"/>
              <a:buChar char="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  <a:ea typeface="PMingLiU"/>
              </a:rPr>
              <a:t>Presenter’s Name </a:t>
            </a:r>
            <a:endParaRPr lang="en-US" sz="1800" b="0" strike="noStrike" spc="-1">
              <a:solidFill>
                <a:srgbClr val="4D4D4D"/>
              </a:solidFill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spcBef>
                <a:spcPts val="360"/>
              </a:spcBef>
              <a:buClr>
                <a:srgbClr val="FFFFFF"/>
              </a:buClr>
              <a:buFont typeface="Wingdings" panose="05000000000000000000" pitchFamily="2" charset="2"/>
              <a:buChar char="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  <a:ea typeface="PMingLiU"/>
              </a:rPr>
              <a:t>Presenter’s title </a:t>
            </a:r>
            <a:endParaRPr lang="en-US" sz="1800" b="0" strike="noStrike" spc="-1">
              <a:solidFill>
                <a:srgbClr val="4D4D4D"/>
              </a:solidFill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spcBef>
                <a:spcPts val="360"/>
              </a:spcBef>
              <a:buClr>
                <a:srgbClr val="FFFFFF"/>
              </a:buClr>
              <a:buFont typeface="Wingdings" panose="05000000000000000000" pitchFamily="2" charset="2"/>
              <a:buChar char="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  <a:ea typeface="PMingLiU"/>
              </a:rPr>
              <a:t>Date</a:t>
            </a:r>
            <a:endParaRPr lang="en-US" sz="18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圖片 2"/>
          <p:cNvPicPr/>
          <p:nvPr/>
        </p:nvPicPr>
        <p:blipFill>
          <a:blip r:embed="rId14"/>
          <a:stretch>
            <a:fillRect/>
          </a:stretch>
        </p:blipFill>
        <p:spPr>
          <a:xfrm>
            <a:off x="8967600" y="2487600"/>
            <a:ext cx="3224160" cy="4370040"/>
          </a:xfrm>
          <a:prstGeom prst="rect">
            <a:avLst/>
          </a:prstGeom>
          <a:ln w="0">
            <a:noFill/>
          </a:ln>
        </p:spPr>
      </p:pic>
      <p:pic>
        <p:nvPicPr>
          <p:cNvPr id="125" name="圖片 4"/>
          <p:cNvPicPr/>
          <p:nvPr/>
        </p:nvPicPr>
        <p:blipFill>
          <a:blip r:embed="rId15"/>
          <a:stretch>
            <a:fillRect/>
          </a:stretch>
        </p:blipFill>
        <p:spPr>
          <a:xfrm>
            <a:off x="0" y="6541200"/>
            <a:ext cx="2651040" cy="316440"/>
          </a:xfrm>
          <a:prstGeom prst="rect">
            <a:avLst/>
          </a:prstGeom>
          <a:ln w="0">
            <a:noFill/>
          </a:ln>
        </p:spPr>
      </p:pic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52280" y="177840"/>
            <a:ext cx="10464480" cy="7074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TW" sz="4000" b="1" strike="noStrike" spc="-1">
                <a:solidFill>
                  <a:srgbClr val="029DC2"/>
                </a:solidFill>
                <a:latin typeface="Century Gothic"/>
                <a:ea typeface="Microsoft JhengHei" panose="020B0604030504040204" charset="-120"/>
              </a:rPr>
              <a:t>按一下以編輯母片標題樣式</a:t>
            </a:r>
            <a:endParaRPr lang="en-US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718240" y="6553080"/>
            <a:ext cx="711000" cy="380520"/>
          </a:xfrm>
          <a:prstGeom prst="rect">
            <a:avLst/>
          </a:prstGeom>
          <a:noFill/>
          <a:ln w="9525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fld id="{CDCAFDCF-02D9-4F50-B88A-C5946A921D03}" type="slidenum">
              <a:rPr lang="en-US" sz="1000" b="0" strike="noStrike" spc="-1">
                <a:solidFill>
                  <a:srgbClr val="595959"/>
                </a:solidFill>
                <a:latin typeface="Arial" panose="020B0604020202020204"/>
                <a:ea typeface="PMingLiU"/>
              </a:rPr>
              <a:t>‹#›</a:t>
            </a:fld>
            <a:endParaRPr lang="en-US" sz="1000" b="0" strike="noStrike" spc="-1">
              <a:latin typeface="Arial" panose="020B0604020202020204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TW" sz="3600" b="0" strike="noStrike" spc="-1">
                <a:solidFill>
                  <a:srgbClr val="4D4D4D"/>
                </a:solidFill>
                <a:latin typeface="Arial" panose="020B0604020202020204"/>
              </a:rPr>
              <a:t>点击鼠标编辑大纲文字格式</a:t>
            </a:r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TW" sz="2800" b="0" strike="noStrike" spc="-1">
                <a:solidFill>
                  <a:srgbClr val="4D4D4D"/>
                </a:solidFill>
                <a:latin typeface="Arial" panose="020B0604020202020204"/>
              </a:rPr>
              <a:t>第二个大纲级</a:t>
            </a:r>
            <a:endParaRPr lang="en-US" sz="2800" b="0" strike="noStrike" spc="-1">
              <a:solidFill>
                <a:srgbClr val="4D4D4D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TW" sz="2400" b="0" strike="noStrike" spc="-1">
                <a:solidFill>
                  <a:srgbClr val="4D4D4D"/>
                </a:solidFill>
                <a:latin typeface="Arial" panose="020B0604020202020204"/>
              </a:rPr>
              <a:t>第三大纲级别</a:t>
            </a:r>
            <a:endParaRPr lang="en-US" sz="2400" b="0" strike="noStrike" spc="-1">
              <a:solidFill>
                <a:srgbClr val="4D4D4D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TW" sz="2000" b="0" strike="noStrike" spc="-1">
                <a:solidFill>
                  <a:srgbClr val="4D4D4D"/>
                </a:solidFill>
                <a:latin typeface="Arial" panose="020B0604020202020204"/>
              </a:rPr>
              <a:t>第四大纲级别</a:t>
            </a:r>
            <a:endParaRPr lang="en-US" sz="2000" b="0" strike="noStrike" spc="-1">
              <a:solidFill>
                <a:srgbClr val="4D4D4D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TW" sz="2000" b="0" strike="noStrike" spc="-1">
                <a:solidFill>
                  <a:srgbClr val="4D4D4D"/>
                </a:solidFill>
                <a:latin typeface="Arial" panose="020B0604020202020204"/>
              </a:rPr>
              <a:t>第五大纲级别</a:t>
            </a:r>
            <a:endParaRPr lang="en-US" sz="2000" b="0" strike="noStrike" spc="-1">
              <a:solidFill>
                <a:srgbClr val="4D4D4D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TW" sz="2000" b="0" strike="noStrike" spc="-1">
                <a:solidFill>
                  <a:srgbClr val="4D4D4D"/>
                </a:solidFill>
                <a:latin typeface="Arial" panose="020B0604020202020204"/>
              </a:rPr>
              <a:t>第六大纲级别</a:t>
            </a:r>
            <a:endParaRPr lang="en-US" sz="2000" b="0" strike="noStrike" spc="-1">
              <a:solidFill>
                <a:srgbClr val="4D4D4D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TW" sz="2000" b="0" strike="noStrike" spc="-1">
                <a:solidFill>
                  <a:srgbClr val="4D4D4D"/>
                </a:solidFill>
                <a:latin typeface="Arial" panose="020B0604020202020204"/>
              </a:rPr>
              <a:t>第七大纲级别</a:t>
            </a:r>
            <a:endParaRPr lang="en-US" sz="20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圖片 2"/>
          <p:cNvPicPr/>
          <p:nvPr/>
        </p:nvPicPr>
        <p:blipFill>
          <a:blip r:embed="rId15"/>
          <a:stretch>
            <a:fillRect/>
          </a:stretch>
        </p:blipFill>
        <p:spPr>
          <a:xfrm>
            <a:off x="8967600" y="2487600"/>
            <a:ext cx="3224160" cy="4370040"/>
          </a:xfrm>
          <a:prstGeom prst="rect">
            <a:avLst/>
          </a:prstGeom>
          <a:ln w="0">
            <a:noFill/>
          </a:ln>
        </p:spPr>
      </p:pic>
      <p:pic>
        <p:nvPicPr>
          <p:cNvPr id="166" name="圖片 4"/>
          <p:cNvPicPr/>
          <p:nvPr/>
        </p:nvPicPr>
        <p:blipFill>
          <a:blip r:embed="rId16"/>
          <a:stretch>
            <a:fillRect/>
          </a:stretch>
        </p:blipFill>
        <p:spPr>
          <a:xfrm>
            <a:off x="0" y="6541200"/>
            <a:ext cx="2651040" cy="316440"/>
          </a:xfrm>
          <a:prstGeom prst="rect">
            <a:avLst/>
          </a:prstGeom>
          <a:ln w="0">
            <a:noFill/>
          </a:ln>
        </p:spPr>
      </p:pic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960480" y="2895480"/>
            <a:ext cx="9981720" cy="7689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FFFFFF"/>
                </a:solidFill>
                <a:latin typeface="Century Gothic"/>
                <a:ea typeface="Microsoft JhengHei" panose="020B0604030504040204" charset="-120"/>
              </a:rPr>
              <a:t>Thank you.</a:t>
            </a: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TW" sz="3600" b="0" strike="noStrike" spc="-1">
                <a:solidFill>
                  <a:srgbClr val="4D4D4D"/>
                </a:solidFill>
                <a:latin typeface="Arial" panose="020B0604020202020204"/>
              </a:rPr>
              <a:t>点击鼠标编辑大纲文字格式</a:t>
            </a:r>
            <a:endParaRPr lang="en-US" sz="3600" b="0" strike="noStrike" spc="-1">
              <a:solidFill>
                <a:srgbClr val="4D4D4D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TW" sz="2800" b="0" strike="noStrike" spc="-1">
                <a:solidFill>
                  <a:srgbClr val="4D4D4D"/>
                </a:solidFill>
                <a:latin typeface="Arial" panose="020B0604020202020204"/>
              </a:rPr>
              <a:t>第二个大纲级</a:t>
            </a:r>
            <a:endParaRPr lang="en-US" sz="2800" b="0" strike="noStrike" spc="-1">
              <a:solidFill>
                <a:srgbClr val="4D4D4D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TW" sz="2400" b="0" strike="noStrike" spc="-1">
                <a:solidFill>
                  <a:srgbClr val="4D4D4D"/>
                </a:solidFill>
                <a:latin typeface="Arial" panose="020B0604020202020204"/>
              </a:rPr>
              <a:t>第三大纲级别</a:t>
            </a:r>
            <a:endParaRPr lang="en-US" sz="2400" b="0" strike="noStrike" spc="-1">
              <a:solidFill>
                <a:srgbClr val="4D4D4D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TW" sz="2000" b="0" strike="noStrike" spc="-1">
                <a:solidFill>
                  <a:srgbClr val="4D4D4D"/>
                </a:solidFill>
                <a:latin typeface="Arial" panose="020B0604020202020204"/>
              </a:rPr>
              <a:t>第四大纲级别</a:t>
            </a:r>
            <a:endParaRPr lang="en-US" sz="2000" b="0" strike="noStrike" spc="-1">
              <a:solidFill>
                <a:srgbClr val="4D4D4D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TW" sz="2000" b="0" strike="noStrike" spc="-1">
                <a:solidFill>
                  <a:srgbClr val="4D4D4D"/>
                </a:solidFill>
                <a:latin typeface="Arial" panose="020B0604020202020204"/>
              </a:rPr>
              <a:t>第五大纲级别</a:t>
            </a:r>
            <a:endParaRPr lang="en-US" sz="2000" b="0" strike="noStrike" spc="-1">
              <a:solidFill>
                <a:srgbClr val="4D4D4D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TW" sz="2000" b="0" strike="noStrike" spc="-1">
                <a:solidFill>
                  <a:srgbClr val="4D4D4D"/>
                </a:solidFill>
                <a:latin typeface="Arial" panose="020B0604020202020204"/>
              </a:rPr>
              <a:t>第六大纲级别</a:t>
            </a:r>
            <a:endParaRPr lang="en-US" sz="2000" b="0" strike="noStrike" spc="-1">
              <a:solidFill>
                <a:srgbClr val="4D4D4D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TW" sz="2000" b="0" strike="noStrike" spc="-1">
                <a:solidFill>
                  <a:srgbClr val="4D4D4D"/>
                </a:solidFill>
                <a:latin typeface="Arial" panose="020B0604020202020204"/>
              </a:rPr>
              <a:t>第七大纲级别</a:t>
            </a:r>
            <a:endParaRPr lang="en-US" sz="20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2590920" y="2167200"/>
            <a:ext cx="9219960" cy="768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 smtClean="0">
                <a:solidFill>
                  <a:srgbClr val="FFFFFF"/>
                </a:solidFill>
                <a:latin typeface="Century Gothic"/>
                <a:ea typeface="文鼎粗黑"/>
              </a:rPr>
              <a:t>Angular</a:t>
            </a:r>
            <a:r>
              <a:rPr lang="en-US" altLang="zh-CN" sz="4400" b="1" strike="noStrike" spc="-1" smtClean="0">
                <a:solidFill>
                  <a:srgbClr val="FFFFFF"/>
                </a:solidFill>
                <a:latin typeface="Century Gothic"/>
                <a:ea typeface="文鼎粗黑"/>
              </a:rPr>
              <a:t>-homework</a:t>
            </a: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990720" y="3962520"/>
            <a:ext cx="1995480" cy="10663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360"/>
              </a:spcBef>
              <a:buClr>
                <a:srgbClr val="FFFFFF"/>
              </a:buClr>
              <a:buFont typeface="Wingdings" panose="05000000000000000000" pitchFamily="2" charset="2"/>
              <a:buChar char="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  <a:ea typeface="PMingLiU"/>
              </a:rPr>
              <a:t>KDLP30</a:t>
            </a:r>
            <a:endParaRPr lang="en-US" sz="1800" b="0" strike="noStrike" spc="-1">
              <a:solidFill>
                <a:srgbClr val="4D4D4D"/>
              </a:solidFill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spcBef>
                <a:spcPts val="360"/>
              </a:spcBef>
              <a:buClr>
                <a:srgbClr val="FFFFFF"/>
              </a:buClr>
              <a:buFont typeface="Wingdings" panose="05000000000000000000" pitchFamily="2" charset="2"/>
              <a:buChar char=""/>
            </a:pPr>
            <a:r>
              <a:rPr lang="en-US" sz="1800" b="1" strike="noStrike" spc="-1">
                <a:solidFill>
                  <a:srgbClr val="FFFFFF"/>
                </a:solidFill>
                <a:latin typeface="Century"/>
                <a:ea typeface="細明體"/>
              </a:rPr>
              <a:t>Linlin Lin</a:t>
            </a:r>
            <a:endParaRPr lang="en-US" sz="1800" b="0" strike="noStrike" spc="-1">
              <a:solidFill>
                <a:srgbClr val="4D4D4D"/>
              </a:solidFill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spcBef>
                <a:spcPts val="360"/>
              </a:spcBef>
              <a:buClr>
                <a:srgbClr val="FFFFFF"/>
              </a:buClr>
              <a:buFont typeface="Wingdings" panose="05000000000000000000" pitchFamily="2" charset="2"/>
              <a:buChar char="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  <a:ea typeface="PMingLiU"/>
              </a:rPr>
              <a:t>2022/06</a:t>
            </a:r>
            <a:endParaRPr lang="en-US" sz="1800" b="0" strike="noStrike" spc="-1">
              <a:solidFill>
                <a:srgbClr val="4D4D4D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4D4D4D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extShape 1"/>
          <p:cNvSpPr txBox="1"/>
          <p:nvPr/>
        </p:nvSpPr>
        <p:spPr>
          <a:xfrm>
            <a:off x="398206" y="1600200"/>
            <a:ext cx="11505960" cy="47239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457200" indent="-456565">
              <a:lnSpc>
                <a:spcPct val="125000"/>
              </a:lnSpc>
              <a:spcBef>
                <a:spcPts val="560"/>
              </a:spcBef>
              <a:buClr>
                <a:srgbClr val="000000"/>
              </a:buClr>
              <a:buSzPct val="110000"/>
              <a:buFont typeface="Wingdings" panose="05000000000000000000" pitchFamily="2" charset="2"/>
              <a:buChar char=""/>
            </a:pPr>
            <a:r>
              <a:rPr lang="zh-CN" altLang="en-US" b="1" spc="-1" dirty="0" smtClean="0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画</a:t>
            </a:r>
            <a:r>
              <a:rPr lang="en-US" altLang="zh-CN" b="1" spc="-1" dirty="0" smtClean="0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UI</a:t>
            </a:r>
            <a:r>
              <a:rPr lang="zh-CN" altLang="en-US" b="1" spc="-1" dirty="0" smtClean="0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如图所示（基础）</a:t>
            </a:r>
            <a:endParaRPr lang="en-US" altLang="zh-CN" sz="1400" b="1" spc="-1" dirty="0" smtClean="0">
              <a:solidFill>
                <a:srgbClr val="000000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  <a:p>
            <a:pPr marL="457200" indent="-456565">
              <a:lnSpc>
                <a:spcPct val="125000"/>
              </a:lnSpc>
              <a:spcBef>
                <a:spcPts val="560"/>
              </a:spcBef>
              <a:buClr>
                <a:srgbClr val="000000"/>
              </a:buClr>
              <a:buSzPct val="110000"/>
              <a:buFont typeface="Wingdings" panose="05000000000000000000" pitchFamily="2" charset="2"/>
              <a:buChar char=""/>
            </a:pPr>
            <a:endParaRPr lang="en-US" altLang="zh-CN" sz="1400" b="1" spc="-1" dirty="0">
              <a:solidFill>
                <a:srgbClr val="000000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  <a:p>
            <a:pPr marL="457200" indent="-456565">
              <a:lnSpc>
                <a:spcPct val="125000"/>
              </a:lnSpc>
              <a:spcBef>
                <a:spcPts val="560"/>
              </a:spcBef>
              <a:buClr>
                <a:srgbClr val="000000"/>
              </a:buClr>
              <a:buSzPct val="110000"/>
              <a:buFont typeface="Wingdings" panose="05000000000000000000" pitchFamily="2" charset="2"/>
              <a:buChar char=""/>
            </a:pPr>
            <a:endParaRPr lang="en-US" altLang="zh-CN" sz="1400" b="1" spc="-1" dirty="0" smtClean="0">
              <a:solidFill>
                <a:srgbClr val="000000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  <a:p>
            <a:pPr marL="635">
              <a:lnSpc>
                <a:spcPct val="125000"/>
              </a:lnSpc>
              <a:spcBef>
                <a:spcPts val="560"/>
              </a:spcBef>
              <a:buClr>
                <a:srgbClr val="000000"/>
              </a:buClr>
              <a:buSzPct val="110000"/>
            </a:pPr>
            <a:endParaRPr lang="en-US" altLang="zh-CN" sz="1400" b="1" spc="-1" dirty="0">
              <a:solidFill>
                <a:srgbClr val="000000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  <a:p>
            <a:pPr marL="635">
              <a:lnSpc>
                <a:spcPct val="125000"/>
              </a:lnSpc>
              <a:spcBef>
                <a:spcPts val="560"/>
              </a:spcBef>
              <a:buClr>
                <a:srgbClr val="000000"/>
              </a:buClr>
              <a:buSzPct val="110000"/>
            </a:pPr>
            <a:r>
              <a:rPr lang="en-US" altLang="zh-CN" sz="1400" b="1" spc="-1" dirty="0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 </a:t>
            </a:r>
            <a:r>
              <a:rPr lang="en-US" altLang="zh-CN" sz="1400" b="1" spc="-1" dirty="0" smtClean="0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       </a:t>
            </a:r>
          </a:p>
          <a:p>
            <a:pPr marL="457200" indent="-456565">
              <a:lnSpc>
                <a:spcPct val="125000"/>
              </a:lnSpc>
              <a:spcBef>
                <a:spcPts val="560"/>
              </a:spcBef>
              <a:buClr>
                <a:srgbClr val="000000"/>
              </a:buClr>
              <a:buSzPct val="110000"/>
              <a:buFont typeface="Wingdings" panose="05000000000000000000" pitchFamily="2" charset="2"/>
              <a:buChar char=""/>
            </a:pPr>
            <a:endParaRPr lang="en-US" altLang="zh-CN" sz="1400" b="1" spc="-1" dirty="0" smtClean="0">
              <a:solidFill>
                <a:srgbClr val="000000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  <a:p>
            <a:pPr marL="457200" indent="-456565">
              <a:lnSpc>
                <a:spcPct val="125000"/>
              </a:lnSpc>
              <a:spcBef>
                <a:spcPts val="560"/>
              </a:spcBef>
              <a:buClr>
                <a:srgbClr val="000000"/>
              </a:buClr>
              <a:buSzPct val="110000"/>
              <a:buFont typeface="Wingdings" panose="05000000000000000000" pitchFamily="2" charset="2"/>
              <a:buChar char=""/>
            </a:pPr>
            <a:endParaRPr lang="en-US" altLang="zh-CN" sz="1400" b="1" spc="-1" dirty="0">
              <a:solidFill>
                <a:srgbClr val="000000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  <a:p>
            <a:pPr marL="635">
              <a:lnSpc>
                <a:spcPct val="125000"/>
              </a:lnSpc>
              <a:spcBef>
                <a:spcPts val="560"/>
              </a:spcBef>
              <a:buClr>
                <a:srgbClr val="000000"/>
              </a:buClr>
              <a:buSzPct val="110000"/>
            </a:pPr>
            <a:endParaRPr lang="en-US" altLang="zh-CN" sz="2800" b="1" spc="-1" dirty="0" smtClean="0">
              <a:solidFill>
                <a:srgbClr val="000000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  <a:p>
            <a:pPr marL="457200" indent="-456565">
              <a:lnSpc>
                <a:spcPct val="125000"/>
              </a:lnSpc>
              <a:spcBef>
                <a:spcPts val="560"/>
              </a:spcBef>
              <a:buClr>
                <a:srgbClr val="000000"/>
              </a:buClr>
              <a:buSzPct val="110000"/>
              <a:buFont typeface="Wingdings" panose="05000000000000000000" pitchFamily="2" charset="2"/>
              <a:buChar char=""/>
            </a:pPr>
            <a:endParaRPr lang="en-US" altLang="zh-CN" sz="2800" b="1" spc="-1" dirty="0" smtClean="0">
              <a:solidFill>
                <a:srgbClr val="000000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  <a:p>
            <a:pPr marL="457200" indent="-456565">
              <a:lnSpc>
                <a:spcPct val="125000"/>
              </a:lnSpc>
              <a:spcBef>
                <a:spcPts val="560"/>
              </a:spcBef>
              <a:buClr>
                <a:srgbClr val="000000"/>
              </a:buClr>
              <a:buSzPct val="110000"/>
              <a:buFont typeface="Wingdings" panose="05000000000000000000" pitchFamily="2" charset="2"/>
              <a:buChar char=""/>
            </a:pPr>
            <a:endParaRPr lang="en-US" sz="2800" b="1" strike="noStrike" spc="-1" dirty="0">
              <a:solidFill>
                <a:srgbClr val="000000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  <a:p>
            <a:pPr marL="457200" indent="-456565">
              <a:lnSpc>
                <a:spcPct val="125000"/>
              </a:lnSpc>
              <a:spcBef>
                <a:spcPts val="560"/>
              </a:spcBef>
              <a:buClr>
                <a:srgbClr val="000000"/>
              </a:buClr>
              <a:buSzPct val="110000"/>
              <a:buFont typeface="Wingdings" panose="05000000000000000000" pitchFamily="2" charset="2"/>
              <a:buChar char=""/>
            </a:pPr>
            <a:endParaRPr lang="en-US" sz="28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pPr marL="609600">
              <a:lnSpc>
                <a:spcPct val="125000"/>
              </a:lnSpc>
              <a:spcBef>
                <a:spcPts val="480"/>
              </a:spcBef>
              <a:tabLst>
                <a:tab pos="0" algn="l"/>
              </a:tabLst>
            </a:pPr>
            <a:endParaRPr lang="en-US" sz="28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pPr marL="609600">
              <a:lnSpc>
                <a:spcPct val="125000"/>
              </a:lnSpc>
              <a:spcBef>
                <a:spcPts val="480"/>
              </a:spcBef>
              <a:tabLst>
                <a:tab pos="0" algn="l"/>
              </a:tabLst>
            </a:pPr>
            <a:endParaRPr lang="en-US" sz="28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pPr>
              <a:lnSpc>
                <a:spcPct val="125000"/>
              </a:lnSpc>
              <a:spcBef>
                <a:spcPts val="480"/>
              </a:spcBef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                                       </a:t>
            </a:r>
            <a:endParaRPr lang="en-US" sz="24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endParaRPr lang="en-US" sz="24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pPr>
              <a:lnSpc>
                <a:spcPct val="125000"/>
              </a:lnSpc>
              <a:spcBef>
                <a:spcPts val="560"/>
              </a:spcBef>
              <a:tabLst>
                <a:tab pos="0" algn="l"/>
              </a:tabLst>
            </a:pPr>
            <a:endParaRPr lang="en-US" sz="24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tabLst>
                <a:tab pos="0" algn="l"/>
              </a:tabLst>
            </a:pPr>
            <a:endParaRPr lang="en-US" sz="2400" b="0" strike="noStrike" spc="-1" dirty="0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350" name="TextShape 2"/>
          <p:cNvSpPr txBox="1"/>
          <p:nvPr/>
        </p:nvSpPr>
        <p:spPr>
          <a:xfrm>
            <a:off x="184320" y="177840"/>
            <a:ext cx="10566000" cy="584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b="1" spc="-1" dirty="0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课</a:t>
            </a:r>
            <a:r>
              <a:rPr lang="zh-CN" altLang="en-US" sz="3200" b="1" spc="-1" dirty="0" smtClean="0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后练习</a:t>
            </a:r>
            <a:endParaRPr lang="en-US" sz="3200" b="0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1" name="TextShape 3"/>
          <p:cNvSpPr txBox="1"/>
          <p:nvPr/>
        </p:nvSpPr>
        <p:spPr>
          <a:xfrm>
            <a:off x="5718240" y="6553080"/>
            <a:ext cx="711000" cy="3805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fld id="{529A2FFB-8332-47B6-845F-B1445BEA342B}" type="slidenum">
              <a:rPr lang="en-US" sz="1000" b="0" strike="noStrike" spc="-1">
                <a:solidFill>
                  <a:srgbClr val="595959"/>
                </a:solidFill>
                <a:latin typeface="Arial" panose="020B0604020202020204"/>
                <a:ea typeface="PMingLiU"/>
              </a:rPr>
              <a:t>2</a:t>
            </a:fld>
            <a:endParaRPr lang="en-US" sz="1000" b="0" strike="noStrike" spc="-1">
              <a:latin typeface="Times New Roman" panose="02020603050405020304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125" y="2197560"/>
            <a:ext cx="5508115" cy="2957025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053554"/>
              </p:ext>
            </p:extLst>
          </p:nvPr>
        </p:nvGraphicFramePr>
        <p:xfrm>
          <a:off x="6652860" y="2197559"/>
          <a:ext cx="4800000" cy="2957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940">
                  <a:extLst>
                    <a:ext uri="{9D8B030D-6E8A-4147-A177-3AD203B41FA5}">
                      <a16:colId xmlns:a16="http://schemas.microsoft.com/office/drawing/2014/main" val="3354309668"/>
                    </a:ext>
                  </a:extLst>
                </a:gridCol>
                <a:gridCol w="3147060">
                  <a:extLst>
                    <a:ext uri="{9D8B030D-6E8A-4147-A177-3AD203B41FA5}">
                      <a16:colId xmlns:a16="http://schemas.microsoft.com/office/drawing/2014/main" val="2993349020"/>
                    </a:ext>
                  </a:extLst>
                </a:gridCol>
              </a:tblGrid>
              <a:tr h="377895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描述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957807"/>
                  </a:ext>
                </a:extLst>
              </a:tr>
              <a:tr h="365298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搜寻</a:t>
                      </a:r>
                      <a:endParaRPr lang="zh-TW" altLang="en-US" sz="14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查询数据</a:t>
                      </a:r>
                      <a:endParaRPr lang="zh-TW" altLang="en-US" sz="14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2289"/>
                  </a:ext>
                </a:extLst>
              </a:tr>
              <a:tr h="365298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添加</a:t>
                      </a:r>
                      <a:endParaRPr lang="zh-TW" altLang="en-US" sz="14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增加一笔资料</a:t>
                      </a:r>
                      <a:endParaRPr lang="zh-TW" altLang="en-US" sz="14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709435"/>
                  </a:ext>
                </a:extLst>
              </a:tr>
              <a:tr h="387342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删除所选内容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批量删除所选内容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153358"/>
                  </a:ext>
                </a:extLst>
              </a:tr>
              <a:tr h="365298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上传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上传文件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742828"/>
                  </a:ext>
                </a:extLst>
              </a:tr>
              <a:tr h="365298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下载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下载表格数据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790555"/>
                  </a:ext>
                </a:extLst>
              </a:tr>
              <a:tr h="365298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更新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更新所选资料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56761"/>
                  </a:ext>
                </a:extLst>
              </a:tr>
              <a:tr h="365298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删除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删除单笔资料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268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912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extShape 1"/>
          <p:cNvSpPr txBox="1"/>
          <p:nvPr/>
        </p:nvSpPr>
        <p:spPr>
          <a:xfrm>
            <a:off x="398206" y="1600200"/>
            <a:ext cx="11505960" cy="47239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457200" indent="-456565">
              <a:lnSpc>
                <a:spcPct val="125000"/>
              </a:lnSpc>
              <a:spcBef>
                <a:spcPts val="560"/>
              </a:spcBef>
              <a:buClr>
                <a:srgbClr val="000000"/>
              </a:buClr>
              <a:buSzPct val="110000"/>
              <a:buFont typeface="Wingdings" panose="05000000000000000000" pitchFamily="2" charset="2"/>
              <a:buChar char=""/>
            </a:pPr>
            <a:r>
              <a:rPr lang="zh-CN" altLang="en-US" b="1" spc="-1" dirty="0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查</a:t>
            </a:r>
            <a:r>
              <a:rPr lang="zh-CN" altLang="en-US" b="1" spc="-1" dirty="0" smtClean="0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询条件增加站别并且</a:t>
            </a:r>
            <a:r>
              <a:rPr lang="zh-CN" altLang="en-US" b="1" spc="-1" dirty="0" smtClean="0">
                <a:solidFill>
                  <a:srgbClr val="FF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实现联动查</a:t>
            </a:r>
            <a:r>
              <a:rPr lang="zh-CN" altLang="en-US" b="1" spc="-1" dirty="0" smtClean="0">
                <a:solidFill>
                  <a:srgbClr val="FF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询（三选一）</a:t>
            </a:r>
            <a:endParaRPr lang="en-US" altLang="zh-CN" b="1" spc="-1" dirty="0" smtClean="0">
              <a:solidFill>
                <a:srgbClr val="FF0000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  <a:p>
            <a:pPr marL="457200" indent="-456565">
              <a:lnSpc>
                <a:spcPct val="125000"/>
              </a:lnSpc>
              <a:spcBef>
                <a:spcPts val="560"/>
              </a:spcBef>
              <a:buClr>
                <a:srgbClr val="000000"/>
              </a:buClr>
              <a:buSzPct val="110000"/>
              <a:buFont typeface="Wingdings" panose="05000000000000000000" pitchFamily="2" charset="2"/>
              <a:buChar char=""/>
            </a:pPr>
            <a:endParaRPr lang="en-US" altLang="zh-CN" sz="1400" b="1" spc="-1" dirty="0" smtClean="0">
              <a:solidFill>
                <a:srgbClr val="000000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  <a:p>
            <a:pPr marL="457200" indent="-456565">
              <a:lnSpc>
                <a:spcPct val="125000"/>
              </a:lnSpc>
              <a:spcBef>
                <a:spcPts val="560"/>
              </a:spcBef>
              <a:buClr>
                <a:srgbClr val="000000"/>
              </a:buClr>
              <a:buSzPct val="110000"/>
              <a:buFont typeface="Wingdings" panose="05000000000000000000" pitchFamily="2" charset="2"/>
              <a:buChar char=""/>
            </a:pPr>
            <a:endParaRPr lang="en-US" altLang="zh-CN" sz="1400" b="1" spc="-1" dirty="0">
              <a:solidFill>
                <a:srgbClr val="000000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  <a:p>
            <a:pPr marL="457200" indent="-456565">
              <a:lnSpc>
                <a:spcPct val="125000"/>
              </a:lnSpc>
              <a:spcBef>
                <a:spcPts val="560"/>
              </a:spcBef>
              <a:buClr>
                <a:srgbClr val="000000"/>
              </a:buClr>
              <a:buSzPct val="110000"/>
              <a:buFont typeface="Wingdings" panose="05000000000000000000" pitchFamily="2" charset="2"/>
              <a:buChar char=""/>
            </a:pPr>
            <a:endParaRPr lang="en-US" altLang="zh-CN" sz="1400" b="1" spc="-1" dirty="0" smtClean="0">
              <a:solidFill>
                <a:srgbClr val="000000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  <a:p>
            <a:pPr marL="635">
              <a:lnSpc>
                <a:spcPct val="125000"/>
              </a:lnSpc>
              <a:spcBef>
                <a:spcPts val="560"/>
              </a:spcBef>
              <a:buClr>
                <a:srgbClr val="000000"/>
              </a:buClr>
              <a:buSzPct val="110000"/>
            </a:pPr>
            <a:endParaRPr lang="en-US" altLang="zh-CN" sz="1400" b="1" spc="-1" dirty="0">
              <a:solidFill>
                <a:srgbClr val="000000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  <a:p>
            <a:pPr marL="635">
              <a:lnSpc>
                <a:spcPct val="125000"/>
              </a:lnSpc>
              <a:spcBef>
                <a:spcPts val="560"/>
              </a:spcBef>
              <a:buClr>
                <a:srgbClr val="000000"/>
              </a:buClr>
              <a:buSzPct val="110000"/>
            </a:pPr>
            <a:r>
              <a:rPr lang="en-US" altLang="zh-CN" sz="1400" b="1" spc="-1" dirty="0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 </a:t>
            </a:r>
            <a:r>
              <a:rPr lang="en-US" altLang="zh-CN" sz="1400" b="1" spc="-1" dirty="0" smtClean="0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       </a:t>
            </a:r>
            <a:r>
              <a:rPr lang="en-US" altLang="zh-CN" sz="1400" b="1" spc="-1" dirty="0" err="1" smtClean="0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eg</a:t>
            </a:r>
            <a:r>
              <a:rPr lang="zh-CN" altLang="en-US" sz="1400" b="1" spc="-1" dirty="0" smtClean="0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：选择线别</a:t>
            </a:r>
            <a:r>
              <a:rPr lang="en-US" altLang="zh-CN" sz="1400" b="1" spc="-1" dirty="0" smtClean="0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,</a:t>
            </a:r>
            <a:r>
              <a:rPr lang="zh-CN" altLang="en-US" sz="1400" b="1" spc="-1" dirty="0" smtClean="0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会筛选出对应的机种</a:t>
            </a:r>
            <a:r>
              <a:rPr lang="en-US" altLang="zh-CN" sz="1400" b="1" spc="-1" dirty="0" smtClean="0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,</a:t>
            </a:r>
            <a:r>
              <a:rPr lang="zh-CN" altLang="en-US" sz="1400" b="1" spc="-1" dirty="0" smtClean="0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选择机种会筛选出对应的站别</a:t>
            </a:r>
            <a:endParaRPr lang="en-US" altLang="zh-CN" sz="1400" b="1" spc="-1" dirty="0" smtClean="0">
              <a:solidFill>
                <a:srgbClr val="000000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  <a:p>
            <a:pPr marL="635">
              <a:lnSpc>
                <a:spcPct val="125000"/>
              </a:lnSpc>
              <a:spcBef>
                <a:spcPts val="560"/>
              </a:spcBef>
              <a:buClr>
                <a:srgbClr val="000000"/>
              </a:buClr>
              <a:buSzPct val="110000"/>
            </a:pPr>
            <a:endParaRPr lang="en-US" altLang="zh-CN" sz="1400" b="1" spc="-1" dirty="0" smtClean="0">
              <a:solidFill>
                <a:srgbClr val="000000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  <a:p>
            <a:pPr marL="457200" indent="-456565">
              <a:lnSpc>
                <a:spcPct val="125000"/>
              </a:lnSpc>
              <a:spcBef>
                <a:spcPts val="560"/>
              </a:spcBef>
              <a:buClr>
                <a:srgbClr val="000000"/>
              </a:buClr>
              <a:buSzPct val="110000"/>
              <a:buFont typeface="Wingdings" panose="05000000000000000000" pitchFamily="2" charset="2"/>
              <a:buChar char=""/>
            </a:pPr>
            <a:endParaRPr lang="en-US" altLang="zh-CN" sz="1400" b="1" spc="-1" dirty="0" smtClean="0">
              <a:solidFill>
                <a:srgbClr val="000000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  <a:p>
            <a:pPr marL="457200" indent="-456565">
              <a:lnSpc>
                <a:spcPct val="125000"/>
              </a:lnSpc>
              <a:spcBef>
                <a:spcPts val="560"/>
              </a:spcBef>
              <a:buClr>
                <a:srgbClr val="000000"/>
              </a:buClr>
              <a:buSzPct val="110000"/>
              <a:buFont typeface="Wingdings" panose="05000000000000000000" pitchFamily="2" charset="2"/>
              <a:buChar char=""/>
            </a:pPr>
            <a:endParaRPr lang="en-US" altLang="zh-CN" sz="1400" b="1" spc="-1" dirty="0">
              <a:solidFill>
                <a:srgbClr val="000000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  <a:p>
            <a:pPr marL="635">
              <a:lnSpc>
                <a:spcPct val="125000"/>
              </a:lnSpc>
              <a:spcBef>
                <a:spcPts val="560"/>
              </a:spcBef>
              <a:buClr>
                <a:srgbClr val="000000"/>
              </a:buClr>
              <a:buSzPct val="110000"/>
            </a:pPr>
            <a:endParaRPr lang="en-US" altLang="zh-CN" sz="2800" b="1" spc="-1" dirty="0" smtClean="0">
              <a:solidFill>
                <a:srgbClr val="000000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  <a:p>
            <a:pPr marL="457200" indent="-456565">
              <a:lnSpc>
                <a:spcPct val="125000"/>
              </a:lnSpc>
              <a:spcBef>
                <a:spcPts val="560"/>
              </a:spcBef>
              <a:buClr>
                <a:srgbClr val="000000"/>
              </a:buClr>
              <a:buSzPct val="110000"/>
              <a:buFont typeface="Wingdings" panose="05000000000000000000" pitchFamily="2" charset="2"/>
              <a:buChar char=""/>
            </a:pPr>
            <a:endParaRPr lang="en-US" altLang="zh-CN" sz="2800" b="1" spc="-1" dirty="0" smtClean="0">
              <a:solidFill>
                <a:srgbClr val="000000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  <a:p>
            <a:pPr marL="457200" indent="-456565">
              <a:lnSpc>
                <a:spcPct val="125000"/>
              </a:lnSpc>
              <a:spcBef>
                <a:spcPts val="560"/>
              </a:spcBef>
              <a:buClr>
                <a:srgbClr val="000000"/>
              </a:buClr>
              <a:buSzPct val="110000"/>
              <a:buFont typeface="Wingdings" panose="05000000000000000000" pitchFamily="2" charset="2"/>
              <a:buChar char=""/>
            </a:pPr>
            <a:endParaRPr lang="en-US" sz="2800" b="1" strike="noStrike" spc="-1" dirty="0">
              <a:solidFill>
                <a:srgbClr val="000000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  <a:p>
            <a:pPr marL="457200" indent="-456565">
              <a:lnSpc>
                <a:spcPct val="125000"/>
              </a:lnSpc>
              <a:spcBef>
                <a:spcPts val="560"/>
              </a:spcBef>
              <a:buClr>
                <a:srgbClr val="000000"/>
              </a:buClr>
              <a:buSzPct val="110000"/>
              <a:buFont typeface="Wingdings" panose="05000000000000000000" pitchFamily="2" charset="2"/>
              <a:buChar char=""/>
            </a:pPr>
            <a:endParaRPr lang="en-US" sz="28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pPr marL="609600">
              <a:lnSpc>
                <a:spcPct val="125000"/>
              </a:lnSpc>
              <a:spcBef>
                <a:spcPts val="480"/>
              </a:spcBef>
              <a:tabLst>
                <a:tab pos="0" algn="l"/>
              </a:tabLst>
            </a:pPr>
            <a:endParaRPr lang="en-US" sz="28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pPr marL="609600">
              <a:lnSpc>
                <a:spcPct val="125000"/>
              </a:lnSpc>
              <a:spcBef>
                <a:spcPts val="480"/>
              </a:spcBef>
              <a:tabLst>
                <a:tab pos="0" algn="l"/>
              </a:tabLst>
            </a:pPr>
            <a:endParaRPr lang="en-US" sz="28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pPr>
              <a:lnSpc>
                <a:spcPct val="125000"/>
              </a:lnSpc>
              <a:spcBef>
                <a:spcPts val="480"/>
              </a:spcBef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                                       </a:t>
            </a:r>
            <a:endParaRPr lang="en-US" sz="24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endParaRPr lang="en-US" sz="24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pPr>
              <a:lnSpc>
                <a:spcPct val="125000"/>
              </a:lnSpc>
              <a:spcBef>
                <a:spcPts val="560"/>
              </a:spcBef>
              <a:tabLst>
                <a:tab pos="0" algn="l"/>
              </a:tabLst>
            </a:pPr>
            <a:endParaRPr lang="en-US" sz="24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tabLst>
                <a:tab pos="0" algn="l"/>
              </a:tabLst>
            </a:pPr>
            <a:endParaRPr lang="en-US" sz="2400" b="0" strike="noStrike" spc="-1" dirty="0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350" name="TextShape 2"/>
          <p:cNvSpPr txBox="1"/>
          <p:nvPr/>
        </p:nvSpPr>
        <p:spPr>
          <a:xfrm>
            <a:off x="184320" y="177840"/>
            <a:ext cx="10566000" cy="584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b="1" spc="-1" dirty="0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课</a:t>
            </a:r>
            <a:r>
              <a:rPr lang="zh-CN" altLang="en-US" sz="3200" b="1" spc="-1" dirty="0" smtClean="0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后练习</a:t>
            </a:r>
            <a:endParaRPr lang="en-US" sz="3200" b="0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1" name="TextShape 3"/>
          <p:cNvSpPr txBox="1"/>
          <p:nvPr/>
        </p:nvSpPr>
        <p:spPr>
          <a:xfrm>
            <a:off x="5718240" y="6553080"/>
            <a:ext cx="711000" cy="3805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fld id="{529A2FFB-8332-47B6-845F-B1445BEA342B}" type="slidenum">
              <a:rPr lang="en-US" sz="1000" b="0" strike="noStrike" spc="-1">
                <a:solidFill>
                  <a:srgbClr val="595959"/>
                </a:solidFill>
                <a:latin typeface="Arial" panose="020B0604020202020204"/>
                <a:ea typeface="PMingLiU"/>
              </a:rPr>
              <a:t>3</a:t>
            </a:fld>
            <a:endParaRPr lang="en-US" sz="1000" b="0" strike="noStrike" spc="-1">
              <a:latin typeface="Times New Roman" panose="02020603050405020304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673" y="2141233"/>
            <a:ext cx="6926825" cy="86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49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extShape 1"/>
          <p:cNvSpPr txBox="1"/>
          <p:nvPr/>
        </p:nvSpPr>
        <p:spPr>
          <a:xfrm>
            <a:off x="398206" y="1600200"/>
            <a:ext cx="11505960" cy="47239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457200" indent="-456565">
              <a:lnSpc>
                <a:spcPct val="125000"/>
              </a:lnSpc>
              <a:spcBef>
                <a:spcPts val="560"/>
              </a:spcBef>
              <a:buClr>
                <a:srgbClr val="000000"/>
              </a:buClr>
              <a:buSzPct val="110000"/>
              <a:buFont typeface="Wingdings" panose="05000000000000000000" pitchFamily="2" charset="2"/>
              <a:buChar char=""/>
            </a:pPr>
            <a:r>
              <a:rPr lang="zh-CN" altLang="en-US" b="1" spc="-1" dirty="0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点击操作更新出现弹出框修改数</a:t>
            </a:r>
            <a:r>
              <a:rPr lang="zh-CN" altLang="en-US" b="1" spc="-1" dirty="0" smtClean="0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据</a:t>
            </a:r>
            <a:r>
              <a:rPr lang="zh-CN" altLang="en-US" b="1" spc="-1" dirty="0">
                <a:solidFill>
                  <a:srgbClr val="FF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（三选一）</a:t>
            </a:r>
            <a:endParaRPr lang="en-US" altLang="zh-CN" b="1" spc="-1" dirty="0">
              <a:solidFill>
                <a:srgbClr val="FF0000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  <a:p>
            <a:pPr marL="457200" indent="-456565">
              <a:lnSpc>
                <a:spcPct val="125000"/>
              </a:lnSpc>
              <a:spcBef>
                <a:spcPts val="560"/>
              </a:spcBef>
              <a:buClr>
                <a:srgbClr val="000000"/>
              </a:buClr>
              <a:buSzPct val="110000"/>
              <a:buFont typeface="Wingdings" panose="05000000000000000000" pitchFamily="2" charset="2"/>
              <a:buChar char=""/>
            </a:pPr>
            <a:endParaRPr lang="en-US" altLang="zh-CN" b="1" spc="-1" dirty="0" smtClean="0">
              <a:solidFill>
                <a:srgbClr val="000000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  <a:p>
            <a:pPr marL="457200" indent="-456565">
              <a:lnSpc>
                <a:spcPct val="125000"/>
              </a:lnSpc>
              <a:spcBef>
                <a:spcPts val="560"/>
              </a:spcBef>
              <a:buClr>
                <a:srgbClr val="000000"/>
              </a:buClr>
              <a:buSzPct val="110000"/>
              <a:buFont typeface="Wingdings" panose="05000000000000000000" pitchFamily="2" charset="2"/>
              <a:buChar char=""/>
            </a:pPr>
            <a:endParaRPr lang="en-US" altLang="zh-CN" b="1" spc="-1" dirty="0">
              <a:solidFill>
                <a:srgbClr val="000000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  <a:p>
            <a:pPr marL="635">
              <a:lnSpc>
                <a:spcPct val="125000"/>
              </a:lnSpc>
              <a:spcBef>
                <a:spcPts val="560"/>
              </a:spcBef>
              <a:buClr>
                <a:srgbClr val="000000"/>
              </a:buClr>
              <a:buSzPct val="110000"/>
            </a:pPr>
            <a:endParaRPr lang="en-US" altLang="zh-CN" sz="1400" b="1" spc="-1" dirty="0" smtClean="0">
              <a:solidFill>
                <a:srgbClr val="000000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  <a:p>
            <a:pPr marL="635">
              <a:lnSpc>
                <a:spcPct val="125000"/>
              </a:lnSpc>
              <a:spcBef>
                <a:spcPts val="560"/>
              </a:spcBef>
              <a:buClr>
                <a:srgbClr val="000000"/>
              </a:buClr>
              <a:buSzPct val="110000"/>
            </a:pPr>
            <a:endParaRPr lang="en-US" altLang="zh-CN" sz="1400" b="1" spc="-1" dirty="0">
              <a:solidFill>
                <a:srgbClr val="000000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  <a:p>
            <a:pPr marL="635">
              <a:lnSpc>
                <a:spcPct val="125000"/>
              </a:lnSpc>
              <a:spcBef>
                <a:spcPts val="560"/>
              </a:spcBef>
              <a:buClr>
                <a:srgbClr val="000000"/>
              </a:buClr>
              <a:buSzPct val="110000"/>
            </a:pPr>
            <a:endParaRPr lang="en-US" altLang="zh-CN" sz="1400" b="1" spc="-1" dirty="0" smtClean="0">
              <a:solidFill>
                <a:srgbClr val="000000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  <a:p>
            <a:pPr marL="635">
              <a:lnSpc>
                <a:spcPct val="125000"/>
              </a:lnSpc>
              <a:spcBef>
                <a:spcPts val="560"/>
              </a:spcBef>
              <a:buClr>
                <a:srgbClr val="000000"/>
              </a:buClr>
              <a:buSzPct val="110000"/>
            </a:pPr>
            <a:endParaRPr lang="en-US" altLang="zh-CN" sz="1400" b="1" spc="-1" dirty="0" smtClean="0">
              <a:solidFill>
                <a:srgbClr val="000000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  <a:p>
            <a:pPr marL="635">
              <a:lnSpc>
                <a:spcPct val="125000"/>
              </a:lnSpc>
              <a:spcBef>
                <a:spcPts val="560"/>
              </a:spcBef>
              <a:buClr>
                <a:srgbClr val="000000"/>
              </a:buClr>
              <a:buSzPct val="110000"/>
            </a:pPr>
            <a:endParaRPr lang="en-US" altLang="zh-CN" sz="1400" b="1" spc="-1" dirty="0">
              <a:solidFill>
                <a:srgbClr val="000000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  <a:p>
            <a:pPr marL="457200" indent="-456565">
              <a:lnSpc>
                <a:spcPct val="125000"/>
              </a:lnSpc>
              <a:spcBef>
                <a:spcPts val="560"/>
              </a:spcBef>
              <a:buClr>
                <a:srgbClr val="000000"/>
              </a:buClr>
              <a:buSzPct val="110000"/>
              <a:buFont typeface="Wingdings" panose="05000000000000000000" pitchFamily="2" charset="2"/>
              <a:buChar char=""/>
            </a:pPr>
            <a:endParaRPr lang="en-US" altLang="zh-CN" sz="1400" b="1" spc="-1" dirty="0" smtClean="0">
              <a:solidFill>
                <a:srgbClr val="000000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  <a:p>
            <a:pPr marL="635">
              <a:lnSpc>
                <a:spcPct val="125000"/>
              </a:lnSpc>
              <a:spcBef>
                <a:spcPts val="560"/>
              </a:spcBef>
              <a:buClr>
                <a:srgbClr val="000000"/>
              </a:buClr>
              <a:buSzPct val="110000"/>
            </a:pPr>
            <a:endParaRPr lang="en-US" altLang="zh-CN" sz="1400" b="1" spc="-1" dirty="0" smtClean="0">
              <a:solidFill>
                <a:srgbClr val="000000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  <a:p>
            <a:pPr marL="635">
              <a:lnSpc>
                <a:spcPct val="125000"/>
              </a:lnSpc>
              <a:spcBef>
                <a:spcPts val="560"/>
              </a:spcBef>
              <a:buClr>
                <a:srgbClr val="000000"/>
              </a:buClr>
              <a:buSzPct val="110000"/>
            </a:pPr>
            <a:endParaRPr lang="en-US" altLang="zh-CN" sz="2800" b="1" spc="-1" dirty="0" smtClean="0">
              <a:solidFill>
                <a:srgbClr val="000000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  <a:p>
            <a:pPr marL="457200" indent="-456565">
              <a:lnSpc>
                <a:spcPct val="125000"/>
              </a:lnSpc>
              <a:spcBef>
                <a:spcPts val="560"/>
              </a:spcBef>
              <a:buClr>
                <a:srgbClr val="000000"/>
              </a:buClr>
              <a:buSzPct val="110000"/>
              <a:buFont typeface="Wingdings" panose="05000000000000000000" pitchFamily="2" charset="2"/>
              <a:buChar char=""/>
            </a:pPr>
            <a:endParaRPr lang="en-US" altLang="zh-CN" sz="2800" b="1" spc="-1" dirty="0" smtClean="0">
              <a:solidFill>
                <a:srgbClr val="000000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  <a:p>
            <a:pPr marL="457200" indent="-456565">
              <a:lnSpc>
                <a:spcPct val="125000"/>
              </a:lnSpc>
              <a:spcBef>
                <a:spcPts val="560"/>
              </a:spcBef>
              <a:buClr>
                <a:srgbClr val="000000"/>
              </a:buClr>
              <a:buSzPct val="110000"/>
              <a:buFont typeface="Wingdings" panose="05000000000000000000" pitchFamily="2" charset="2"/>
              <a:buChar char=""/>
            </a:pPr>
            <a:endParaRPr lang="en-US" sz="2800" b="1" strike="noStrike" spc="-1" dirty="0">
              <a:solidFill>
                <a:srgbClr val="000000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  <a:p>
            <a:pPr marL="457200" indent="-456565">
              <a:lnSpc>
                <a:spcPct val="125000"/>
              </a:lnSpc>
              <a:spcBef>
                <a:spcPts val="560"/>
              </a:spcBef>
              <a:buClr>
                <a:srgbClr val="000000"/>
              </a:buClr>
              <a:buSzPct val="110000"/>
              <a:buFont typeface="Wingdings" panose="05000000000000000000" pitchFamily="2" charset="2"/>
              <a:buChar char=""/>
            </a:pPr>
            <a:endParaRPr lang="en-US" sz="28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pPr marL="609600">
              <a:lnSpc>
                <a:spcPct val="125000"/>
              </a:lnSpc>
              <a:spcBef>
                <a:spcPts val="480"/>
              </a:spcBef>
              <a:tabLst>
                <a:tab pos="0" algn="l"/>
              </a:tabLst>
            </a:pPr>
            <a:endParaRPr lang="en-US" sz="28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pPr marL="609600">
              <a:lnSpc>
                <a:spcPct val="125000"/>
              </a:lnSpc>
              <a:spcBef>
                <a:spcPts val="480"/>
              </a:spcBef>
              <a:tabLst>
                <a:tab pos="0" algn="l"/>
              </a:tabLst>
            </a:pPr>
            <a:endParaRPr lang="en-US" sz="28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pPr>
              <a:lnSpc>
                <a:spcPct val="125000"/>
              </a:lnSpc>
              <a:spcBef>
                <a:spcPts val="480"/>
              </a:spcBef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                                       </a:t>
            </a:r>
            <a:endParaRPr lang="en-US" sz="24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endParaRPr lang="en-US" sz="24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pPr>
              <a:lnSpc>
                <a:spcPct val="125000"/>
              </a:lnSpc>
              <a:spcBef>
                <a:spcPts val="560"/>
              </a:spcBef>
              <a:tabLst>
                <a:tab pos="0" algn="l"/>
              </a:tabLst>
            </a:pPr>
            <a:endParaRPr lang="en-US" sz="24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tabLst>
                <a:tab pos="0" algn="l"/>
              </a:tabLst>
            </a:pPr>
            <a:endParaRPr lang="en-US" sz="2400" b="0" strike="noStrike" spc="-1" dirty="0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350" name="TextShape 2"/>
          <p:cNvSpPr txBox="1"/>
          <p:nvPr/>
        </p:nvSpPr>
        <p:spPr>
          <a:xfrm>
            <a:off x="184320" y="177840"/>
            <a:ext cx="10566000" cy="584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b="1" spc="-1" dirty="0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课</a:t>
            </a:r>
            <a:r>
              <a:rPr lang="zh-CN" altLang="en-US" sz="3200" b="1" spc="-1" dirty="0" smtClean="0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后练习</a:t>
            </a:r>
            <a:endParaRPr lang="en-US" sz="3200" b="0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1" name="TextShape 3"/>
          <p:cNvSpPr txBox="1"/>
          <p:nvPr/>
        </p:nvSpPr>
        <p:spPr>
          <a:xfrm>
            <a:off x="5718240" y="6553080"/>
            <a:ext cx="711000" cy="3805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fld id="{529A2FFB-8332-47B6-845F-B1445BEA342B}" type="slidenum">
              <a:rPr lang="en-US" sz="1000" b="0" strike="noStrike" spc="-1">
                <a:solidFill>
                  <a:srgbClr val="595959"/>
                </a:solidFill>
                <a:latin typeface="Arial" panose="020B0604020202020204"/>
                <a:ea typeface="PMingLiU"/>
              </a:rPr>
              <a:t>4</a:t>
            </a:fld>
            <a:endParaRPr lang="en-US" sz="1000" b="0" strike="noStrike" spc="-1">
              <a:latin typeface="Times New Roman" panose="02020603050405020304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579" y="2196729"/>
            <a:ext cx="1867062" cy="150889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320" y="1960755"/>
            <a:ext cx="3003260" cy="320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80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extShape 1"/>
          <p:cNvSpPr txBox="1"/>
          <p:nvPr/>
        </p:nvSpPr>
        <p:spPr>
          <a:xfrm>
            <a:off x="388373" y="1600200"/>
            <a:ext cx="11505960" cy="47239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457200" indent="-456565">
              <a:lnSpc>
                <a:spcPct val="125000"/>
              </a:lnSpc>
              <a:spcBef>
                <a:spcPts val="560"/>
              </a:spcBef>
              <a:buClr>
                <a:srgbClr val="000000"/>
              </a:buClr>
              <a:buSzPct val="110000"/>
              <a:buFont typeface="Wingdings" panose="05000000000000000000" pitchFamily="2" charset="2"/>
              <a:buChar char=""/>
            </a:pPr>
            <a:r>
              <a:rPr lang="zh-CN" altLang="en-US" b="1" spc="-1" dirty="0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选中的数据才能做删除动作，并且为删除做一个确认</a:t>
            </a:r>
            <a:r>
              <a:rPr lang="zh-CN" altLang="en-US" b="1" spc="-1" dirty="0" smtClean="0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框</a:t>
            </a:r>
            <a:r>
              <a:rPr lang="zh-CN" altLang="en-US" b="1" spc="-1" dirty="0">
                <a:solidFill>
                  <a:srgbClr val="FF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（三选一）</a:t>
            </a:r>
            <a:endParaRPr lang="en-US" altLang="zh-CN" b="1" spc="-1" dirty="0">
              <a:solidFill>
                <a:srgbClr val="FF0000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  <a:p>
            <a:pPr marL="457200" indent="-456565">
              <a:lnSpc>
                <a:spcPct val="125000"/>
              </a:lnSpc>
              <a:spcBef>
                <a:spcPts val="560"/>
              </a:spcBef>
              <a:buClr>
                <a:srgbClr val="000000"/>
              </a:buClr>
              <a:buSzPct val="110000"/>
              <a:buFont typeface="Wingdings" panose="05000000000000000000" pitchFamily="2" charset="2"/>
              <a:buChar char=""/>
            </a:pPr>
            <a:endParaRPr lang="en-US" altLang="zh-CN" b="1" spc="-1" dirty="0">
              <a:solidFill>
                <a:srgbClr val="000000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  <a:p>
            <a:pPr marL="457200" indent="-456565">
              <a:lnSpc>
                <a:spcPct val="125000"/>
              </a:lnSpc>
              <a:spcBef>
                <a:spcPts val="560"/>
              </a:spcBef>
              <a:buClr>
                <a:srgbClr val="000000"/>
              </a:buClr>
              <a:buSzPct val="110000"/>
              <a:buFont typeface="Wingdings" panose="05000000000000000000" pitchFamily="2" charset="2"/>
              <a:buChar char=""/>
            </a:pPr>
            <a:endParaRPr lang="en-US" altLang="zh-CN" b="1" spc="-1" dirty="0">
              <a:solidFill>
                <a:srgbClr val="000000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  <a:p>
            <a:pPr marL="635">
              <a:lnSpc>
                <a:spcPct val="125000"/>
              </a:lnSpc>
              <a:spcBef>
                <a:spcPts val="560"/>
              </a:spcBef>
              <a:buClr>
                <a:srgbClr val="000000"/>
              </a:buClr>
              <a:buSzPct val="110000"/>
            </a:pPr>
            <a:endParaRPr lang="en-US" altLang="zh-CN" sz="1400" b="1" spc="-1" dirty="0">
              <a:solidFill>
                <a:srgbClr val="000000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  <a:p>
            <a:pPr marL="635">
              <a:lnSpc>
                <a:spcPct val="125000"/>
              </a:lnSpc>
              <a:spcBef>
                <a:spcPts val="560"/>
              </a:spcBef>
              <a:buClr>
                <a:srgbClr val="000000"/>
              </a:buClr>
              <a:buSzPct val="110000"/>
            </a:pPr>
            <a:endParaRPr lang="en-US" altLang="zh-CN" sz="1400" b="1" spc="-1" dirty="0" smtClean="0">
              <a:solidFill>
                <a:srgbClr val="000000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  <a:p>
            <a:pPr marL="635">
              <a:lnSpc>
                <a:spcPct val="125000"/>
              </a:lnSpc>
              <a:spcBef>
                <a:spcPts val="560"/>
              </a:spcBef>
              <a:buClr>
                <a:srgbClr val="000000"/>
              </a:buClr>
              <a:buSzPct val="110000"/>
            </a:pPr>
            <a:endParaRPr lang="en-US" altLang="zh-CN" sz="2800" b="1" spc="-1" dirty="0" smtClean="0">
              <a:solidFill>
                <a:srgbClr val="000000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  <a:p>
            <a:pPr marL="457200" indent="-456565">
              <a:lnSpc>
                <a:spcPct val="125000"/>
              </a:lnSpc>
              <a:spcBef>
                <a:spcPts val="560"/>
              </a:spcBef>
              <a:buClr>
                <a:srgbClr val="000000"/>
              </a:buClr>
              <a:buSzPct val="110000"/>
              <a:buFont typeface="Wingdings" panose="05000000000000000000" pitchFamily="2" charset="2"/>
              <a:buChar char=""/>
            </a:pPr>
            <a:endParaRPr lang="en-US" altLang="zh-CN" sz="2800" b="1" spc="-1" dirty="0" smtClean="0">
              <a:solidFill>
                <a:srgbClr val="000000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  <a:p>
            <a:pPr marL="457200" indent="-456565">
              <a:lnSpc>
                <a:spcPct val="125000"/>
              </a:lnSpc>
              <a:spcBef>
                <a:spcPts val="560"/>
              </a:spcBef>
              <a:buClr>
                <a:srgbClr val="000000"/>
              </a:buClr>
              <a:buSzPct val="110000"/>
              <a:buFont typeface="Wingdings" panose="05000000000000000000" pitchFamily="2" charset="2"/>
              <a:buChar char=""/>
            </a:pPr>
            <a:endParaRPr lang="en-US" sz="2800" b="1" strike="noStrike" spc="-1" dirty="0">
              <a:solidFill>
                <a:srgbClr val="000000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  <a:p>
            <a:pPr marL="457200" indent="-456565">
              <a:lnSpc>
                <a:spcPct val="125000"/>
              </a:lnSpc>
              <a:spcBef>
                <a:spcPts val="560"/>
              </a:spcBef>
              <a:buClr>
                <a:srgbClr val="000000"/>
              </a:buClr>
              <a:buSzPct val="110000"/>
              <a:buFont typeface="Wingdings" panose="05000000000000000000" pitchFamily="2" charset="2"/>
              <a:buChar char=""/>
            </a:pPr>
            <a:endParaRPr lang="en-US" sz="28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pPr marL="609600">
              <a:lnSpc>
                <a:spcPct val="125000"/>
              </a:lnSpc>
              <a:spcBef>
                <a:spcPts val="480"/>
              </a:spcBef>
              <a:tabLst>
                <a:tab pos="0" algn="l"/>
              </a:tabLst>
            </a:pPr>
            <a:endParaRPr lang="en-US" sz="28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pPr marL="609600">
              <a:lnSpc>
                <a:spcPct val="125000"/>
              </a:lnSpc>
              <a:spcBef>
                <a:spcPts val="480"/>
              </a:spcBef>
              <a:tabLst>
                <a:tab pos="0" algn="l"/>
              </a:tabLst>
            </a:pPr>
            <a:endParaRPr lang="en-US" sz="28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pPr>
              <a:lnSpc>
                <a:spcPct val="125000"/>
              </a:lnSpc>
              <a:spcBef>
                <a:spcPts val="480"/>
              </a:spcBef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                                       </a:t>
            </a:r>
            <a:endParaRPr lang="en-US" sz="24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endParaRPr lang="en-US" sz="24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pPr>
              <a:lnSpc>
                <a:spcPct val="125000"/>
              </a:lnSpc>
              <a:spcBef>
                <a:spcPts val="560"/>
              </a:spcBef>
              <a:tabLst>
                <a:tab pos="0" algn="l"/>
              </a:tabLst>
            </a:pPr>
            <a:endParaRPr lang="en-US" sz="24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tabLst>
                <a:tab pos="0" algn="l"/>
              </a:tabLst>
            </a:pPr>
            <a:endParaRPr lang="en-US" sz="2400" b="0" strike="noStrike" spc="-1" dirty="0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350" name="TextShape 2"/>
          <p:cNvSpPr txBox="1"/>
          <p:nvPr/>
        </p:nvSpPr>
        <p:spPr>
          <a:xfrm>
            <a:off x="184320" y="177840"/>
            <a:ext cx="10566000" cy="584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b="1" spc="-1" dirty="0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课</a:t>
            </a:r>
            <a:r>
              <a:rPr lang="zh-CN" altLang="en-US" sz="3200" b="1" spc="-1" dirty="0" smtClean="0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后练习</a:t>
            </a:r>
            <a:endParaRPr lang="en-US" sz="3200" b="0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1" name="TextShape 3"/>
          <p:cNvSpPr txBox="1"/>
          <p:nvPr/>
        </p:nvSpPr>
        <p:spPr>
          <a:xfrm>
            <a:off x="5718240" y="6553080"/>
            <a:ext cx="711000" cy="3805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fld id="{529A2FFB-8332-47B6-845F-B1445BEA342B}" type="slidenum">
              <a:rPr lang="en-US" sz="1000" b="0" strike="noStrike" spc="-1">
                <a:solidFill>
                  <a:srgbClr val="595959"/>
                </a:solidFill>
                <a:latin typeface="Arial" panose="020B0604020202020204"/>
                <a:ea typeface="PMingLiU"/>
              </a:rPr>
              <a:t>5</a:t>
            </a:fld>
            <a:endParaRPr lang="en-US" sz="1000" b="0" strike="noStrike" spc="-1">
              <a:latin typeface="Times New Roman" panose="02020603050405020304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296" y="4079791"/>
            <a:ext cx="2192468" cy="1139679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296" y="2442962"/>
            <a:ext cx="8267032" cy="12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6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extShape 1"/>
          <p:cNvSpPr txBox="1"/>
          <p:nvPr/>
        </p:nvSpPr>
        <p:spPr>
          <a:xfrm>
            <a:off x="398206" y="1600200"/>
            <a:ext cx="11505960" cy="47239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635">
              <a:lnSpc>
                <a:spcPct val="125000"/>
              </a:lnSpc>
              <a:spcBef>
                <a:spcPts val="560"/>
              </a:spcBef>
              <a:buClr>
                <a:srgbClr val="000000"/>
              </a:buClr>
              <a:buSzPct val="110000"/>
            </a:pPr>
            <a:endParaRPr lang="en-US" altLang="zh-CN" sz="1400" b="1" spc="-1" dirty="0">
              <a:solidFill>
                <a:srgbClr val="000000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  <a:p>
            <a:pPr marL="457200" indent="-456565">
              <a:lnSpc>
                <a:spcPct val="125000"/>
              </a:lnSpc>
              <a:spcBef>
                <a:spcPts val="560"/>
              </a:spcBef>
              <a:buClr>
                <a:srgbClr val="000000"/>
              </a:buClr>
              <a:buSzPct val="110000"/>
              <a:buFont typeface="Wingdings" panose="05000000000000000000" pitchFamily="2" charset="2"/>
              <a:buChar char=""/>
            </a:pPr>
            <a:r>
              <a:rPr lang="zh-CN" altLang="en-US" b="1" spc="-1" dirty="0" smtClean="0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实现一个国际化</a:t>
            </a:r>
            <a:r>
              <a:rPr lang="zh-CN" altLang="en-US" b="1" spc="-1" dirty="0" smtClean="0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功能（拓展）</a:t>
            </a:r>
            <a:endParaRPr lang="en-US" altLang="zh-CN" b="1" spc="-1" dirty="0" smtClean="0">
              <a:solidFill>
                <a:srgbClr val="000000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  <a:p>
            <a:pPr marL="635">
              <a:lnSpc>
                <a:spcPct val="125000"/>
              </a:lnSpc>
              <a:spcBef>
                <a:spcPts val="560"/>
              </a:spcBef>
              <a:buClr>
                <a:srgbClr val="000000"/>
              </a:buClr>
              <a:buSzPct val="110000"/>
            </a:pPr>
            <a:r>
              <a:rPr lang="en-US" altLang="zh-CN" b="1" spc="-1" dirty="0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 </a:t>
            </a:r>
            <a:r>
              <a:rPr lang="en-US" altLang="zh-CN" b="1" spc="-1" dirty="0" smtClean="0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        </a:t>
            </a:r>
            <a:r>
              <a:rPr lang="zh-CN" altLang="en-US" b="1" spc="-1" dirty="0" smtClean="0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实现中英文切换功能</a:t>
            </a:r>
            <a:endParaRPr lang="en-US" altLang="zh-CN" b="1" spc="-1" dirty="0">
              <a:solidFill>
                <a:srgbClr val="000000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  <a:p>
            <a:pPr marL="635">
              <a:lnSpc>
                <a:spcPct val="125000"/>
              </a:lnSpc>
              <a:spcBef>
                <a:spcPts val="560"/>
              </a:spcBef>
              <a:buClr>
                <a:srgbClr val="000000"/>
              </a:buClr>
              <a:buSzPct val="110000"/>
            </a:pPr>
            <a:endParaRPr lang="en-US" sz="2800" b="1" strike="noStrike" spc="-1" dirty="0">
              <a:solidFill>
                <a:srgbClr val="000000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  <a:p>
            <a:pPr marL="457200" indent="-456565">
              <a:lnSpc>
                <a:spcPct val="125000"/>
              </a:lnSpc>
              <a:spcBef>
                <a:spcPts val="560"/>
              </a:spcBef>
              <a:buClr>
                <a:srgbClr val="000000"/>
              </a:buClr>
              <a:buSzPct val="110000"/>
              <a:buFont typeface="Wingdings" panose="05000000000000000000" pitchFamily="2" charset="2"/>
              <a:buChar char=""/>
            </a:pPr>
            <a:endParaRPr lang="en-US" sz="28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pPr marL="609600">
              <a:lnSpc>
                <a:spcPct val="125000"/>
              </a:lnSpc>
              <a:spcBef>
                <a:spcPts val="480"/>
              </a:spcBef>
              <a:tabLst>
                <a:tab pos="0" algn="l"/>
              </a:tabLst>
            </a:pPr>
            <a:endParaRPr lang="en-US" sz="28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pPr marL="609600">
              <a:lnSpc>
                <a:spcPct val="125000"/>
              </a:lnSpc>
              <a:spcBef>
                <a:spcPts val="480"/>
              </a:spcBef>
              <a:tabLst>
                <a:tab pos="0" algn="l"/>
              </a:tabLst>
            </a:pPr>
            <a:endParaRPr lang="en-US" sz="28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pPr>
              <a:lnSpc>
                <a:spcPct val="125000"/>
              </a:lnSpc>
              <a:spcBef>
                <a:spcPts val="480"/>
              </a:spcBef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                                       </a:t>
            </a:r>
            <a:endParaRPr lang="en-US" sz="24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endParaRPr lang="en-US" sz="24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pPr>
              <a:lnSpc>
                <a:spcPct val="125000"/>
              </a:lnSpc>
              <a:spcBef>
                <a:spcPts val="560"/>
              </a:spcBef>
              <a:tabLst>
                <a:tab pos="0" algn="l"/>
              </a:tabLst>
            </a:pPr>
            <a:endParaRPr lang="en-US" sz="2400" b="0" strike="noStrike" spc="-1" dirty="0">
              <a:solidFill>
                <a:srgbClr val="4D4D4D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tabLst>
                <a:tab pos="0" algn="l"/>
              </a:tabLst>
            </a:pPr>
            <a:endParaRPr lang="en-US" sz="2400" b="0" strike="noStrike" spc="-1" dirty="0">
              <a:solidFill>
                <a:srgbClr val="4D4D4D"/>
              </a:solidFill>
              <a:latin typeface="Arial" panose="020B0604020202020204"/>
            </a:endParaRPr>
          </a:p>
        </p:txBody>
      </p:sp>
      <p:sp>
        <p:nvSpPr>
          <p:cNvPr id="350" name="TextShape 2"/>
          <p:cNvSpPr txBox="1"/>
          <p:nvPr/>
        </p:nvSpPr>
        <p:spPr>
          <a:xfrm>
            <a:off x="184320" y="177840"/>
            <a:ext cx="10566000" cy="584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b="1" spc="-1" dirty="0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课</a:t>
            </a:r>
            <a:r>
              <a:rPr lang="zh-CN" altLang="en-US" sz="3200" b="1" spc="-1" dirty="0" smtClean="0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后练习</a:t>
            </a:r>
            <a:endParaRPr lang="en-US" sz="3200" b="0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1" name="TextShape 3"/>
          <p:cNvSpPr txBox="1"/>
          <p:nvPr/>
        </p:nvSpPr>
        <p:spPr>
          <a:xfrm>
            <a:off x="5718240" y="6553080"/>
            <a:ext cx="711000" cy="3805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fld id="{529A2FFB-8332-47B6-845F-B1445BEA342B}" type="slidenum">
              <a:rPr lang="en-US" sz="1000" b="0" strike="noStrike" spc="-1">
                <a:solidFill>
                  <a:srgbClr val="595959"/>
                </a:solidFill>
                <a:latin typeface="Arial" panose="020B0604020202020204"/>
                <a:ea typeface="PMingLiU"/>
              </a:rPr>
              <a:t>6</a:t>
            </a:fld>
            <a:endParaRPr lang="en-US" sz="1000" b="0" strike="noStrike" spc="-1">
              <a:latin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94854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TextShape 1"/>
          <p:cNvSpPr txBox="1"/>
          <p:nvPr/>
        </p:nvSpPr>
        <p:spPr>
          <a:xfrm>
            <a:off x="3886200" y="2819520"/>
            <a:ext cx="4114440" cy="1015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000" b="1" strike="noStrike" spc="-1">
                <a:solidFill>
                  <a:srgbClr val="FFFFFF"/>
                </a:solidFill>
                <a:latin typeface="Century Gothic"/>
                <a:ea typeface="Microsoft JhengHei" panose="020B0604030504040204" charset="-120"/>
              </a:rPr>
              <a:t>Thank you</a:t>
            </a:r>
            <a:endParaRPr lang="en-US" sz="6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2I1ZTFhMTFlMDM3YzFkNjQzYjgyOTA4ZWRiNDNhMjY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Crayons</Template>
  <TotalTime>1996</TotalTime>
  <Words>214</Words>
  <Application>Microsoft Office PowerPoint</Application>
  <PresentationFormat>寬螢幕</PresentationFormat>
  <Paragraphs>103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7</vt:i4>
      </vt:variant>
    </vt:vector>
  </HeadingPairs>
  <TitlesOfParts>
    <vt:vector size="22" baseType="lpstr">
      <vt:lpstr>DejaVu Sans</vt:lpstr>
      <vt:lpstr>文鼎粗黑</vt:lpstr>
      <vt:lpstr>細明體</vt:lpstr>
      <vt:lpstr>微軟正黑體</vt:lpstr>
      <vt:lpstr>微軟正黑體</vt:lpstr>
      <vt:lpstr>PMingLiU</vt:lpstr>
      <vt:lpstr>Arial</vt:lpstr>
      <vt:lpstr>Century</vt:lpstr>
      <vt:lpstr>Century Gothic</vt:lpstr>
      <vt:lpstr>Symbol</vt:lpstr>
      <vt:lpstr>Times New Roman</vt:lpstr>
      <vt:lpstr>Wingdings</vt:lpstr>
      <vt:lpstr>Office Theme</vt:lpstr>
      <vt:lpstr>Office Theme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pica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Perry</dc:creator>
  <cp:lastModifiedBy>w</cp:lastModifiedBy>
  <cp:revision>826</cp:revision>
  <dcterms:created xsi:type="dcterms:W3CDTF">2008-08-07T15:44:00Z</dcterms:created>
  <dcterms:modified xsi:type="dcterms:W3CDTF">2022-06-30T05:38:56Z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4</vt:i4>
  </property>
  <property fmtid="{D5CDD505-2E9C-101B-9397-08002B2CF9AE}" pid="3" name="PresentationFormat">
    <vt:lpwstr>寬螢幕</vt:lpwstr>
  </property>
  <property fmtid="{D5CDD505-2E9C-101B-9397-08002B2CF9AE}" pid="4" name="Slides">
    <vt:i4>32</vt:i4>
  </property>
  <property fmtid="{D5CDD505-2E9C-101B-9397-08002B2CF9AE}" pid="5" name="ICV">
    <vt:lpwstr>8E3134DB1AB644C2A0ECB39B1ECDCB79</vt:lpwstr>
  </property>
  <property fmtid="{D5CDD505-2E9C-101B-9397-08002B2CF9AE}" pid="6" name="KSOProductBuildVer">
    <vt:lpwstr>2052-11.1.0.11744</vt:lpwstr>
  </property>
</Properties>
</file>