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9" r:id="rId2"/>
    <p:sldId id="256" r:id="rId3"/>
    <p:sldId id="257" r:id="rId4"/>
    <p:sldId id="266" r:id="rId5"/>
    <p:sldId id="267" r:id="rId6"/>
    <p:sldId id="268" r:id="rId7"/>
    <p:sldId id="258" r:id="rId8"/>
    <p:sldId id="260" r:id="rId9"/>
    <p:sldId id="262" r:id="rId10"/>
    <p:sldId id="263" r:id="rId11"/>
    <p:sldId id="264" r:id="rId12"/>
    <p:sldId id="265" r:id="rId13"/>
    <p:sldId id="261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54" d="100"/>
          <a:sy n="54" d="100"/>
        </p:scale>
        <p:origin x="-102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כותרת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2" name="כותרת משנה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826F7-D610-4EE9-8FCD-C6DA8A41845B}" type="datetimeFigureOut">
              <a:rPr lang="he-IL" smtClean="0"/>
              <a:t>י"ב/טבת/תשע"ז</a:t>
            </a:fld>
            <a:endParaRPr lang="he-IL"/>
          </a:p>
        </p:txBody>
      </p:sp>
      <p:sp>
        <p:nvSpPr>
          <p:cNvPr id="20" name="מציין מיקום של כותרת תחתונה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F8E832-1B2E-4183-AE68-7A891885BE46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אליפסה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826F7-D610-4EE9-8FCD-C6DA8A41845B}" type="datetimeFigureOut">
              <a:rPr lang="he-IL" smtClean="0"/>
              <a:t>י"ב/טבת/תשע"ז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F8E832-1B2E-4183-AE68-7A891885BE4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826F7-D610-4EE9-8FCD-C6DA8A41845B}" type="datetimeFigureOut">
              <a:rPr lang="he-IL" smtClean="0"/>
              <a:t>י"ב/טבת/תשע"ז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F8E832-1B2E-4183-AE68-7A891885BE4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826F7-D610-4EE9-8FCD-C6DA8A41845B}" type="datetimeFigureOut">
              <a:rPr lang="he-IL" smtClean="0"/>
              <a:t>י"ב/טבת/תשע"ז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F8E832-1B2E-4183-AE68-7A891885BE4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826F7-D610-4EE9-8FCD-C6DA8A41845B}" type="datetimeFigureOut">
              <a:rPr lang="he-IL" smtClean="0"/>
              <a:t>י"ב/טבת/תשע"ז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F8E832-1B2E-4183-AE68-7A891885BE46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לבן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אליפסה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אליפסה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826F7-D610-4EE9-8FCD-C6DA8A41845B}" type="datetimeFigureOut">
              <a:rPr lang="he-IL" smtClean="0"/>
              <a:t>י"ב/טבת/תשע"ז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F8E832-1B2E-4183-AE68-7A891885BE4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826F7-D610-4EE9-8FCD-C6DA8A41845B}" type="datetimeFigureOut">
              <a:rPr lang="he-IL" smtClean="0"/>
              <a:t>י"ב/טבת/תשע"ז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F8E832-1B2E-4183-AE68-7A891885BE4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826F7-D610-4EE9-8FCD-C6DA8A41845B}" type="datetimeFigureOut">
              <a:rPr lang="he-IL" smtClean="0"/>
              <a:t>י"ב/טבת/תשע"ז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F8E832-1B2E-4183-AE68-7A891885BE4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826F7-D610-4EE9-8FCD-C6DA8A41845B}" type="datetimeFigureOut">
              <a:rPr lang="he-IL" smtClean="0"/>
              <a:t>י"ב/טבת/תשע"ז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F8E832-1B2E-4183-AE68-7A891885BE46}" type="slidenum">
              <a:rPr lang="he-IL" smtClean="0"/>
              <a:t>‹#›</a:t>
            </a:fld>
            <a:endParaRPr lang="he-IL"/>
          </a:p>
        </p:txBody>
      </p:sp>
      <p:sp>
        <p:nvSpPr>
          <p:cNvPr id="6" name="מלבן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826F7-D610-4EE9-8FCD-C6DA8A41845B}" type="datetimeFigureOut">
              <a:rPr lang="he-IL" smtClean="0"/>
              <a:t>י"ב/טבת/תשע"ז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F8E832-1B2E-4183-AE68-7A891885BE4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826F7-D610-4EE9-8FCD-C6DA8A41845B}" type="datetimeFigureOut">
              <a:rPr lang="he-IL" smtClean="0"/>
              <a:t>י"ב/טבת/תשע"ז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F8E832-1B2E-4183-AE68-7A891885BE46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9" name="תרשים זרימה: תהליך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תרשים זרימה: תהליך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עוגה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אליפסה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טבעת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מלבן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מציין מיקום של כותרת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טקסט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24" name="מציין מיקום של תאריך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89826F7-D610-4EE9-8FCD-C6DA8A41845B}" type="datetimeFigureOut">
              <a:rPr lang="he-IL" smtClean="0"/>
              <a:t>י"ב/טבת/תשע"ז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e-IL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7F8E832-1B2E-4183-AE68-7A891885BE46}" type="slidenum">
              <a:rPr lang="he-IL" smtClean="0"/>
              <a:t>‹#›</a:t>
            </a:fld>
            <a:endParaRPr lang="he-IL"/>
          </a:p>
        </p:txBody>
      </p:sp>
      <p:sp>
        <p:nvSpPr>
          <p:cNvPr id="15" name="מלבן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r" rtl="1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r" rtl="1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r" rtl="1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r" rtl="1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r" rtl="1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900" dirty="0" smtClean="0"/>
              <a:t>Developing self-driving car app</a:t>
            </a:r>
            <a:endParaRPr lang="he-IL" sz="39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Required configuration steps:</a:t>
            </a:r>
          </a:p>
          <a:p>
            <a:pPr lvl="1" algn="l" rtl="0"/>
            <a:r>
              <a:rPr lang="en-US" dirty="0" smtClean="0"/>
              <a:t>parsing</a:t>
            </a:r>
          </a:p>
          <a:p>
            <a:pPr lvl="1" algn="l" rtl="0"/>
            <a:r>
              <a:rPr lang="en-US" dirty="0" smtClean="0"/>
              <a:t>Synchronization</a:t>
            </a:r>
          </a:p>
          <a:p>
            <a:pPr lvl="1" algn="l" rtl="0"/>
            <a:r>
              <a:rPr lang="en-US" dirty="0" smtClean="0"/>
              <a:t>Hardware</a:t>
            </a:r>
          </a:p>
          <a:p>
            <a:pPr lvl="1" algn="l" rtl="0"/>
            <a:r>
              <a:rPr lang="en-US" dirty="0" smtClean="0"/>
              <a:t>inter-process communication</a:t>
            </a:r>
          </a:p>
          <a:p>
            <a:pPr lvl="1" algn="l" rtl="0"/>
            <a:r>
              <a:rPr lang="en-US" dirty="0" smtClean="0"/>
              <a:t>Etc..</a:t>
            </a:r>
          </a:p>
          <a:p>
            <a:pPr algn="l" rtl="0"/>
            <a:r>
              <a:rPr lang="en-US" dirty="0" smtClean="0"/>
              <a:t>Or just use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PolySync</a:t>
            </a:r>
            <a:r>
              <a:rPr lang="en-US" dirty="0"/>
              <a:t>!</a:t>
            </a:r>
            <a:endParaRPr lang="en-US" dirty="0" smtClean="0"/>
          </a:p>
          <a:p>
            <a:pPr lvl="1" algn="l" rtl="0"/>
            <a:r>
              <a:rPr lang="en-US" dirty="0"/>
              <a:t>freeing </a:t>
            </a:r>
            <a:r>
              <a:rPr lang="en-US" dirty="0" smtClean="0"/>
              <a:t>you to </a:t>
            </a:r>
            <a:r>
              <a:rPr lang="en-US" dirty="0"/>
              <a:t>focus on </a:t>
            </a:r>
            <a:r>
              <a:rPr lang="en-US" dirty="0" smtClean="0"/>
              <a:t>your application!</a:t>
            </a:r>
          </a:p>
          <a:p>
            <a:pPr lvl="1" algn="l" rtl="0"/>
            <a:r>
              <a:rPr lang="en-US" dirty="0" smtClean="0"/>
              <a:t>making your </a:t>
            </a:r>
            <a:r>
              <a:rPr lang="en-US" dirty="0"/>
              <a:t>work simpler, faster, and more </a:t>
            </a:r>
            <a:r>
              <a:rPr lang="en-US" dirty="0" smtClean="0"/>
              <a:t>stable.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05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4" t="14207" r="20545" b="11984"/>
          <a:stretch/>
        </p:blipFill>
        <p:spPr bwMode="auto">
          <a:xfrm>
            <a:off x="1475656" y="1700808"/>
            <a:ext cx="6912768" cy="434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0" t="10604" r="14994" b="8196"/>
          <a:stretch/>
        </p:blipFill>
        <p:spPr bwMode="auto">
          <a:xfrm>
            <a:off x="1115616" y="1052736"/>
            <a:ext cx="7928811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5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he-I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9" t="32974" r="13585" b="11663"/>
          <a:stretch/>
        </p:blipFill>
        <p:spPr bwMode="auto">
          <a:xfrm>
            <a:off x="1711265" y="1988840"/>
            <a:ext cx="6447454" cy="285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9" t="32974" r="13585" b="11663"/>
          <a:stretch/>
        </p:blipFill>
        <p:spPr bwMode="auto">
          <a:xfrm>
            <a:off x="1605662" y="1988840"/>
            <a:ext cx="665866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0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r="17113" b="10913"/>
          <a:stretch/>
        </p:blipFill>
        <p:spPr bwMode="auto">
          <a:xfrm>
            <a:off x="1523999" y="692696"/>
            <a:ext cx="705560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251587" y="4653136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Dor Indivo</a:t>
            </a:r>
          </a:p>
          <a:p>
            <a:pPr algn="l"/>
            <a:r>
              <a:rPr lang="en-US" dirty="0" smtClean="0"/>
              <a:t>Valentin </a:t>
            </a:r>
            <a:r>
              <a:rPr lang="en-US" dirty="0" err="1" smtClean="0"/>
              <a:t>Boonder</a:t>
            </a:r>
            <a:endParaRPr lang="en-US" dirty="0" smtClean="0"/>
          </a:p>
          <a:p>
            <a:pPr algn="l"/>
            <a:r>
              <a:rPr lang="en-US" dirty="0" smtClean="0"/>
              <a:t>Ron </a:t>
            </a:r>
            <a:r>
              <a:rPr lang="en-US" dirty="0" err="1" smtClean="0"/>
              <a:t>Bentolila</a:t>
            </a:r>
            <a:endParaRPr lang="he-IL" dirty="0"/>
          </a:p>
        </p:txBody>
      </p:sp>
      <p:pic>
        <p:nvPicPr>
          <p:cNvPr id="1028" name="Picture 4" descr="wokchrijihztvzvsyv91.png (579×17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55282"/>
            <a:ext cx="5888699" cy="176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arduino.cc/wp-content/uploads/2016/11/CxUehpRW8AE3TF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43311"/>
            <a:ext cx="3412206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platform</a:t>
            </a:r>
            <a:endParaRPr lang="he-I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2" t="14376" r="22551" b="67665"/>
          <a:stretch/>
        </p:blipFill>
        <p:spPr bwMode="auto">
          <a:xfrm>
            <a:off x="1115616" y="1556792"/>
            <a:ext cx="7021544" cy="12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4" t="35861" r="57142" b="24795"/>
          <a:stretch/>
        </p:blipFill>
        <p:spPr bwMode="auto">
          <a:xfrm>
            <a:off x="1323641" y="2846779"/>
            <a:ext cx="2803161" cy="28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s://support.polysync.io/hc/en-us/article_attachments/206270347/Layersdiagra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t="4572" r="5520" b="4479"/>
          <a:stretch/>
        </p:blipFill>
        <p:spPr bwMode="auto">
          <a:xfrm>
            <a:off x="4283968" y="2813605"/>
            <a:ext cx="4671346" cy="31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PolySync Functionalities</a:t>
            </a:r>
            <a:endParaRPr lang="he-IL" dirty="0"/>
          </a:p>
        </p:txBody>
      </p:sp>
      <p:sp>
        <p:nvSpPr>
          <p:cNvPr id="4" name="AutoShape 2" descr="PS Functionality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28" name="Picture 4" descr="C:\Users\Dor\Desktop\basics-MiddlewareLay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20" y="2492929"/>
            <a:ext cx="7750118" cy="201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7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autonomous </a:t>
            </a:r>
            <a:r>
              <a:rPr lang="en-US" dirty="0"/>
              <a:t>driving </a:t>
            </a:r>
            <a:r>
              <a:rPr lang="en-US" dirty="0" smtClean="0"/>
              <a:t>development teams.</a:t>
            </a:r>
          </a:p>
          <a:p>
            <a:pPr algn="l" rtl="0"/>
            <a:r>
              <a:rPr lang="en-US" dirty="0" smtClean="0"/>
              <a:t>Education</a:t>
            </a:r>
          </a:p>
          <a:p>
            <a:pPr algn="l" rtl="0"/>
            <a:r>
              <a:rPr lang="en-US" dirty="0" smtClean="0"/>
              <a:t>Freelancers</a:t>
            </a:r>
          </a:p>
          <a:p>
            <a:pPr algn="l" rtl="0"/>
            <a:r>
              <a:rPr lang="en-US" dirty="0" smtClean="0"/>
              <a:t>Everyone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1026" name="Picture 2" descr="תוצאת תמונה עבור ‪autonomous driving development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05064"/>
            <a:ext cx="3483893" cy="232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5" t="13934" r="31104" b="39959"/>
          <a:stretch/>
        </p:blipFill>
        <p:spPr bwMode="auto">
          <a:xfrm>
            <a:off x="1475362" y="4005064"/>
            <a:ext cx="2952328" cy="197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http://tier4.jp/en/img/logo.sv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27" y="2046316"/>
            <a:ext cx="2880320" cy="61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" t="8960" r="77023" b="81817"/>
          <a:stretch/>
        </p:blipFill>
        <p:spPr bwMode="auto">
          <a:xfrm>
            <a:off x="5823902" y="1988840"/>
            <a:ext cx="2119086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0" descr="https://waymo.com/static/images/logo.svg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13" descr="https://waymo.com/static/images/logo.svg"/>
          <p:cNvSpPr>
            <a:spLocks noChangeAspect="1" noChangeArrowheads="1"/>
          </p:cNvSpPr>
          <p:nvPr/>
        </p:nvSpPr>
        <p:spPr bwMode="auto">
          <a:xfrm>
            <a:off x="9228138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3" t="17014" r="42094" b="53026"/>
          <a:stretch/>
        </p:blipFill>
        <p:spPr bwMode="auto">
          <a:xfrm>
            <a:off x="5756830" y="3787977"/>
            <a:ext cx="2218860" cy="219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8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rchitecture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1268647" y="1556792"/>
            <a:ext cx="78123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/>
              <a:t> </a:t>
            </a:r>
            <a:r>
              <a:rPr lang="en-US" b="1" dirty="0" smtClean="0"/>
              <a:t>Application nodes:  </a:t>
            </a:r>
            <a:r>
              <a:rPr lang="en-US" dirty="0" smtClean="0"/>
              <a:t>All applications that run on each system and communicate      over the middleware.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b="1" dirty="0"/>
              <a:t>Dynamic Driver </a:t>
            </a:r>
            <a:r>
              <a:rPr lang="en-US" b="1" dirty="0" smtClean="0"/>
              <a:t>Nodes:</a:t>
            </a:r>
            <a:r>
              <a:rPr lang="en-US" dirty="0"/>
              <a:t> are responsible for interfacing with supported hardware and often include support for diagnostics, parameters, and special data types.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b="1" dirty="0"/>
              <a:t>The PolySync </a:t>
            </a:r>
            <a:r>
              <a:rPr lang="en-US" b="1" dirty="0" smtClean="0"/>
              <a:t>bus: </a:t>
            </a:r>
            <a:r>
              <a:rPr lang="en-US" dirty="0"/>
              <a:t>exists on the Ethernet wire. On a distributed system, all hosts would be connected to the same Gigabit Ethernet switch.</a:t>
            </a:r>
            <a:endParaRPr lang="en-US" b="1" dirty="0" smtClean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19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Page-1-Full-System-Architecture.png (3960×3060)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t="28959" r="3044" b="14288"/>
          <a:stretch/>
        </p:blipFill>
        <p:spPr bwMode="auto">
          <a:xfrm>
            <a:off x="1331640" y="1298600"/>
            <a:ext cx="7465573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32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052736"/>
            <a:ext cx="803213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Schedule diagram</a:t>
            </a:r>
            <a:endParaRPr lang="he-IL" dirty="0"/>
          </a:p>
        </p:txBody>
      </p:sp>
      <p:sp>
        <p:nvSpPr>
          <p:cNvPr id="4" name="AutoShape 2" descr="data:image/png;base64,iVBORw0KGgoAAAANSUhEUgAAA9QAAAJYCAYAAACD0a6TAAAgAElEQVR4XuzdCXgV1d3H8f8NgbAvsoNaFgW1iojUWlcUq6IgLRACVFutloos7oq4ILjXBRdcKy61IhCFVnCvLeJaKa7gW0FEUUH2TUggJPd9zmDSQLZz750zM+fMN8/j8/YNZ87y+Z9k7i8zd26ioKAgKXwhgAACCCCAAAIIIIAAAggggEBKAgkCdUpeNEYAAQQQQAABBBBAAAEEEEDAEyBQsxEQQAABBBBAAAEEEEAAAQQQSEOAQJ0GGocggAACCCCAAAIIIIAAAgggQKBmDyCAAAIIIIAAAggggAACCCCQhgCBOg00DkEAAQQQQAABBBBAAAEEEECAQM0eQAABBBBAAAEEEEAAAQQQQCANAQJ1GmgcggACCCCAAAIIIIAAAggggACBmj2AAAIIIIAAAggggAACCCCAQBoCBOo00DgEAQQQQAABBBBAAAEEEEAAAQK1w3tgxYoV0q5dO4dXyNIQQAABBBBAAAEEEEAAgfAECNTh2RsfmUBtnJgBEEAAAQQQQAABBBBAIMYCBGqHi0+gdri4LA0BBBBAAAEEEEAAAQRCFyBQh14CcxMgUJuzpWcEEEAAAQQQQAABBBBAwIpAnUwmZenSpfLKK6/I2rVrJTs7Ww499FA56aSTpG7dulSxCgECNVsDAQQQQAABBBBAAAEEEDAnYEWg/vTTT+XVV1+V008/Xbp06SKFhYUyZ84c2bp1qwwdOpRQbShQb9q0SW6++WapXbu2XHrppdKsWTMp/d6BBx4oZ599trmdSc8IIIAAAggggAACCCCAQMQFIh+oVXh+6qmn5PDDD5cePXqUcW7btk3++te/et//7LPP5LDDDpODDz5Y/vvf/3rh+5xzzpGGDRvKzJkzpUWLFtK5c2eZNWuWtG7dWhYvXuyF8P79+8v+++/v9amu5j733HOyfv162XvvvWXQoEHSpEkT+fbbb73v5+TkeEF+2LBh8vbbb8uiRYskkUhIz549vSvltWrVilypM71CXRqeV65c6Xn069dPNm/e7IVsAnXkys2EEEAAAQQQQAABBBBAIGCByAdqFWj/9re/eVeimzdvvhvP7NmzZfv27dKyZUsv7J5yyinyxhtvyOeffy59+vTxgvT06dO9wKu+nn76afn5z38uRx99tDz//POiQvmQIUO8PkrDubqVXF39Vv+Wl5cnq1at8o775S9/Kd27d/fC+L///W/vuKKiIq//E088UTp27Bhw6Woezs9AreyvuOIKqV+/foVAvXr1ann88cfl//7v/2SvvfaS3Nxc+dnPfiaPPfaY94eKyy+/XBo0aOD9oePvf/+7XHnllbLvvvvWvABaIIAAAggggAACCCCAAAIRFrAiUKvwe+aZZ0rjxo13o1Thec2aNd77qd9//33vKqoKbaqdugLdoUMH733XKuCtW7dOnn32WRk8eLD32czqqvZ7770nv/nNb2T58uXyj3/8Q3772996we+bb77xQry6Gl1QULDbcUuWLJG5c+dK3759vavdWVlZkS2vX4FaLfCHH36QI4880lv3rbfeWnaFeuPGjXLXXXd5dwCoP3p88sknMmXKFBkxYoT3B4c///nPXqBWAfrBBx/0vjdq1Cjvij9fCCCAAAIIIIAAAggggIDNAlYE6qquUKuwvGXLFu/qsbotW12hVsFaBWx167cKccuWLfNuVVZXussH8/KBWj3wbMaMGbvVUQVyFeLVV/njiouLvSvUKoyrK9vHHHOMHHXUUU7f8n3AAQd4t8+//vrr8oc//MGzKr3le/78+fLQQw95V6+7du3qXdmfNGmSd7u8+kPGnXfe6d0RoO4MUEH8tNNOk5NPPtnmnxnmjgACCCCAAAIIIIAAAgh4ApEP1DW9h/qII46QQw45xHuvdJs2bbz3+Pbq1cu7Uq2eDq7+Tb1PurpArUK3el+0ulq951PD9zyu/L5RV8dVkO/du3fZe7GjtK/8ukKtwnPplelGjRp57zNX71lXDyXb8zZu9UeGyZMnewwXXHCBTJ061buLQLV/8cUXZezYsdK2bdsoMTEXBBBAAAEEEEAAAQQQQCAtgcgHarUqnad8q6vGCxYs8B5SpkK2uqqsbvMeOHBg2cPFqrpCvWPHDu891OpKswrg8+bNk4ULF8rvfvc776nW5Y8rvc1cPdBMXR1XgVpdcf3JT36SVgFMHuRnoC4Nz8pJfan3javvVXeF+vzzz5ePP/7YuwW89BZ8dSu4emo4XwgggAACCCCAAAIIIICA7QJWBGqdz6FWV5KnTZvmBWj1gLA333zTeyCWel+1egJ3dVeo1ft5S983rUK4egCX+oiuTp06VThOXTFXAVvdUq6C4QknnODdzqye+B21L78DtfoDgrqF+8svvywL1Bs2bPC+p+4C2PM91N26dfP+IKFu9f7uu+/k3HPPleOPPz5qTMwHAQQQQAABBBBAAAEEEEhLwIpAndbKOMj7g4J6AFu6X5V95rR6j/oDDzzg3VZf+jnU33//vTz55JNlT/lW7z1Xt3irPzKoP4b85S9/kQ8++IDbvdMtBMchgAACCCCAAAIIIIBAJAUI1JEsiz+TyjRQ+zMLekEAAQQQQAABBBBAAAEE3BQgULtZV29VBGqHi8vSEEAAAQQQQAABBBBAIHQBAnXoJTA3AQK1OVt6RgABBBBAAAEEEEAAAQQI1A7vAQK1w8VlaQgggAACCCCAAAIIIBC6AIE69BKYmwCB2pwtPSOAAAIIIIAAAggggAACBGqH9wCB2uHisjQEEEAAAQQQQAABBBAIXYBAHXoJmAACCCCAAAIIIIAAAggggICNAgRqG6vGnBFAAAEEEEAAAQQQQAABBEIXIFCHXgImgAACCCCAAAIIIIAAAgggYKMAgdrGqjFnBBBAAAEEEEAAAQQQQACB0AUI1KGXgAkggAACCCCAAAIIIIAAAgjYKECgtrFqzBkBBBBAAAEEEEAAAQQQQCB0AQJ16CVgAggggAACCCCAAAIIIIAAAjYKEKhtrBpzRgABBBBAAAEEEEAAAQQQCF2AQB16CZgAAggggAACCCCAAAIIIICAjQKJpUuXJm2cOHNGAAEEEEAAAQQQQAABBBBAIEyBRDKZJFCHWQGDY3/55ZfSuXPnhMEhyrpWf5gJaiwT67F9/iZM6DM6AuzP6NTCxEyorwlV+kQAAR0B079/TPevs0baIGBagEBtWjjE/gnU+vj8wte3omXwAuzP4M2DHJH6BqnNWAggUF7A9O8f0/1TTQSiIECgjkIVDM2BQK0Pyy98fStaBi/A/gzePMgRqW+Q2oyFAAIEavYAAv4KEKj99YxUbwRq/XLwglbfipbBC7A/gzcPckTqG6Q2YyGAAIGaPYCAvwIEan89I9UbgVq/HLyg1beiZfAC7M/gzYMckfoGqc1YCCBAoGYPIOCvAIHaX89I9Uag1i8HL2j1rWgZvAD7M3jzIEekvkFqMxYCCBCo2QMI+CtAoPbXM1K9BRmoI7VwJoMAAggggAACCCCAAAIIBCBAoA4AOawhCNRhyTMuAggggAACCCCAAAIIxEGAQO1wlQnUDheXpSGAAAIIIIAAAggggEDoAgTq0EtgbgKmA/XgwYPHJJPJe/ZYwapkMtn72WefXWRuZf71nJube4yIPC4iHUVkdnFx8R9nzpy52r8R6AmB9AUGDRrUOysra0oymWwnIk/k5ORc9te//nVz+j1yZAQEErm5uaMSicQBM2bMGLnHfKr7twhMnSkggIDlApX9jlHfOzuRSNyeTCYbJxKJhwoKCsbOnj17WxprrfZ32JAhQzoUFxf/Iysra+T06dNfSaN/DkEgkgIE6kiWxZ9JmQ7Ue74QHDx48E3qezNmzLhaRJL+rMJcL8OGDWtWVFQ0O5FIPJZMJp9RJxERWT5jxoxrzY1KzwjoCeTm5nYVkb8nk8krE4nEq4lE4jYR+cGWny+9Vcar1fDhw2tv2LBhjIjcIiJT8vPzR5QKVPdv8VJitQggYEKgqt8xgwYN6pmVlXVTVlbWeYWFhVvq1KkzPZlMzsjPz5+Syjxq+h2m/n3jxo13J5PJC7Kysk4lUKeiS9uoCxCoo16hDOYXZKDOy8s7MplM3pidnT1k6tSpazOYdmCH5uXlHVpSUjI9Kysrb/r06R//eMX9lLp16w5+6qmntgY2EQZCoBKB3NzcQSIyWkTOyM/P35Sbm9tdRO4TkQH5+flrQLNPYPDgwXckk8nm6g93ItKqfKCu7t/sWykzRgCBqAno/o7Jzc29Qt21V/73k85aauo/Nzf3VBG5MJFIHJhIJP5IoNZRpY0tAgRqWyqVxjyDCtS9evXKbtWq1YPJZPLt/Pz8J9KYaiiHnHnmmY23b9/+nIg8LyKPcoU6lDIwaBUCKlAnEok/JJPJgfn5+T+oPwAlk8mpJSUlg215SwXF3V2gX79+9WfPnl0wePDg0clk8sDyL1ir+zccEUAAgUwFdH7HDBkyZJ/i4uKpP95Bk9Lruer6HzZsWIuioiJ1xfsu9VorkUhcRKDOtKIcHyUBAnWUquHzXIIK1AMHDjwgKytrkoj81rYrZ4MGDToskUioUO29h1pEzs7Pz1/vcynoDoGUBX78uZqTTCYv/fGW72uTyeQfsrKyTlJ3VKTcIQdERuDHu2F2C9Slk6vu3yKzACaCAALWClT1OyYvL++kkpKSv4rI6pKSkoHPPffcknQWWUn/icGDB1+l3rJUq1at6cXFxXMJ1OnIckyUBQjUUa5OhnMLKlD/+Mtz7/z8/CtteO90KWtubu4hIqL+Entus2bNPty4ceOoZDJ5XN26dc/klu8MNx+H+yFQ/kExRYlEQr33LPfHFzpf+zEAfYQjQKAOx51REUBApIY/2qnzTp6IjKpdu3a/qVOnbkjVbM/+8/LyeiSTyeuys7PPSSaTdQjUqYrS3gYBArUNVUpzjkEE6j59+uQ0bNjwSfUE4vz8/JfTnGooh+Xm5p4nIr8ufc80t9SGUgYG1RT48f1nY0Wkv3pPteZhNIugAIE6gkVhSgjERKCmu2AyfS20Z/9VfCKM8GCymGy4mCyTQO1woYMI1Lm5uS0TicQzxcXFI9K9PSisEqgnWyYSiWkicpaIvK/+Iisiuen+VTasdTCumwI/Pnn1nmQyeWZRUdGGOnXqPCUib82YMUM97ZsviwUI1BYXj6kjYLlAJVeQTygpKRlfq1ats+rWrbtm69atl4rIiTk5Ob9O52Maq/v9NnTo0NZcobZ8AzH9SgUI1A5vjCAC9aBBg36aSCQezs7OHvjMM8+ssowzMWjQoDOysrJUaNlbRBZkZWWdO3369IWWrYPpuilQdsu3iNQTkXsKCgpuTPOzQd0UsnRVBGpLC8e0EXBAYM/fPz9+3NUfEonExGQy2VREXqtVq9bwadOmfZPOcgnU6ahxjO0CBGrbK1jN/IMI1A7zsTQEEEAAAQQQQAABBBBAoFoBArXDG4RA7XBxWRoCCCCAAAIIIIAAAgiELkCgDr0E5iZAoDZnS88IIIAAAggggAACCCCAAIHa4T1AoHa4uCwNAQQQQAABBBBAAAEEQhcgUIdeAnMTIFCbs6VnBBBAAAEEEEAAAQQQQIBA7fAeIFA7XFyWhgACCCCAAAIIIIAAAqELEKhDL4G5CRCozdnSMwIIIIAAAggggAACCCBAoHZ4DxCoHS4uS0MAAQQQQAABBBBAAIHQBQjUoZfA3AQI1OZs6RkBBBBAAAEEEEAAAQQQIFA7vAcI1A4Xl6UhgAACCCCAAAIIIIBA6AIE6tBLYG4CBGpztvSMAAIIIIAAAggggAACCBCoHd4DBGqHi8vSEEAAAQQQQAABBBBAIHQBAnXoJTA3ARWoO3XqZG4AekYAAQQQQAABBBBAAAEEYixAoHa4+ARqh4vL0hBAAAEEEEAAAQQQQCB0AQJ16CUwNwECtTlbekYAAQQQQAABBBBAAAEECNQO7wECtcPFZWkIIIAAAggggAACCCAQugCBOvQSmJsAgdqcLT0jgAACCCCAAAIIIIAAAgRqh/cAgdrh4rI0BBBAAAEEEEAAAQQQCF2AQB16CcxNgEBtzpaeEUAAAQQQQAABBBBAAAECtcN7wHSgXrJkiYwaNUpeffVVT/Hkk0+WyZMny/777++wqv7S8KneyrSP7f3r77T0WtruY3r+6alyFAK7BEzvT9P9U8dwBaiv2/6215f5V9yfBOpwf2aNjm46UJ9yyillYbp0ISpUv/LKK0bXZUvn+FRfKdM+tvdvep/b7mN6/qb96d9tAdP703T/blcn+qujvuHWyLS/6f5N6zF/ArXpPRap/k0H6kQiEan1MhkEEEAAAQQQQAABBBBAIEgBrlAHqR3wWATqgMEZDgEEEEAAAQQQQAABBGIlQKB2uNymA7Xtt3yYLj0+1Qub9rG9f9v3J/6mK0j/URZg/0e5OtGfm+n9E32BcGdYmb/63ssvv+zLxGyvL/OvuA0I1L78aESzE9OB2vaHEpiqWrL4B9mx8lFZXnA6D22rBtn0/rG9f1P7s7Rf231Mz9+0P/27LWB6f5ru3+3qRH911DfcGu3prwLkfffd59tDd22vL/MnUIf7Exrw6KYDdelyDl1wifc/Pz78roBXGK3hSgq/lh3fPyo7186UBoe+IYnaLaI1QWZjROBnD3/h9Tv/j/sZ6d/GTj/+vlC+WL9dBh7UxPj0278+xRvju97nGh+LARDQESje/J4Ub/tM6rT5vU7zlNvsWL5Adq76XOr/bJhsfrupd3zjozem3A8HRFOg/P45aMKuT1H5bPzJ0Zysg7Myff766IdlsqRgpeS2PEpsfP2wYtE6Wbtss3Tr21F4/f+/HwCuUDv4y6B0SQTqYIpb/MMH3hXpotVTvQHrH5Qv2c1+GczgjBK6gI0nRBNoby/fJm9+vVXeWr5VVv2wU24+qY38snNDE0Pt1ieB2jgxA2gI7Nzwquxc/7Ls3PCKlGz/Tup1fUxqtxigcaRek+2L50rh4n/K9s//KcWbV0rT3Huk3sF9CdR6fJFvVdX+IVAHUzrT5683N/2fzNu0SN7Y9Jms2rFR/tTpLDml2WHWBOpl738vX773vSx7b6VsWVMgp119hHTttTeButz2JFAH87MayigEarPsOze8tuuK9Pr/fUxYzr5XSc4+V5odmN4jJRDnQL2jOCkT566Wt77eKluLSnaryz2ntZOj9qlvvFYEauPEDFCVQMl2KfhipHcOSBZv2a1V/YOelexmJ2Vkl9y5Qzb97UovSCe3/7BbX3ud+Zjk7H88gToj4ZAP1tg/BGpzNTJ9/tqR3CnXfTXNC9Jbi7fvtpD79xsuxzQ5INKBurioRF69Y4F8+d5K2bFt527z//XNR0uHn7UmUBOozf2ARqlnArWZahStmSE7Vv5ZirfM322A7L1OlfoHTjMzKL1GViDOgVoVRQXp8f9cJW98tXW3Gk3pv7d0a1PXeN0I1MaJGaAaAfXMjILFw2Xn+hd3a9Wg2ytSq9HPM7ZLbt8qG2deIoX//cdufTU/L1/q7NODQJ2xcLgd1LR/CNRm62P6/KWC9Livnpa5GxfutpAnu46R7g07RDpQqwmrIP3ybfNl6Tsrd5t/3t3HS7ufNidQE6jN/oBGpXcCtZlKlGxfLtsWDZCSgl3vnVVfiTqtpeGhcyVRp62ZQek1sgJxD9SlhTn5yWWyobC4rE7TcveVznvVMV43ArVxYgbQENjy/n6SLFpb1rLhYe9KVv0DNY7Ua7Lqtp9Jybb1ZY1bjnxJslt1IVDr8UW+VVX7h0AdTOlMn796fXydbNj5v7tMnjvoCtmvXpvIB+pS/YcGvSAFm/53lf23fz5JmndoTKAmUAfzAxr2KARqfyugrkDsWP207Fz3QoWO6x84VbL3Os3fAenNCgECtcgzn26Uu95ZK41zsmTz9l23fs/5TQdp3TDbeA0J1MaJGaAGgR0rHpTCZVdJIrupJHfuejhYw56LJCunvS92W999XDa/fKNk1WsiJQWbvD5bXfKW1GrSlkDti3C4nVS3fwjU5mtj+vz119Xz5PZv/iaNa9WXzcXbvAW9csh10qZOUysC9Qczv5A3HvxE6jaqI4VbdnjzP29qH2nUsh6BmkBt/gc0CiMQqPWqUPqUVL3Wu1rVbjVUspscJwVLRkjOPpdJzr7XpHI4bR0SiHug3rKjRPo//ZWo//tQv/byw45dt4DPObODNKyTZbzSBGrjxAxQjUBy5yb5YUE3Uf+3/sFzRIo3e7eAN/zZZ5Ko1Thju5LCzbJm0vGi/m/zc6ZKSeEW7xbw1pe+LYmcRgTqjIXD7aCm/UOgNlsf0+evLcUF0ufTG0X93yldLpAfigu9W8BfPWS8NKxVN/KBevsPRTLlrJdF/d/cO46V7Vt33QKuAnVOg9oEagK12R/QqPROoNarhG6gzsrZR+q0u0BqtxomiexdHwe04/vHpU6bc/QGopWTAnEP1He+s1amfbpRerStJw+fseuK3JJ1O2T/5uZv91ZjEaid/LGyZlGFy8bKjhUPSa0mR0uDg3fdvVS8dZHUavBTX9aw+aUbZOt7T0idDj/3ArX62rnqv5Ld+gDvf/OxWb4wh9ZJTfuHQG22NKbPX3/65m/y9Op50rNRZ5nSZaS3mMUFK6RLvXbe/47664e5D3wiH876Qvbu1kJy7zzOm/PaLzdJi067XgPzsVn/25885dvsz2qovROo9fh5QaLnRKvKBaJ+QjRZt5VbiuSMqV97Qzw/7CfStlFtk8NV2jeBOnByBvxRQD1P44f/dPP+v4Y9P5GsnH19tSne+K2snnS812eri9+QWk33rtA/5y9fyQPtTGf/EKjNlcT0+WvFjvXe1Wn19dIh10i7OntVWEyUXz9sXrVNppz5sjfnc/96qjRuXfFTOwjUBGpzP6ER6plArVcMXpDoOdGKQL2nwPmzv5MFKwpkyCFN5dKjWoSyRQjUobAzqIhsW9hXdm56S+q0O1/qdrzVd5N1jw+THV/9WxocebY07nNtpf1z/vKdPbAOdfYPgdpcOUyfv85d/ID8Z8sX8ptWx8kV+/yq0oVEOVDnX/amfPvxGjns1/tJrwt2/eFwzy8CNYHa3E9ohHomUOsVgxckek60IlCXF1BBWr0gUe+Tfv43HaRRAO+XrqwCBGp+MsMQUEFaBSL1PumGPT8texuQX3NRQVoF6kTdRtLq4nmSVbfy92Nz/vJLPNh+dPcPgdpMXUyfv1SQVoFavU/65UOulUa16lkVqFWQVoFavU9aXZ3OaVj53WcEagK1mZ/QiPVKoNYrCC9I9JxoRaAuL6Bu9Va3zF1yVAsZekjT0LYHgTo0+lgPrG71Vrfs1u14i9RpN8J3C3Wrt7rlu/Gp10iDX1T9nA7OX77TB9Kh7v4hUJsph+nzl7rVW93yffk+v5IzW+1673FlX1G9Qq1u9Va3fB8/opv0GLBflfMnUBOozfyERqxXArVeQXhBoudEK7tOiKbrFZUXAgRq05Wm/8oETJ83Vo7v7A3bdsLSagtgeh5U34yAbt0I1Gb8TZ+/dIOm6XmkqzfplzO9Qy9+bUC1XeiuM9152HQcDyWzqVopzpVArQeme2LT641WcROI6gnRdB2ism4CtelK0z+Bmj3gt4Du6w4Ctd/yu/ozff7SDZqm55GuHoE6dTkCdepm1hxBoNYrle6JTa83WsVNIKonRNN1iMq6CdSmK03/BGr2gN8Cuq87CNR+yxOodUQJ1DpKu7chUKduZs0RBGq9Uume2PR6o1XcBKISLIN2j8q6CdRBV57xlIDp8wa3fLu9z3T3D4HazD4wff7iCrWZukW5VwJ1lKuT4dwI1HqAuic2vd5oFTcB0yfmqHpGZd0E6qjuELfnZfq8QaBm/ygBArWZfWD6/EWgNlO3KPdKoI5ydTKcG4FaD9D0CyO9WdDKVoF0T8ybt5fIF+u2S492lX+cRtQ90l233+siUPstSn86AqbPG6YDte2/f3RqFOU2uvuHQG2miqbPXwTq6uvm4u8fArWZn9VI9Eqg1iuD7olNrzdaxU0gkxOzOvZXBzSW4T33kpYNsnejW76pSG5/a4289+027/tH7l1fLj+mpezbpPLPgwzaPZN1+zlXArWfmvSlK2D6vGE6UKt12vz7R7dOUW2nu39MBeqon19M1830+YtAXXMFXfv9Q6CuuebWtiBQ65VO98Sm1xut4iaQyYm59NicWgkvVP+2e7MyvtEvrCgL06XfVKH6vtPbRYI4k3X7uQACtZ+a9KUrYPq8EVSgVuu18fePbp2i2k53/5gK1FE/v5ium+nzF4G65gra/PqnstURqGuuubUtCNR6pdM9sen1Rqu4CZSeFPxY93571fGC9QkdG5Z9rIcf/ZrsY/4f9zPZfY19E6hrJKJBNQLp/vy+fnBPr9feC/9jxPf5Fad4/Z7R7hUj/VfWqY2/fwLD8Xkg0/vH5+k6252p81eqgTpqwMOe/cSb0tRB3QKbmu2/fwjUgW2V4AciUOuZE6j1nGhVuUC6L8hdeUFr6gWJ7n4jUOtK0a4ygXR/fk0HIgK12/vV9P5xW8+/1Zk6fxGoU68RgTp1M44ISIBArQdNoNZzopX/Aq7d8uS/UM09EqhrNqJF1QLp3vpp+rzBLd9u71rd/cMt33buA91AHdXVBfE51K69/uEKdVR3sw/zIlDrIeqe2PR6oxUC+gKuPZRDf+X+tSRQ+2cZx57iHqhtfSii7XtV93WHqUAd94eSmd4/BOqahV17/UOgrrnm1rYgUOuVTvfEptcbrRDQF/hgRYG1H5ulv0qzLQnUZn1d7z3OgZrfP+Htbt3XHaYCdXgrj8fIBOqa66zz+0f3SnnNo5lvQaA2bxzaCARqPXrdE5teb7RCAIEgBQjUQWq7N1acA7V71bRnRbqvOwjU9tS0/EwJ1P7UjUDtjyO9ZChAoNYD1D2x6fVGKwQQCFKAQB2ktntjETH6Z18AACAASURBVKjdq6kNK9J93UGgtqGaFedIoPanbgRqfxzpJUMBArUeoO6JTa83WiGAQJACBOogtd0bi0DtXk1tWJHu6w4CtQ3VJFB/fPhdRgpFoDbCSqepChCo9cR0T2x6vdEKAQSCFCBQB6nt3lgEavdqasOKdF93EKhtqCaBmkAtwnuo7fxZ1Zo1gVqLSXRPbHq90QoBBIIUIFAHqe3eWARq92pqw4p0X3cQqG2oJoGaQE2gtvMnVXPWBGo9KN0Tm15vtEIAgSAFCNRBars3FoHavZrasCLd1x0EahuqSaA2HainDuoWmY3wUL/2cni7ehXmwxXqyJTI/4kQqPVMdU9ser3RCgEEghQgUAep7d5YBGr3amrDinRfdxCobagmgZpAzRVqO39SNWdNoNaD0j2x6fVGKwQQCFKAQB2ktntjEajdq6kNK9J93UGgtqGaBGrTgfri1waEvhH++Px38sHKAuEKdeilCH4CBGo9c90Tm15vtEIAgSAFCNRBars3FoHavZrasCLd1x0EahuqSaAmUHOF2s6fVM1ZE6j1oHRPbHq90QoBBIIUIFAHqe3eWARq92pqw4p0X3cQqG2oJoE6ToH6kqNayNBDmsrMzzbJgIOalBWf91Db+bOqNWsCtRYTT/nWY6IVApEUIFBHsizWTIpAbU2pnJoogdqpclZYzKELLvG+ZypomtbT/fxn0+vUnYdpD9X/ne+slWmfbvSG6tG2nnf79+97NJMRP2vufY9AHUQVQhqDQK0Hr3ti0+uNVgggEKQAgTpIbffGIlC7V1MbVqT7uoMr1DZUs+IcTQdN0yq6Qdb0OnXnYdqjtP+5X22V6/+1SrbuKCkb8o5T2srxHRoQqIMqQhjjEKj11HVPbHq90QoBBIIUIFAHqe3eWARq92pqw4p0X3cQqG2oJoHa1JX4qAVqVemLX14pb329tazozevXkqcG7EOgtvNHVW/WBGo9J90Tm15vtEIAgSAFCNRBars3FoHavZrasCLd1x0EahuqSaCOS6B+eckWmb5okyxcVbhb0Y/9CVeo7fxJ1Zw1gVoPSvfEptcbrRBAIEgBAnWQ2u6NRaB2r6Y2rEj3dQeB2oZqEqjjEqhLK/3O8m2S/9mm3a5U8x5qO39WtWZNoNZi4qFkeky0QiCSAgTqSJbFmkkRqK0plVMTJVA7Vc4KizH93mLTerq3Wptep+48THtU1f9nawolf9FmmfP5Zm75DqsIQYxLoNZT1j2x6fVGKwQQCFIgqoF6c3GBLN62Qno26hwkB2OlKECgThGM5r4I6L7u4Aq1L9yBd2I6aJpekG6QNb1O3XmY9tiz/z3P7yu2FBGogy5CkOMRqPW0dU9ser3RCgEEghSIaqBWBurFxoAWR8qIdqdIq9r/+7xK9W9fb18jty6fKe9s/tzjOqpxVxm77wD5SU7LIPliPxaBOvZbIBQA3dcdBOpQypPxoKaDZsYTrKED3SBrep268zDtUVn/e57fueU7jCoENCaBWg9a98Sm1xutEEAgSIGoB2plkZNVW0a0PUXOaXNiGc2IJQ+XhenSb6pQ/eD+fwySL/ZjEahjvwVCAdB93UGgDqU8GQ9qOmhmPEECdcaEpTUuPb8TqDMmjW4HQQfq6EpUP7M3Cx/zGhxb9/e2LoF5I4CABQL712srI9qdKr2bHuJdveYLAQQQQMBdAVMP6zItpntl2PR57Oyxx3hLfeLWt0wvOeP+CdQZE0a3AwK1Xm0I1HpOtEIAgcwECNSZ+XE0AgggYJMAgTqzahGoM/PjaJ8EggrUun/J8mlZvneje+uV7wPTIQIIZCzALd8ZE8a6A275jnX5Q1u87usObvkOrUSxHjgqr+ujMo/KNgO3fMfoR4RArVds3RObXm+0QgCBIAWiHqh5KFmQuyH1sQjUqZtxROYCuq87CNSZW9ND6gJRCbJRmUdVgbr8+Z1bvlPfZ9YcQaDWK5XuiU2vN1ohgECQAlEO1P/ZspSPzQpyM6QxFoE6DTQOyVhA93UHgTpjajpIQyAqQTYq86iMcM/zO4E6jY1myyEEar1K6Z7Y9HqjFQIIBCkQ5UAdpANjpSdAoE7PjaMyE9B93UGgzsyZo9MTiEqQjco8dBQJ1DpKlrYhUOsVTvfEptcbrRBAIEgBAnWQ2u6NRaB2r6Y2rEj3dQeB2oZqujfHqATZqMxDp8IEah0lS9sQqPUKp3ti0+uNVgggEKQAgTpIbffGIlC7V1MbVqT7uoNAbUM13ZtjVIJsVOahU+HQA/XGjRvloosukoULF5bNt3HjxtK3b18599xzpUmTJtWuY9myZXL99dd7/3Xs2LHatps2bZIpU6bInDlzZPPmzXLggQfKBRdcIEceeaQkEgkdL6vaEKj1yqV7YtPrjVYIIBCkAIE6SG33xiJQu1dTG1ak+7qDQG1DNd2bY1SCbFTmoVPhyATqMWPGSI8ePbw5b926VW677TZp27atDB8+XGrVqlXlWnQD9Y4dO+SOO+6QBg0aeEFd/d+vv/5abr75Zjn//PPLxtZBs6UNgVqvUronNr3eaIUAAkEKEKiD1HZvLAK1ezW1YUW6rzsI1DZU0705RiXIRmUeOhWOZKBWE3///ffl4YcflkmTJom6Yl3Vl26gLr0SXj64qz5nzZol3377rYwePVrHy6o2BGq9cume2PR6oxUCCAQpQKAOUtu9sQjU7tXUhhXpvu4gUNtQTffmGJUgG5V56FQ4soH6rbfekmeeeUZuvfVWadSokaxcudIL1/PmzZMOHTrI2LFjpXv37lIaqK+99lqZPXu2/PSnP5WTTz7ZW/sHH3zgBearr75aSkpKvNvC27RpI7/73e+kefPmu/kUFxfLvffeW+Xxavzx48dLz5495ZVXXpGCggI577zzJC8vz7uCvuf8LrzwwtBvJSdQ6/wIiOie2PR6oxUCCAQpQKAOUtu9sQjU7tXUhhXpvu4gUNtQTffmGJUgG5V56FQ4koFavb9Z3Z7dqVMnL/yq8KrCsLolfMCAAbJgwQJ56KGH5KabbpKioqKy91CrUPvPf/5TrrjiCqlTp4489thj0qJFCznjjDM8C3WLtwroH374oRfG+/XrJ8cff7w0bNjQ+/d33nmnyuNVcFdXt0877TTvlvGvvvpKxo0b542t5ll+furfVPhXIb9du3Y6dTDShkCtx6p7YtPrjVYIIBCkAIE6SG33xiJQu1dTG1ak+7qDQG1DNd2bY1SCbFTmoVPhyATqPR9K1r9/f+8KsHqv8+effy633HKL935nFVBVwL7hhhvkmGOO8R4sVvpQMhWMJ06cKJdccokXpNX/Vu/B3n///cssksmkrF27Vt5991158cUXZfny5d7xRxxxhKxZs6bK41WgLg3QXbt2lfK3kKs5lp+fDnwQbQjUesq6Jza93miFAAJBChCog9R2bywCtXs1tWFFuq87CNQ2VNO9OUYlyEZlHjoVjkyg3vO9zeUnr27dVrdj33333dK0aVMpLCyUG2+80QvBhxxySFmgVreCP/DAA7LPPvuICr1/+ctfvNu969evX6mFCtfPP/+8vPrqq96VaxXIqzp+z/dqlw/UqvPy89OBD6INgVpPWffEptcbrRBAIEgBAnWQ2u6NRaB2r6Y2rEj3dQeB2oZqujfHqATZqMxDp8JWBGrdK9TqY7NU+J4xY4Z069bN+yisoUOHeg7qIWfTp0/3rmyXD9iq/f3331/28LOqjq8uUHOFeqZnfPFrA3T2XOTa6J7YIjdxJoQAAkKgZhNkIkCgzkSPY9MV0H3dQaBOV5jjMhGISpCNyjx0LK0I1Nu2bavwHmr1HmX10Vrqq/znUKv3X6tbs5cuXSq33367HHzwwV6b9evXe+9p/sUvfiG/+tWvvKvR6hZv1U+XLl2892qrAF7V8dUF6gMOOGC3+albytX7u0eOHCkHHXSQTh2MtOEKtR6r7olNrzdaIYBAkAIE6iC13RuLQO1eTW1Yke7rDgK1DdV0b45RCbJRmYdOha0I1Goh5Z+ird4TffHFF8thhx3mPRysfKBWt3E//vjj3oPLSp8QXgqhQvWTTz4pL7/8sqxbt0723XdfOeecc+SUU07xHmKmvqo6vrpArR6WVn5+6n3eI0aMkJNOOskL6WF9Eaj15HVPbHq90QoBBIIUIFAHqe3eWARq92pqw4p0X3cQqG2opntzjEqQjco8dCoceqDWmWSqbdR7otVnS6uwnE6gzfT4VOdrqj2BWk9W98Sm1xutEEAgSAECdZDa7o1FoHavpjasSPd1B4Hahmq6N8eoBNmozEOnws4FanV7uLoVfODAgd77qFP9yvT4VMcz2Z5Araere2LT641WCCAQpACBOkht98YiULtXUxtWpPu6g0BtQzXdm2NUgmxU5qFTYacCtbotW31kVm5uruTl5UmtWrV0DMraZHp8SoMF0JhArYese2LT641WCCAQpACBOkht98YiULtXUxtWpPu6g0BtQzXdm2NUgmxU5qFTYacCtc6C49SGQK1Xbd0Tm15vtEIAgSAFCNRBatszVuGWIlm7bJPs3a1FtZMmUNtTU5dmqvu6g0DtUtXtWUtUgmxU5qFTOQK1jpKlbQjUeoXTPbHp9UYrBBAIUoBAHaS2XWOpF2MH9+kgv/jdgdKweb3dJr/hux/kX5M/lq//s8r7/k96tpYTRh0qzdo31Fqk6fPGyvGdvXm0nbC02vmYnocWBo1SFtCtG4E6ZVoOEJFMf79FJchGZR46m4pAraNkaRsCtV7hdE9ser3RCgEEghQgUAepbddYpS/GsuvUkl/89kDpmdelbAEzr3q7LEyXflOF6gG3HK21SNPnDQK1VhmsbaS7fwjU1pY41Iln+vstKkE2KvPQKSaBWkfJ0jZBB2pLmeTc63/vTX3K9Y/ZugTmjQACCCBQg0CLjo3lF789SPY7pp2UvlBLF830eWPIUZd7U5v2zu3pTpHjIixgev9EeOlMzSKBi18bEOpsM/09HeTkCdRBagc8FoFaD5wTm54TrRBAAAGbBQjUNlfPrbnzusOterq6GgK1fmUJ1PpW1rUMKlDr3roUVUDb5x9VV+aFQBAC3PIdhLKdY3DLt511i8OsdV93cMt3HHaD/2vM9JZv/2fkfo8EaodrTKDWK67uiU2vN1ohgECQAgTqILXtGouHktlVrzjNVvd1B4E6TrvCv7Vm+lAy/2YSn54I1A7XmkCtV1zdE5teb7RCAIEgBQjUQWrbNda3n6yt8WOz0l2R6fMGDyVLtzJ2HKe7fwjUdtSTWSJAoHZ4DxCo9Yqre2LT641WCCAQpACBOkhtxioVMH3eIFC7vdd09w+B2u19wOrcESBQu1PLCishUOsVV/fEptcbrRBAIEgBAnWQ2oxFoGYP+CGg+7qDQO2HNn0gYF6AQG3eOLQRCNR69LonNr3eaIUAAkEKEKiD1GYsAjV7wA8B3dcdBGo/tOkDAfMCBGrzxqGNQKDWo9c9sen1RisEEAhSgEAdpDZjEajZA34I6L7uIFD7oU0fCJgXIFCbNw5tBAK1Hr3uiU2vN1ohgECQAgTqILUZi0DNHvBDQPd1B4HaD236QMC8AIHavHFoIxCo9eh1T2x6vdEKAQSCFCBQB6nNWARq9oAfArqvOwjUfmjTBwLmBQjU5o1DG4FArUeve2LT641WCCAQpACBOkhtxiJQswf8ENB93UGg9kObPhAwL0CgNm8c2ggEaj163RObXm+0QgCBIAUI1EFqMxaBmj3gh4Du6w4CtR/a9IGAeQECtXnj0EYgUOvR657Y9HqjFQIIBClAoA5Sm7EI1OwBPwR0X3cQqP3Qpg8EzAsQqM0bhzYCgVqPXvfEptcbrRBAIEgBAnWQ2oxFoGYP+CGg+7qDQO2HNn0gYF6AQG3eOLQRCNR69LonNr3eaIUAAkEKEKiD1GYsAjV7wA8B3dcdBGo/tOkDAfMCBGrzxqGNQKDWo9c9sen1RisEEAhSgEAdpDZjEajZA34I6L7uIFD7oU0fCJgXIFCbNw5tBAK1Hr3uiU2vN1ohgECQAgTqILUZi0DNHvBDQPd1B4HaD236QMC8AIHavHFoIxCo9eh1T2x6vdEKAQSCFCBQB6nNWARq9oAfArqvOwjUfmjTBwLmBQjU5o1DG4FArUeve2LT641WCCAQpACBOkhtxiJQswf8ENB93UGg9kObPhAwL0CgNm8c2ggEaj163RObXm+0QgCBIAUI1EFqMxaBmj3gh4Du6w4CtR/a9IGAeQECtXnj0EaIeqBO7twoJVsXSq0mx4RmpAbWPbGFOkkGRwCBSgUI1GyMMARMnzdWju/sLavthKXVLs/0PMKwjcKYpl+f6NaNQB2F3cAcEKhZgEBds5G1LaIeqEvDbO3Wv5W6+14liTptd7MuKVgqhV9eLjs3/tP7fnbTE6Vup9slq96uFxqZfpnuP9P51XS86fmb7r+m9fHvCOgIEKh1lGjjt4BuIEp3XAJ1unL+HadqbOr1ie7+IVD7V096QsCkAIHapG7IfdsSqD2mrLqSs+9VktP+wjK1bYsGlIXp0m+qUF3/pzN9kTXdvy+TrKYT0/M33b9pH/qPhwCBOh51jtoqdQNRuvMmUKcr599xpTU28fpEd/8QqP2rJz0hYFKAQG1SN+S+gw7Ufiw3q/5B3tXq7Ob9ym7F9qNf+kAAAQQQQMBvgcZHb/S7S6+/VAO1kUnQ6W4CJl6f1LR/CNRsQgTsECBQ21GntGZJoE6LjYMQQAABBBDQEqgpEGl1UkkjAnW6cuaOI1Cbs6VnBGwXIFDbXsFq5h9UoNY98Vc2VZO3VNVUWttvaTY9f9P911Qf/h0BHQFu+dZRoo1tArrn1UQi4S0tmUzatsTIzzfM1yelOFyhjvw2YYIIeAIEaoc3gi2B2tRDP2oqre0P3TI9f9P911Qf/h0BHQECtY4SbWwTIFCHXzGTDyXTXR2BWleKdgiEK0CgDtff6Og2BOriTW+F/rFZRotA5wggYFSAQG2Ul85DEiBQhwRfbtgovD4hUIe/D5gBAjoCBGodJUvb2BCoLaVl2gggEBEBAnVECsE0fBUgUPvKaW1nBGprS8fEYyZAoHa44ARqh4vL0hBAwBMgULMRXBQgULtY1dTXRKBO3YwjEAhDgEAdhnpAYxKoA4JmGAQQCE2AQB0aPQMbFCBQG8S1qGsCtUXFYqqxFiBQO1x+ArXDxWVpCCDAFWr2gLMCBGpnS5vSwgjUKXHRGIHQBAjUodGbH5hAbd6YERBAIFwBrlCH68/oZgQI1GZcbeuVQG1bxZhvXAUI1A5XnkDtcHFZGgIIcIWaPeCsAIHa2dKmtDACdUpcNEYgNAECdWj05gcmUJs3ZgQEEAhXgCvU4fozuhkBArUZV9t6JVDbVjHmG1cBArXDlSdQO1xcloYAAlyhZg84K0Cgdra0KS2MQJ0SF40RCE2AQB0avfmBCdTmjRkBAQTCFeAKdbj+jG5GgEBtxtW2XgnUtlWM+cZVgEDtcOUJ1A4Xl6UhgABXqNkDzgoQqJ0tbUoLI1CnxEVjBEITIFCHRm9+YAK1eWNGQACBcAW4Qh2uP6ObESBQm3G1rVcCtW0VY75xFSBQO1x5ArXDxWVpCCDAFWr2gLMCBGpnS5vSwgjUKXHRGIHQBAjUodGbH5hAbd6YERBAIFwBrlCH68/oZgQI1GZcbeuVQG1bxZhvXAUI1A5XnkDtcHFZGgIIcIWaPeCsAIHa2dKmtDACdUpcNEYgNAECdWj05gcmUJs3ZgQEEAhXgCvU4fozuhkBArUZV9t6JVDbVjHmG1cBArXDlSdQO1xcloYAAlyhZg84K0Cgdra0KS2MQJ0SF40RCE2AQB0avfmBCdTmjRkBAQTCFYjrFeqSgk2yc9V/pU6Hn4dbAEY3IkCgNsJqXacEautKxoRjKkCgdrjwBGqHi8vSEEAg9leoVeiqf3ieNDzhQqnVqPVuO2Lnuq9k84vXy/Yv3vS+n7PfsdL4tOslu3kHK3aO7fPPFJlAnamgG8cTqN2oI6twX4BA7XCNCdQOF5elIYAAgXp8Z88gkZ3jheqGx/yxbFesf+rssjBd+k0Vqvc66wkrdo7t888UmUCdqaAbxxOo3agjq3BfgEDtcI2DDtQOU7I0BBBAIPIC2a27SqMTLpS6B54ipYEs8pNmgtUKtJ2wtNp/TyQS3r8nk0kkHRQgUDtYVJbkpACB2smy7loUgdrh4rI0BBBAYA8BArV7W4JA7V5NU1kRgToVLdoiEJ4AgTo8e+MjBxWojS+EARBAAIEqBOL6UDLFUXoVmlu+4/vjwRVqt2tPoHa7vqzOHQECtTu1rLASArXDxWVpCCDgCcQ9UPNQsnj/IBCo3a4/gdrt+rI6dwQI1O7UkkDtcC1ZGgIIVC4Q50C946t/87FZMf/BIFC7vQEI1G7Xl9W5I0CgdqeWBGqHa8nSEECAQM0eQGBPAQK123uCQO12fVmdOwIEandqSaB2uJYsDQEECNTsAQQI1PHaAwTqeNWb1dorQKC2t3Y1zpz3UNdIRAMEELBcIM63fFteOqbvgwBXqH1AjHAXBOoIF4epIVBOgEDt8HYgUDtcXJaGAAKeAIGajRBnAQK129UnULtdX1bnjgCB2p1aVlgJgdrh4rI0BBAgULMHYi9AoHZ7CxCo3a4vq3NHgEDtTi0J1A7XkqUhgEDlAlyhZmfEWYBA7Xb1CdRu15fVuSNAoHanlgRqh2vJ0hBAgEDNHkBgTwECtdt7gkDtdn1ZnTsCBGp3akmgdriWLA0BBAjU7AEECNTx2gME6njVm9XaK0Cgtrd2Nc6c91DXSEQDBBCwXIBbvi0vINPPSIAr1BnxRf5gAnXkS8QEEfAEEitWrEhi4aZAQUGBmwtjVQgggMCPAscu+5f3v97seAImCMROoHPnzt6aly5dGru1x2HBfZ/6wlvmnLP2i8NyWSMC1gokCgoKCNTWlq/6ia9YsUL23ntvR1fHshBAAAGRjm8+5TEsO/YsOBCInUBOTo635u3bt8du7XFYcPdb5nrL/OiqXnFYLmtEwFoBArW1pat54gTqmo1ogQACdgsQqO2uH7PPTIBAnZlf1I8mUEe9QswPgV0CBGqHdwKB2uHisjQEEPAECNRshDgLEKjdrj6B2u36sjp3BAjU7tSywkoI1A4Xl6UhgACBmj0QewECtdtbgEDtdn1ZnTsCBGp3akmgdriWLA0BBCoX4Ao1OyPOAgRqt6tPoHa7vqzOHQECtTu1JFA7XEuWhgACBGr2AAJ7ChCo3d4TBGq368vq3BEgULtTSwK1w7VkaQggQKBmDyBAoI7XHiBQx6verNZeAQK1vbWrcea8h7pGIhoggIDlAtzybXkBmX5GAlyhzogv8gcTqCNfIiaIgCdAoHZ4IxCoHS4uS0MAAU+AQM1GiLMAgdrt6hOo3a4vq3NHgEDtTi0rrIRA7XBxWRoCCBCo2QOxFyBQu70FCNRu15fVuSNAoHanlgRqh2vJ0hBAoHIBrlCzM+IsQKB2u/oEarfry+rcESBQu1NLArXDtWRpCCBAoGYPILCnAIHa7T1BoHa7vqzOHQECtTu1JFA7XEuWhgACBGr2AAIE6njtAQJ1vOrNau0VIFDbW7saZ857qGskogECCFguwC3flheQ6WckwBXqjPgifzCBOvIlYoIIeAIEaoc3AoHa4eKyNAQQ8AQI1GyEOAsQqN2uPoHa7fqyOncECNTu1LLCSgjUDheXpSGAAIGaPRB7AQK121uAQO12fVmdOwIEandqSaB2uJYsDQEEKhfgCjU7I84CBGq3q0+gdru+rM4dgdgG6q+++kpuvvlmGTdunHTo0MGdipZbCVeonSwri0IAgXICBGq2Q5wFCNRuV59A7XZ9WZ07AgRqArU7u5mVIIBA7AQI1LErOQsuJ0Cgdns7EKjdri+rc0eAQE2gdmc3sxIEEIidAIE6diVnwQTq2OwBAnVsSs1CLRdwIlAvX75c7rzzTvn000/l1FNPle+//1569+4tp59+uqh/u/vuu+WDDz6QevXqyTnnnCMDBw6Ub775xrvl+6qrrpJ58+ZJYWGhDB8+XBKJhKxcuVImTJggl19+uXTu3NnaEnPLt7WlY+IIIKApQKDWhKKZkwJcoXayrGWLIlC7XV9W546A9YG6oKBAbrzxRunevbv079/fC87XXXedXHjhhXLiiSd6ofnkk0+Wo48+WhYtWiSTJk3ywnJxcXHZe6i3bNkiDz/8sNdP06ZN5V//+pe89957ctlll0nt2rWtrTaB2trSMXEEENAUIFBrQtHMSQECtZNlJVC7XVZW56CA9YF62bJl8qc//ckL0W3btpVt27bJDTfcIMccc4x3hVp9FRUVyfr16+Xf//63TJ8+XW666Sbv+6UPJWvRooVMnDhRzjrrLDnooINk8uTJcuSRR8rPf/5zq0tOoLa6fEweAQQ0BAjUGkg0cVaAQO1sab2FcYXa7fqyOncErA/UH330kTzwwANy++23S5MmTbxbt2+77Tbp2bOnd/v3zJkzZcqUKd6t2+q/jz/+2LtCXT5Qq6d85+fni7ra3adPHy9QX3zxxd7Vapu/CNQ2V4+5I4CAjgCBWkeJNq4KEKhdreyudRGo3a4vq3NHwPpAvXjxYrnjjju8kLznFepu3brJ+PHjvfdCH3jggaKuZqur09dcc02FQL106VIvePfq1ct7D7a6Wq3eT23zF4Ha5uoxdwQQ0BEgUOso0cZVAQK1q5UlULtdWVbnmoD1gXrP91B/+OGHcv3118uoUaNEBWr1OdOXXnqp/PSnP5UnnnhCXnrpJe8BZiosl/8catWPurKtHlamjrH5YWSlm5RA7dqPK+tBAIE9BQjU7Ik4CxCo3a4+V6jdri+rc0fA+kCtSlH+Kd/qwWTqCrN6D7W65XvWrFneledWrVp5V51ffPFFGTRokLRr1263QK36eeGFF+STTz6xVsUrmgAAIABJREFU/mFkBGp3fkBZCQIIVC9AoGaHxFmAQO129QnUbteX1bkj4ESgLl+O0oeS9evXT4466ih3KpXGSrhCnQYahyCAgFUCBGqrysVkfRYgUPsMGrHuCNQRKwjTQaAKAesD9Zo1a7z3T48YMcJ7n/T8+fO9j8BST/pu3759rAtPoI51+Vk8ArEQIFDHoswssgoBArXbW4NA7XZ9WZ07AtYH6mQyKW+99ZY8+uijoh4s1rVrVxk9erQceuih1j9ULNNtRqDOVJDjEUAg6gIE6qhXiPmZFCBQm9QNv28Cdfg1YAYI6AhYH6h1FhnXNgTquFaedSMQHwECdXxqzUorChCo3d4VBGq368vq3BEgULtTyworIVA7XFyWhgACngCBmo0QZwECtdvVJ1C7XV9W544AgdqdWhKoHa4lS0MAgcoFCNTsjDgLEKjdrj6B2u36sjp3BAjU7tSSQO1wLVkaAggQqNkDCOwpQKB2e08QqN2uL6tzR4BA7U4tCdQO15KlIYAAgZo9gACBOl57gEAdr3qzWnsFCNT21q7GmfMe6hqJaIAAApYLcMu35QVk+hkJcIU6I77IH0ygjnyJmCACngCB2uGNQKB2uLgsDQEEPAECNRshzgIEarerT6B2u76szh0BArU7taywEgK1w8VlaQggQKBmD8RegEDt9hYgULtdX1bnjgCB2p1aEqgdriVLQwCBygW4Qs3OiLMAgdrt6hOo3a4vq3NHgEDtTi0J1A7XkqUhgACBmj2AwJ4CBGq39wSB2u36sjp3BAjU7tSSQO1wLVkaAggQqNkDCBCo47UHCNTxqjertVeAQG1v7WqcOe+hrpGIBgggYLkAt3xbXkCmn5EAV6gz4ov8wQTqyJeICSLgCRCoHd4IBGqHi8vSEEDAEyBQsxHiLECgdrv6BGq368vq3BEgULtTyworIVA7XFyWhgACBGr2QOwFCNRubwECtdv1ZXXuCBCo3aklgdrhWrI0BBCoXIAr1OyMOAsQqN2uPoHa7fqyOncECNTu1JJA7XAtWRoCCBCo2QMI7ClAoHZ7TxCo3a4vq3NHgEDtTi0J1A7XkqUhgACBmj2AAIE6XnuAQB2verNaewUSy5YtS9o7fWZenUBJSQlACCCAgNMCxy77l7e+Nzue4PQ6WRwClQl07tzZ+/bSpUsBclCg71NfeKuac9Z+Dq6OJSHgjkAimUwSqN2p524r+fLLL6VTp06Oro5lIYAAAiLtX5/iMXzX+1w4EIidQCKR8NbMSzk3S3/QhFe9hX02/mQ3F8iqEHBEgEDtSCErWwaB2uHisjQEEPAECNRshDgLEKjdrj6B2u36sjp3BAjU7tSywkoI1A4Xl6UhgACBmj0QewECtdtbgEDtdn1ZnTsCBGp3akmgdriWLA0BBCoX4Ao1OyPOAgRqt6tPoHa7vqzOHQECtTu1JFA7XEuWhgACBGr2AAJ7ChCo3d4TBGq368vq3BEgULtTSwK1w7VkaQggQKBmDyBAoI7XHiBQx6verNZeAQK1vbWrcea8h7pGIhoggIDlAtzybXkBmX5GAlyhzogv8gdHNVBvLiySz7//QX7WoVnkDZkgAkEIEKiDUA5pDAJ1SPAMiwACgQkQqAOjZqAIChCoI1gUH6cU1UCtlqjmNqhHexnVaz9p1Shnt1V/vW6b3PjS/8nbS9d53z+6c3O5ps+B8pPm9X3RMd2/L5Okk1gJEKgdLjeB2uHisjQEEPAECNRshDgLEKjdrn7UA7XSz8nO8kL1uUd3KCvGH/66oCxMl35Theo/n3m4LwUz3b8vk6STWAkQqB0uN4Ha4eKyNAQQIFCzB2IvQKB2ewuUBmobVtmlVUMvWJ90YCvv6nUYX5+NPzmMYRkTASFQO7wJCNQOF5elIYAAgZo9EHsBArXbWyCsYJqOKoE6HTWOcUWAQO1KJStZB4Ha4eKyNAQQIFCzB2IvQKCO/RYIDaA07HPLd2glYOAICRCoI1QMv6dCoPZblP4QQCBqAryHOmoVYT5BChCog9RmrPICPJSM/YDA/wQI1A7vBgK1w8VlaQggwBVq9kDsBQjUsd8CoQHM/2oDH5sVmj4DR02AQB21ivg4HwK1j5h0hQACkRTgCnUky8KkAhIgUAcEzTAIIIBANQIEaoe3B4Ha4eKyNAQQ4Ao1eyD2AgTq2G+BWAMsWLDAW//hh/vzcVyxxmTxGQkQqDPii/bBBOpo14fZIYBA5gJcoc7ckB7sFSBQ21s7Zp65wB//+Eevk4cffjjzzugBgQwEIhmoN27cKBdddJEsXLiwwtJOPfVUueaaa6Ru3bpVLnvZsmVy/fXXe/917NixRp6VK1fKY489Jq+//roUFhZKr169ZPTo0dK2bdsaj41yAwJ1lKvD3BBAwA8BArUfivRhqwCB2tbKMe9MBWbPni0TJkzwuhk/frz069cv0y45HoG0BSIdqMeMGSM9evRIeXGpBGoVOlVAz8vLExXWs7Oz5aWXXpKXX37ZC+QtWrRIefyoHECgjkolmAcCCJgSIFCbkqVfGwQI1DZUiTmaEDjjjDNkxYoVXtft2rWT559/3sQw9ImAloCTgVpr5SJSXFws9957rzRp0kTOOeccKT0x7dixQ/70pz9J9+7dpW/fvrrdRa4dgTpyJWFCCCDgswCB2mdQurNKoPR1S5Qm/a9//cu7048vBEwJlL86XToGV6lNadOvjoC1gbr0KvQpp5wiTz/9tLfWCy64wLvKvHz58t1u+Va3dE+aNEnmzZsnHTp0kAsvvFCOPPJIWbNmjVx88cVy+eWXe+G5qq+vv/5abr/9dvnPf/4j9evXl/POO8+7oq3Gue2222SfffbxrmrfddddcsQRR+i4B9KGQB0IM4MggECIAgTqEPEZOnQBAnXoJWACAQts2bJFfvOb35RdnS4dXl2lVnmgUaNGAc+I4RAQiXSgruw91I888oh3G7gK1OqW8MMOO0yuvPJK7wfruuuu8wJyy5YtywJ169atvf+tjhkwYIB89dVXXri+9tprZfv27TW+13rbtm0yceJE6dOnjxx77LHe+7pViL7lllu8K9xqDkOHDpXBgwdLVlaW919UvgjUUakE80AAAVMCBGpTsvSLQGoC6qr0G2+8IVyhTs2N1qkJqByg/qvsa/jw4aL+4wuBoAUiHairew+1CtQqPKsQrcJyMpn0bt+uU6eOd5W69KFk6vZtFX5vvvlm7z0W5b9Sea91UVGRrFu3Tt59913vL2DqirX6GjdunDdW165dg65djeMRqGskogECCFguQKC2vIBM3xkBArUzpYzcQtRV6SVLlsjnn3/uhWn1/1f2pa5Oq4tcPXv2lP3335+r1ZGrpLsTsjpQ7/kkb/VAAnV7tnrfc+m/bdiwwQvad999tzRt2nS3Sq5fv14uueQS7yrzng8/U8epH1gVwvPz871H8qsfTvXfhx9+6AV09ZXK08SD3kYE6qDFGQ8BBIIWIFAHLc54CFQuUBqo1V2A6pNa1Oum0o81wgyBdAXU+6XVWyqrCtFV9avCtXpfNe/nT1ee41IRsDpQq/c+q0B78MEHp3WFuvShZOojuNQtIrVq1fLs1NXuxx9/XAoKCrxwrq5CX3311XLQQQeJCqlqzNJH9ROoU9lutEUAAQT8FSBQ++tJbwikK6BC9D333OMdftxxx3nPrVGfonLDDTek2yXHxVxgwYIFGf9RZurUqdKlS5eYS7J80wJWB2p1ZVn95Uk9jOzbb7/1/hJ11VVXScOGDat8D/XatWvlpptukpEjR5YF5D0/Nku9B+jRRx/1rkKr90RfdtllMnbsWC+4T5kyRebMmSP33Xef91RwArXpLUr/CCCAQNUCBGp2BwLREfjb3/4mv/vd72Tz5s1lk1Lf69+/f3QmyUysEbj00ku99+Vn8nX88cfLnXfemUkXHItAjQKRDtSVPZRMhVp1+7a6JVsFaPU+iVdeecVbqPrr6EknneQ9eKx80C3/lG91C/eIESO8dqVPx/zuu+/k/vvvl7lz53r9qJCuAnf79u29B489++yz3q1LrVq1kt///vfeZ90NGTLE+3cCdY17jAYIIICAMQECtTFaOkYgLYF+/fp5Fx5Kv9q0aSPqSuOez7FJq3MOipVA+c+aTnfh6uq0ukrNFwImBSIZqHUWnMoDxXT6c7EN76F2saqsCQEEygsQqNkPCERHQD20dfLkyfLee+/tNin19jn1Xli+EEhFQF008+NLfewtXwiYFCBQm9QNuW8CdcgFYHgEEDAuQKA2TswACKQs8NJLL8kDDzyw25Vq9ewZ9cksfCGgK0Cg1pWiXdgCBOqwK2BwfAK1QVy6RgCBSAgQqCNRBiaBQKUC8+fP94L1E0884f37Cy+8IKeddhpaCGgJVBao1f5Rb8tctGiRTJ8+3Xs7QU1fXKGuSYh/z1TA2kCd6cLjcDyBOg5VZo0IxFsg3UC9aed2+WzLevlFs7bxBmT1CAQgoN6mp4J1aQBq2bJlAKMyhO0CVV2h/vWvfy3qv/3220+++OILmTVrlvdfVV8Eatt3QvTnT6COfo3SniGBOm06DkQAAUsE0g3Uannq2GHtusqlnXpIm5z6u634y22b5JrF78ob677zvn988/ZyY5dfSKf6TSyRMTvNyn2Okk71G5sdmN6tFlCfJayCde7o8yv5+fJv/3y5bbNcs/idPX5+/evf6iJYNPnqbvlWV6rVp/28//77csQRR3ifyvPaa6/Jk08+KatXr95tlQRqi4pu6VQJ1JYWTmfaBGodJdoggIDNApkGarX2nKxaclmnHnLBT7qVUQz76OWyF+Ol31Shemr3U23m8m3u+PhGGcuOTO8f0/3HsmghLLqmQD1q1CjvIXg5OTneFWv1RPk77rhDXn31VQJ1CPWK85AEaoerT6B2uLgsDQEEPIHSQO0HxwENm3nBuk/LDr7268fc6AMBBBCIm8CaC26ocslnDxwst429WhKSkILthTL177Nk8lNPyHffr6xwTMsHro0bHesNWIBAHTB4kMMRqIPUZiwEEAhDgEAdhjpjIoAAAuYFKgvUP+9+mPxp7DVySNcD5L9Lv5ApM6bJlBnPVDsZArX5WsV9BAK1wzuAQO1wcVkaAghkLFAaxrnlO3VKbqlN3Ywj/idgev+Y7p9aBiNQ2S3f6jPN1X+ffvqpqIfdlf/auXOnfPTRR7yHOpjyMEo5AQK1w9uBQO1wcVkaAghkLFD9Q8l4qFF1wDz0KePtF+sOTO+fyvvnoYK2bbqqPjbrsssuk/Xr10tRUVHZkmrXri177bWX9x7qF198cbel8lAy2ypv33wJ1PbVTHvGBGptKhoigEAMBd7dsJKPzYph3VkyAgjYIVBVoC59GFn54Kye+l3Z99VKCdR21NvmWRKoba5eDXMnUDtcXJaGAAIIIIAAAgg4LECgdri4ji2NQO1YQcsvh0DtcHFZGgIIIIAAAggg4LBAZYH6uOOOkyuvvFJmz54tDz30UNnqzz//fOnXr5/cdtttMm/evN1UuELt8CaJyNII1BEphIlpEKhNqNInAggggAACCCCAgGmBqj6HWr1Pulu3bvLSSy/J559/Ll27dpU+ffrIf//7XxkzZkyFaRGoTVeK/gnUDu8BArXDxWVpCCCAAAIIIICAwwJVBer69etLbm6unHDCCZKTkyPFxcXy7rvvyuOPPy7btm0jUDu8J6K6NAJ1VCvjw7wI1D4g0gUCCCCAAAIIIIBA4AJVBepUJ8IV6lTFaJ+qAIE6VTGL2hOoLSoWU0UAAQQQQAABBBAoE6gsULdq1Uq6d+8u2dnZFaT4HGo2T1gCBOqw5AMYl0AdADJDIIAAAggggAACCPguwOdQ+05Kh4YECNSGYKPQLYE6ClVgDggggAACCCCAAAKpCvCxWamK0T4sAQJ1WPIBjEugDgCZIRBAAAEEEEAAAQR8FyBQ+05Kh4YEEitWrEga6ptuQxYoKCgIeQYMjwACCCCAAAIIIIBA6gL9+/evcFCvXr3k6quvlr///e8yefLksn8fNWqUqPY33XSTzJ07d7fjVFu+EDApwBVqk7oh962uUHfu3DkR8jQYHgEEEEAAAQQQQACBVAX+U9kBr732WucePXo0nDlz5rqPPvqooHv37vUGDBjQfNGiRduOO+64JZUc0zPVgWmPQCoCBOpUtCxrS6C2rGBMFwEEEEAAAQQQQKBUoNJA3axZs1qXX355y759+zbNycnJKi4uTv7zn//cfO21136/YcOGYgI1GyhoAQJ10OIBjkegDhCboRBAAAEEEEAAAQT8FKg0UKcxAFeo00DjEH0BArW+lXUtCdTWlYwJI4AAAggggAACCOwSqDJQDxkypMmYMWNa3XvvvaunTZu2qQYwAjU7yqgAgdoob7idE6jD9Wd0BBBAAAEEEEAAgbQFqgzUI0eObH7ddde1nzhx4nf333//OgJ12sYc6IMAgdoHxKh2QaCOamWYFwIIIIAAAggggEANAgRqtogVAgRqK8qU3iQJ1Om5cRQCCCCAAAIIIIBA6AIVAnXv3r0bnHfeeS3q1atX4VNsCgoKko8++uja119/feseM+eW79BL6fYECNQO15dA7XBxWRoCCCCAAAIIIOC2QIVArd47PXbs2Lb16tXL2nPpBQUFJbfeeuvKSt5TTaB2e5+EvjoCdeglMDcBArU5W3pGAAEEEEAAAQQQMCrAU76N8tK5XwIEar8kI9gPgTqCRWFKCCCAAAIIIIAAAjoCWrd8q1u9X3jhhU0nnnhio6effno9t3zr0NLGTwECtZ+aEeuLQB2xgjAdBBBAAAEEEEAAAV0BrVu+1a3ezzzzzLr+/fs3reJjtLjlW1ecdmkJEKjTYrPjIAK1HXVilggggAACCCCAAAIVBCq95Vs9mGz06NEtu3TpUm/x4sUF991335pKrkqX74xAzeYyKkCgNsobbucE6nD9GR0BBBBAAAEEEEAgbYEKgbpbt251p0+f3rF27dqJhQsXbjv44IPrFxUVJfPy8pZ98sknhVWMRKBOuwQcqCNAoNZRsrQNgdrSwjFtBBBAAAEEEEAAgQqBeuTIkc3Hjx/f/uabb15x9913r73oootajBs3rt2ECRO+u//++9cRqNk0YQgQqMNQD2hMAnVA0AyDAAIIIIAAAggg4LdAhUCdm5vb5J577tl35syZ66+99trvH3nkkX2OPfbYRqNHj16en5+/iUDtdwnoT0eAQK2jZGkbArWlhWPaCCCAAAIIIIAAApW+h/quu+5qm5eX11w9iKxv377Npk+fvm78+PGrquHilm/2klEBArVR3nA7J1CH68/oCCCAAAIIIIAAAmkLVBqo+/bt2+iKK65o3bp16zpLliwpmDRp0moeSpa2MQf6IECg9gExql0QqKNaGeaFAAIIIIAAAgggUINAlQ8ly87OTrRq1ar2unXrdm7fvr2Eh5Kxl8IUIFCHqW94bAK1YWC6RwABBBBAAAEEEDAlUOVDydRt3oMHD24+Y8aMder2bx5KZqoE9KsjQKDWUbK0DYHa0sIxbQQQQAABBBBAAIEKgfr888/fa8KECe3V+6eHDh3a4rXXXtt4wgknNL7ooou+4aFkbJiwBAjUYckHMC6BOgBkhkAAAQQQQAABBBAwIVAhUDdr1qzWnDlzOs2fP3/rueee26qkpERmzZq17uyzz/6mmgnwUDIT1aHPMgECtcObgUDtcHFZGgIIIIAAAggg4LZApQ8lU0vu1KlTnUMPPbTurFmzNmsQEKg1kGiSvgCBOn27yB9JoI58iZggAggggAACCCCAQOUCFQJ17969G5x33nkt6tWrlyg9pKCgIPnoo4+ureZJ3wRqdphRAQK1Ud5wOydQh+vP6AgggAACCCCAAAJpC1QI1EOGDGkyduzYtvXq1ctSvbZp06Z2YWFhyYUXXrh82rRpm6oYiUCddgk4UEeAQK2jZGkbArWlhWPaCCCAAAIIIIAAAlXe8l1KM27cuFZjxoxpffXVV387ZcqUDQRqNk0YAgTqMNQDGpNAHRA0wyCAAAIIIIAAAgj4LVBjoJ48eXL7YcOGtRg3btw3Dz300HoCtd8loD8dAQK1jpKlbQjUlhaOaSOAAAIIIIAAAghUCNTDhw/f66abbtq7fv363i3f6inf8+fP/2HgwIHLNmzYUEygZtOEIUCgDkM9oDEJ1AFBMwwCCCCAAAIIIICA3wI1XqHWHJD3UGtC0Sw9AQJ1em5WHEWgtqJMTBIBBBBAAAEEEECgokClgfruu+9u9957721t27Zt7WHDhu314osvbho/fvyqagAJ1OwuowIEaqO84XZOoA7Xn9ERQAABBBBAAAEE0haoEKiHDRvW5NZbb93nnnvu+X7UqFGt1S3f6onf6inf+fn5POU7bWoOzESAQJ2JXsSPJVBHvEBMDwEEEEAAAQQQQKAqgQqBeuTIkc2vu+669jNmzFh35plntnjllVc2nnDCCU0mTpz43f3337+uio64Qs0eMypAoDbKG27nBOpw/RkdAQQQQAABBBBAIG2BCoH6jDPOaPTggw92WLVq1Y727dvX+fOf/7xmyJAhzS+55JLlzz///BYCddrWHJiBAIE6A7yoH0qgjnqFmB8CCCCAAAIIIIBAFQKVvod6woQJrQcOHNjs7bff/uGRRx5Zu//+++dMmzatqtu9VddcoWaLGRUgUBvlDbdzAnW4/oyOAAIIIIAAAgggkLZApYG6b9++ja644orWrVu3rrNkyZKCSZMmrX799de3VjMKgTrtEnCgjgCBWkfJ0jYEaksLx7QRQAABBBBAAAEEKgTqbt261Z0+fXrH7OzsRKtWrWqvW7du5/bt20vy8vKWffLJJ4VVkBGo2UtGBQjURnnD7ZxAHa4/oyOAAAIIIIAAAgikLVDpQ8nGjx/ffvr06esGDx7cXD2cLC8vr/mECRN4KFnazByYqQCBOlPBCB9PoI5wcZgaAggggAACCCCAQHUCFQL1+eefv9eECRPaP/PMM+uGDh3a4rXXXlNP+W580UUXfcPHZrGZwhIgUIclH8C4BOoAkBkCAQQQQAABBBBAwIRAhUDdrFmzWnPmzOk0f/78reeee24r9TnUs2bNWnf22Wd/U80EuOXbRHXos0yAQO3wZiBQO1xcloYAAggggAACCLgtUOlDydSSO3XqVOfQQw+tO2vWrM0aBARqDSSapC9AoE7fLvJHEqgjXyImiAACCCCAAAIIIFC5QJWBesiQIU3GjBnT6t57711dw0dmqZ4J1OwwowIEaqO84XZOoA7Xn9ERQAABBBBAAAEE0haoMlCPHDmy+XXXXdd+4sSJ1T2MrHRgAnXaJeBAHQECtY6SpW0I1JYWjmkjgAACCCCAAAIIEKjZA1YIEKitKFN6kyRQp+fGUQgggAACCCCAAAKhC1QZqFOcGVeoUwSjeWoCBOrUvKxqTaC2qlxMFgEEEEAAAQQQQOB/AhUCde/evRucd955LerVq5cobVZQUJB84YUXNp144omNnn766fWvv/761j0QCdTsKqMCBGqjvOF2TqAO15/REUAAAQQQQAABBNIWqBCo1cPIxo4d27ZevXpZ5QJ1ifpc6v79+zet4iFlBOq0S8CBOgIEah0lS9sQqC0tHNNGAAEEEEAAAQQQ0L5C/eijj66t5Mp0qSCBmr1kVIBAbZQ33M4J1OH6MzoCCCCAAAIIIIBA2gI1XqFu06ZN7cLCwpILL7xweTUfn0WgTrsEHKgjQKDWUbK0DYHa0sIxbQQQQAABBBBAAIEaH0o2bty4VmPGjGl99dVXfztlypQNVZARqNlLRgUI1EZ5w+2cQB2uP6MjgAACCCCAAAIIpC1QY6CePHly+2HDhrUYN27cNw899NB6AnXa1hyYgQCBOgO8qB9KoI56hZgfAggggAACCCCAQBUCFQL18OHD97rpppv2rl+/vvdQspKSEpk/f/4PAwcOXLZhw4ZiAjV7KQwBAnUY6gGNSaAOCJphEEAAAQQQQAABBPwWqPEKteaA3PKtCUWz9AQI1Om5WXEUgdqKMjFJBBBAAAEEEEAAgYoCNQZqdcX6qquuanvLLbesfOSRR7jlm10UigCBOhT2YAYlUAfjzCgIIIAAAggggAACvgvUeMt3IpFI5OTkJIqKipKrV68uOuecc5ZV8vFZXKH2vTR0WF6AQO3wfiBQO1xcloYAAggggAACCLgtoH2FeubMmevPPPPMlhMnTvzu/vvvX7cHC4Ha7X0S+uoI1KGXwNwECNTmbOkZAQQQQAABBBBAwKhApYG6d+/eDUaPHt2yS5cu9RYvXlxw3333rfnggw8Ke/Xq1WDu3LlbK3k4GYHaaJnonEDt8B4gUDtcXJaGAAIIIIAAAgi4LVAhUHfr1q3u9OnTO9auXTuxcOHCbQcffHB9dbt3Xl7esk8++aSwCg4Ctdv7JPTVEahDL4G5CRCozdnSMwIIIIAAAggggIBRgQqBeuTIkc3Hjx/f/uabb15x9913r73ooovUZ1C3mzBhQmW3epdOjkBttEx0TqB2eA8QqB0uLktDAAEEEEAAAQTcFqgQqIcNG9bkrrvu2vfZZ59dP2rUqO8mT57cftCgQXtdcskly6dOnbqJK9Rub4ioro5AHdXK+DAvArUPiHSBAAIIIIAAAgggEIZApe+hfu655zqcfvrpzYqLi5Miknj++efXDx069OtqJsgV6jCqF6MxCdQOF5tA7XBxWRoCCCCAAAIIIOC2QJVP+e7UqVOd4447rsG8efO2fvnllztqYCBQu71PQl8dgTr0EpibAIHanC09I4AAAggggAACCBgVqPFjszRHJ1BrQtEsPQECdXpuVhxFoLaiTEwSAQQQQAABBBBAoKIAgZpdYYUAgdqKMqU3SQJ1em4chQACCCCAAAIIIBC6wGwRaZvhLBaLyLAM++BwBKoVIFA7vEEI1A4Xl6UhgAACCCCAAAJuC9wpIscEF4AcAAAVt0lEQVRnuMQ3ROTSDPvgcAQI1HHdAwTquFaedSOAAAIIIIAAAtYLHC4iD2e4CnV1Wl2l5gsBYwJcoTZGG37HBOrwa8AMEEAAAQQQQAABBNIW6PfjFeaGKfbwg4hcLyJzUzyO5gikLECgTpnMngMI1PbUipkigAACCCCAAAIIVCrQSES6iEhXEdEJ1gt+vCq9BU8EghAgUAehHNIYBOqQ4BkWAQQQQAABBBBAAAEEYiFAoHa4zARqh4vL0hBAAAEEEEAAAQQQQCB0AQJ16CUwNwECtTlbekYAAQQQQAABBBBAAAEECNQO7wECtcPFZWkIIIAAAggggAACCCAQugCBOvQSmJsAgdqcLT0jgAACCCCAAAIIIIAAAgRqh/cAgdrh4rI0BBBAAAEEEEAAAQQQCF2AQB16CcxNgEBtzpaeEUAAAQQQQAABBBBAAAECtcN7gEDtcHFZGgIIIIAAAggggAACCIQuQKAOvQTmJkCgNmdLzwgggAACCCCAAAIIIIAAgdrhPUCgdri4LA0BBBBAAAEEEEAAAQRCFyBQh14CcxMgUJuzpWcEEEAAAQQQQAABBBBAgEDt8B4gUDtcXJaGAAIIIIAAAggggAACoQsQqEMvgbkJEKjN2dIzAggggAACCCCAAAIIIECgdngPEKgdLi5LQwABBBBAAAEEEEAAgdAFCNShl8DcBAjU5mzpGQEEEEAAAQQQQAABBBAgUDu8BwjUDheXpSGAAAIIIIAAAggggEDoAgTq0EtgbgIEanO29IwAAggggAACCCCAAAIIEKgd3gMEaoeLy9IQQAABBBBAAAEEEEAgdAECdeglMDcBArU5W3pGAAEEEEAAAQQQQAABBAjUDu8BArXDxWVpCCCAAAIIIIAAAgggELoAgTr0EpibAIHanC09I4AAAggggAACCCCAAAIEaof3AIHa4eKyNAQQQAABBBBAAAEEEAhdgEAdegnMTYBAbc6WnhFAAAEEEEAAAQQQQAABArXDe4BA7XBxWRoCCCCAAAIIIIAAAgiELkCgDr0E5iZAoDZnS88IIIAAAggggAACCCCAAIHa4T1AoHa4uCwNAQQQQAABBBBAAAEEQhcgUIdeAnMTIFCbs6VnBBBAAAEEEEAAAQQQQIBA7fAeIFA7XFyWhgACCCCAAAIIIIAAAqELEKhDL4G5CRCozdnSMwIIIIAAAggggAACCCBAoHZ4DxCoHS4uS0MAAQQQQAABBBBAAIHQBQjUoZfA3AQI1OZs6RkBBBBAAAEEEEAAAQQQIFA7vAcI1A4Xl6UhgAACCCCAAAIIIIBA6AIE6tBLYG4CBGpztvSMAAIIIIAAAggggAACCBCoHd4DBGqHi8vSEEAAAQQQQAABBBBAIHQBAnXoJTA3AQK1OVt6RgABBBBAAAEEEEAAAQQI1A7vAQK1w8VlaQgggAACCCCAAAIIIBC6AIE69BKYmwCB2pwtPSOAAAIIIIAAAggggAACBGqH9wCB2uHisjQEEEAAAQQQQAABBBAIXYBAHXoJzE2AQG3Olp4RQAABBBBAAAEEEEAAAQK1w3uAQO1wcVkaAggggAACCCCAAAIIhC5AoA69BOYmQKA2Z0vPCCCAAAIIIIAAAggggACB2uE9QKB2uLgsDQEEEEAAAQQQQAABBEIXIFCHXgJzEyBQm7OlZwQQQAABBBBAAAEEEECAQO3wHiBQO1xcloYAAggggAACCCCAAAKhCxCoQy+BuQkQqM3Z0jMCCCCAAAIIIIAAAgggQKB2eA8QqB0uLktDAAEEEEAAAQQQQACB0AUI1KGXwNwECNTmbOkZAQQQQAABBBBAAAEEECBQO7wHCNQOF5elIYAAAggggAACCCCAQOgCBOrQS2BuAgRqc7b0jAACCCCAAAIIIIAAAggQqB3eAwRqh4vL0hBAAAEEEEAAAQQQQCB0AQJ16CUwNwECtTlbekYAAQQQQAABBBBAAAEECNQO7wECtcPFZWkIIIAAAggggAACCCAQugCBOvQSmJsAgdqcLT0jgAACCCCAAAIIIIAAAgRqh/cAgdrh4rI0BBBAAAEEEEAAAQQQCF2AQB16CcxNgEBtzpaeEUAAAQQQQAABBBBAAAECtcN7gEDtcHFZGgIIIIAAAggggAACCIQuQKAOvQTmJkCgNmdLzwgggAACCCCAAAIIIIAAgdrhPUCgdri4LA0BBBBAAAEEEEAAAQRCFyBQh14CcxMgUJuzpWcEEEAAAQQQQAABBBBAgEDt8B4gUDtcXJaGAAIIIIAAAggggAACoQsQqEMvgbkJEKjN2dIzAggggAACCCCAAAIIIECgdngPEKgdLi5LQwABBBBAAAEEEEAAgdAFCNShl8DcBAjU5mzpGQEEEEAAAQQQQAABBBAgUDu8BwjUDheXpSGAAAIIIIAAAggggEDoAgTq0EtgbgIEanO29IwAAggggAACCCCAAAIIEKgd3gMEaoeLy9IQQAABBBBAAAEEEEAgdAECdeglMDcBArU5W3pGAAEEEEAAAQQQQAABBAjUDu8BArXDxWVpCCCAAAIIIIAAAgggELoAgTr0EpibAIHanC09I4AAAggggAACCCCAAAIEaof3AIHa4eKyNAQQQAABBBBAAAEEEAhdgEAdegnMTYBAbc6WnhFAAAEEEEAAAQQQQAABArXDe4BA7XBxWRoCCCCAAAIIIIAAAgiELkCgDr0E5iZAoDZnS88IIIAAAggggAACCCCAAIHa4T1AoHa4uCwNAQQQQAABBBBAAAEEQhcgUIdeAnMTIFCbs6VnBBBAAAEEEEAAAQQQQIBA7fAeIFA7XFyWhgACCCCAAAIIIIAAAqELEKhDL4G5CRCozdnSMwIIIIAAAggggAACCCBAoHZ4DxCoHS4uS0MAAQQQQAABBBBAAIHQBQjUoZfA3AQI1OZs6RkBBBBAAAEEEEAAAQQQIFA7vAcI1A4Xl6UhgAACCCCAAAIIIIBA6AIE6tBLYG4CBGpztvSMAAIIIIAAAggggAACCBCoHd4DBGqHi8vSEEAAAQQQQAABBBBAIHQBAnXoJTA3AQK1OVt6RgABBBBAAAEEEEAAAQQI1A7vAQK1w8VlaQgggAACCCCAAAIIIBC6AIE69BKYmwCB2pwtPSOAAAIIIIAAAggggAACBGqH9wCB2uHisjQEEEAAAQQQQAABBBAIXYBAHXoJzE2AQG3Olp4RQAABBBBAAAEEEEAAAQK1w3uAQO1wcVkaAggggAACCCCAAAII/H/7dXACABACQaz/rq1iWJA0IF68z8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BynlO3ZAYtNAAAAAAElFTkSuQmCC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data:image/png;base64,iVBORw0KGgoAAAANSUhEUgAAA9QAAAJYCAYAAACD0a6TAAAgAElEQVR4XuzdCXgV1d3H8f8NgbAvsoNaFgW1iojUWlcUq6IgLRACVFutloos7oq4ILjXBRdcKy61IhCFVnCvLeJaKa7gW0FEUUH2TUggJPd9zmDSQLZz750zM+fMN8/j8/YNZ87y+Z9k7i8zd26ioKAgKXwhgAACCCCAAAIIIIAAAggggEBKAgkCdUpeNEYAAQQQQAABBBBAAAEEEEDAEyBQsxEQQAABBBBAAAEEEEAAAQQQSEOAQJ0GGocggAACCCCAAAIIIIAAAgggQKBmDyCAAAIIIIAAAggggAACCCCQhgCBOg00DkEAAQQQQAABBBBAAAEEEECAQM0eQAABBBBAAAEEEEAAAQQQQCANAQJ1GmgcggACCCCAAAIIIIAAAggggACBmj2AAAIIIIAAAggggAACCCCAQBoCBOo00DgEAQQQQAABBBBAAAEEEEAAAQK1w3tgxYoV0q5dO4dXyNIQQAABBBBAAAEEEEAAgfAECNTh2RsfmUBtnJgBEEAAAQQQQAABBBBAIMYCBGqHi0+gdri4LA0BBBBAAAEEEEAAAQRCFyBQh14CcxMgUJuzpWcEEEAAAQQQQAABBBBAwIpAnUwmZenSpfLKK6/I2rVrJTs7Ww499FA56aSTpG7dulSxCgECNVsDAQQQQAABBBBAAAEEEDAnYEWg/vTTT+XVV1+V008/Xbp06SKFhYUyZ84c2bp1qwwdOpRQbShQb9q0SW6++WapXbu2XHrppdKsWTMp/d6BBx4oZ599trmdSc8IIIAAAggggAACCCCAQMQFIh+oVXh+6qmn5PDDD5cePXqUcW7btk3++te/et//7LPP5LDDDpODDz5Y/vvf/3rh+5xzzpGGDRvKzJkzpUWLFtK5c2eZNWuWtG7dWhYvXuyF8P79+8v+++/v9amu5j733HOyfv162XvvvWXQoEHSpEkT+fbbb73v5+TkeEF+2LBh8vbbb8uiRYskkUhIz549vSvltWrVilypM71CXRqeV65c6Xn069dPNm/e7IVsAnXkys2EEEAAAQQQQAABBBBAIGCByAdqFWj/9re/eVeimzdvvhvP7NmzZfv27dKyZUsv7J5yyinyxhtvyOeffy59+vTxgvT06dO9wKu+nn76afn5z38uRx99tDz//POiQvmQIUO8PkrDubqVXF39Vv+Wl5cnq1at8o775S9/Kd27d/fC+L///W/vuKKiIq//E088UTp27Bhw6Woezs9AreyvuOIKqV+/foVAvXr1ann88cfl//7v/2SvvfaS3Nxc+dnPfiaPPfaY94eKyy+/XBo0aOD9oePvf/+7XHnllbLvvvvWvABaIIAAAggggAACCCCAAAIRFrAiUKvwe+aZZ0rjxo13o1Thec2aNd77qd9//33vKqoKbaqdugLdoUMH733XKuCtW7dOnn32WRk8eLD32czqqvZ7770nv/nNb2T58uXyj3/8Q3772996we+bb77xQry6Gl1QULDbcUuWLJG5c+dK3759vavdWVlZkS2vX4FaLfCHH36QI4880lv3rbfeWnaFeuPGjXLXXXd5dwCoP3p88sknMmXKFBkxYoT3B4c///nPXqBWAfrBBx/0vjdq1Cjvij9fCCCAAAIIIIAAAggggIDNAlYE6qquUKuwvGXLFu/qsbotW12hVsFaBWx167cKccuWLfNuVVZXussH8/KBWj3wbMaMGbvVUQVyFeLVV/njiouLvSvUKoyrK9vHHHOMHHXUUU7f8n3AAQd4t8+//vrr8oc//MGzKr3le/78+fLQQw95V6+7du3qXdmfNGmSd7u8+kPGnXfe6d0RoO4MUEH8tNNOk5NPPtnmnxnmjgACCCCAAAIIIIAAAgh4ApEP1DW9h/qII46QQw45xHuvdJs2bbz3+Pbq1cu7Uq2eDq7+Tb1PurpArUK3el+0ulq951PD9zyu/L5RV8dVkO/du3fZe7GjtK/8ukKtwnPplelGjRp57zNX71lXDyXb8zZu9UeGyZMnewwXXHCBTJ061buLQLV/8cUXZezYsdK2bdsoMTEXBBBAAAEEEEAAAQQQQCAtgcgHarUqnad8q6vGCxYs8B5SpkK2uqqsbvMeOHBg2cPFqrpCvWPHDu891OpKswrg8+bNk4ULF8rvfvc776nW5Y8rvc1cPdBMXR1XgVpdcf3JT36SVgFMHuRnoC4Nz8pJfan3javvVXeF+vzzz5ePP/7YuwW89BZ8dSu4emo4XwgggAACCCCAAAIIIICA7QJWBGqdz6FWV5KnTZvmBWj1gLA333zTeyCWel+1egJ3dVeo1ft5S983rUK4egCX+oiuTp06VThOXTFXAVvdUq6C4QknnODdzqye+B21L78DtfoDgrqF+8svvywL1Bs2bPC+p+4C2PM91N26dfP+IKFu9f7uu+/k3HPPleOPPz5qTMwHAQQQQAABBBBAAAEEEEhLwIpAndbKOMj7g4J6AFu6X5V95rR6j/oDDzzg3VZf+jnU33//vTz55JNlT/lW7z1Xt3irPzKoP4b85S9/kQ8++IDbvdMtBMchgAACCCCAAAIIIIBAJAUI1JEsiz+TyjRQ+zMLekEAAQQQQAABBBBAAAEE3BQgULtZV29VBGqHi8vSEEAAAQQQQAABBBBAIHQBAnXoJTA3AQK1OVt6RgABBBBAAAEEEEAAAQQI1A7vAQK1w8VlaQgggAACCCCAAAIIIBC6AIE69BKYmwCB2pwtPSOAAAIIIIAAAggggAACBGqH9wCB2uHisjQEEEAAAQQQQAABBBAIXYBAHXoJmAACCCCAAAIIIIAAAggggICNAgRqG6vGnBFAAAEEEEAAAQQQQAABBEIXIFCHXgImgAACCCCAAAIIIIAAAgggYKMAgdrGqjFnBBBAAAEEEEAAAQQQQACB0AUI1KGXgAkggAACCCCAAAIIIIAAAgjYKECgtrFqzBkBBBBAAAEEEEAAAQQQQCB0AQJ16CVgAggggAACCCCAAAIIIIAAAjYKEKhtrBpzRgABBBBAAAEEEEAAAQQQCF2AQB16CZgAAggggAACCCCAAAIIIICAjQKJpUuXJm2cOHNGAAEEEEAAAQQQQAABBBBAIEyBRDKZJFCHWQGDY3/55ZfSuXPnhMEhyrpWf5gJaiwT67F9/iZM6DM6AuzP6NTCxEyorwlV+kQAAR0B079/TPevs0baIGBagEBtWjjE/gnU+vj8wte3omXwAuzP4M2DHJH6BqnNWAggUF7A9O8f0/1TTQSiIECgjkIVDM2BQK0Pyy98fStaBi/A/gzePMgRqW+Q2oyFAAIEavYAAv4KEKj99YxUbwRq/XLwglbfipbBC7A/gzcPckTqG6Q2YyGAAIGaPYCAvwIEan89I9UbgVq/HLyg1beiZfAC7M/gzYMckfoGqc1YCCBAoGYPIOCvAIHaX89I9Uag1i8HL2j1rWgZvAD7M3jzIEekvkFqMxYCCBCo2QMI+CtAoPbXM1K9BRmoI7VwJoMAAggggAACCCCAAAIIBCBAoA4AOawhCNRhyTMuAggggAACCCCAAAIIxEGAQO1wlQnUDheXpSGAAAIIIIAAAggggEDoAgTq0EtgbgKmA/XgwYPHJJPJe/ZYwapkMtn72WefXWRuZf71nJube4yIPC4iHUVkdnFx8R9nzpy52r8R6AmB9AUGDRrUOysra0oymWwnIk/k5ORc9te//nVz+j1yZAQEErm5uaMSicQBM2bMGLnHfKr7twhMnSkggIDlApX9jlHfOzuRSNyeTCYbJxKJhwoKCsbOnj17WxprrfZ32JAhQzoUFxf/Iysra+T06dNfSaN/DkEgkgIE6kiWxZ9JmQ7Ue74QHDx48E3qezNmzLhaRJL+rMJcL8OGDWtWVFQ0O5FIPJZMJp9RJxERWT5jxoxrzY1KzwjoCeTm5nYVkb8nk8krE4nEq4lE4jYR+cGWny+9Vcar1fDhw2tv2LBhjIjcIiJT8vPzR5QKVPdv8VJitQggYEKgqt8xgwYN6pmVlXVTVlbWeYWFhVvq1KkzPZlMzsjPz5+Syjxq+h2m/n3jxo13J5PJC7Kysk4lUKeiS9uoCxCoo16hDOYXZKDOy8s7MplM3pidnT1k6tSpazOYdmCH5uXlHVpSUjI9Kysrb/r06R//eMX9lLp16w5+6qmntgY2EQZCoBKB3NzcQSIyWkTOyM/P35Sbm9tdRO4TkQH5+flrQLNPYPDgwXckk8nm6g93ItKqfKCu7t/sWykzRgCBqAno/o7Jzc29Qt21V/73k85aauo/Nzf3VBG5MJFIHJhIJP5IoNZRpY0tAgRqWyqVxjyDCtS9evXKbtWq1YPJZPLt/Pz8J9KYaiiHnHnmmY23b9/+nIg8LyKPcoU6lDIwaBUCKlAnEok/JJPJgfn5+T+oPwAlk8mpJSUlg215SwXF3V2gX79+9WfPnl0wePDg0clk8sDyL1ir+zccEUAAgUwFdH7HDBkyZJ/i4uKpP95Bk9Lruer6HzZsWIuioiJ1xfsu9VorkUhcRKDOtKIcHyUBAnWUquHzXIIK1AMHDjwgKytrkoj81rYrZ4MGDToskUioUO29h1pEzs7Pz1/vcynoDoGUBX78uZqTTCYv/fGW72uTyeQfsrKyTlJ3VKTcIQdERuDHu2F2C9Slk6vu3yKzACaCAALWClT1OyYvL++kkpKSv4rI6pKSkoHPPffcknQWWUn/icGDB1+l3rJUq1at6cXFxXMJ1OnIckyUBQjUUa5OhnMLKlD/+Mtz7/z8/CtteO90KWtubu4hIqL+Entus2bNPty4ceOoZDJ5XN26dc/klu8MNx+H+yFQ/kExRYlEQr33LPfHFzpf+zEAfYQjQKAOx51REUBApIY/2qnzTp6IjKpdu3a/qVOnbkjVbM/+8/LyeiSTyeuys7PPSSaTdQjUqYrS3gYBArUNVUpzjkEE6j59+uQ0bNjwSfUE4vz8/JfTnGooh+Xm5p4nIr8ufc80t9SGUgYG1RT48f1nY0Wkv3pPteZhNIugAIE6gkVhSgjERKCmu2AyfS20Z/9VfCKM8GCymGy4mCyTQO1woYMI1Lm5uS0TicQzxcXFI9K9PSisEqgnWyYSiWkicpaIvK/+Iisiuen+VTasdTCumwI/Pnn1nmQyeWZRUdGGOnXqPCUib82YMUM97ZsviwUI1BYXj6kjYLlAJVeQTygpKRlfq1ats+rWrbtm69atl4rIiTk5Ob9O52Maq/v9NnTo0NZcobZ8AzH9SgUI1A5vjCAC9aBBg36aSCQezs7OHvjMM8+ssowzMWjQoDOysrJUaNlbRBZkZWWdO3369IWWrYPpuilQdsu3iNQTkXsKCgpuTPOzQd0UsnRVBGpLC8e0EXBAYM/fPz9+3NUfEonExGQy2VREXqtVq9bwadOmfZPOcgnU6ahxjO0CBGrbK1jN/IMI1A7zsTQEEEAAAQQQQAABBBBAoFoBArXDG4RA7XBxWRoCCCCAAAIIIIAAAgiELkCgDr0E5iZAoDZnS88IIIAAAggggAACCCCAAIHa4T1AoHa4uCwNAQQQQAABBBBAAAEEQhcgUIdeAnMTIFCbs6VnBBBAAAEEEEAAAQQQQIBA7fAeIFA7XFyWhgACCCCAAAIIIIAAAqELEKhDL4G5CRCozdnSMwIIIIAAAggggAACCCBAoHZ4DxCoHS4uS0MAAQQQQAABBBBAAIHQBQjUoZfA3AQI1OZs6RkBBBBAAAEEEEAAAQQQIFA7vAcI1A4Xl6UhgAACCCCAAAIIIIBA6AIE6tBLYG4CBGpztvSMAAIIIIAAAggggAACCBCoHd4DBGqHi8vSEEAAAQQQQAABBBBAIHQBAnXoJTA3ARWoO3XqZG4AekYAAQQQQAABBBBAAAEEYixAoHa4+ARqh4vL0hBAAAEEEEAAAQQQQCB0AQJ16CUwNwECtTlbekYAAQQQQAABBBBAAAEECNQO7wECtcPFZWkIIIAAAggggAACCCAQugCBOvQSmJsAgdqcLT0jgAACCCCAAAIIIIAAAgRqh/cAgdrh4rI0BBBAAAEEEEAAAQQQCF2AQB16CcxNgEBtzpaeEUAAAQQQQAABBBBAAAECtcN7wHSgXrJkiYwaNUpeffVVT/Hkk0+WyZMny/777++wqv7S8KneyrSP7f3r77T0WtruY3r+6alyFAK7BEzvT9P9U8dwBaiv2/6215f5V9yfBOpwf2aNjm46UJ9yyillYbp0ISpUv/LKK0bXZUvn+FRfKdM+tvdvep/b7mN6/qb96d9tAdP703T/blcn+qujvuHWyLS/6f5N6zF/ArXpPRap/k0H6kQiEan1MhkEEEAAAQQQQAABBBBAIEgBrlAHqR3wWATqgMEZDgEEEEAAAQQQQAABBGIlQKB2uNymA7Xtt3yYLj0+1Qub9rG9f9v3J/6mK0j/URZg/0e5OtGfm+n9E32BcGdYmb/63ssvv+zLxGyvL/OvuA0I1L78aESzE9OB2vaHEpiqWrL4B9mx8lFZXnA6D22rBtn0/rG9f1P7s7Rf231Mz9+0P/27LWB6f5ru3+3qRH911DfcGu3prwLkfffd59tDd22vL/MnUIf7Exrw6KYDdelyDl1wifc/Pz78roBXGK3hSgq/lh3fPyo7186UBoe+IYnaLaI1QWZjROBnD3/h9Tv/j/sZ6d/GTj/+vlC+WL9dBh7UxPj0278+xRvju97nGh+LARDQESje/J4Ub/tM6rT5vU7zlNvsWL5Adq76XOr/bJhsfrupd3zjozem3A8HRFOg/P45aMKuT1H5bPzJ0Zysg7Myff766IdlsqRgpeS2PEpsfP2wYtE6Wbtss3Tr21F4/f+/HwCuUDv4y6B0SQTqYIpb/MMH3hXpotVTvQHrH5Qv2c1+GczgjBK6gI0nRBNoby/fJm9+vVXeWr5VVv2wU24+qY38snNDE0Pt1ieB2jgxA2gI7Nzwquxc/7Ls3PCKlGz/Tup1fUxqtxigcaRek+2L50rh4n/K9s//KcWbV0rT3Huk3sF9CdR6fJFvVdX+IVAHUzrT5683N/2fzNu0SN7Y9Jms2rFR/tTpLDml2WHWBOpl738vX773vSx7b6VsWVMgp119hHTttTeButz2JFAH87MayigEarPsOze8tuuK9Pr/fUxYzr5XSc4+V5odmN4jJRDnQL2jOCkT566Wt77eKluLSnaryz2ntZOj9qlvvFYEauPEDFCVQMl2KfhipHcOSBZv2a1V/YOelexmJ2Vkl9y5Qzb97UovSCe3/7BbX3ud+Zjk7H88gToj4ZAP1tg/BGpzNTJ9/tqR3CnXfTXNC9Jbi7fvtpD79xsuxzQ5INKBurioRF69Y4F8+d5K2bFt527z//XNR0uHn7UmUBOozf2ARqlnArWZahStmSE7Vv5ZirfM322A7L1OlfoHTjMzKL1GViDOgVoVRQXp8f9cJW98tXW3Gk3pv7d0a1PXeN0I1MaJGaAaAfXMjILFw2Xn+hd3a9Wg2ytSq9HPM7ZLbt8qG2deIoX//cdufTU/L1/q7NODQJ2xcLgd1LR/CNRm62P6/KWC9Livnpa5GxfutpAnu46R7g07RDpQqwmrIP3ybfNl6Tsrd5t/3t3HS7ufNidQE6jN/oBGpXcCtZlKlGxfLtsWDZCSgl3vnVVfiTqtpeGhcyVRp62ZQek1sgJxD9SlhTn5yWWyobC4rE7TcveVznvVMV43ArVxYgbQENjy/n6SLFpb1rLhYe9KVv0DNY7Ua7Lqtp9Jybb1ZY1bjnxJslt1IVDr8UW+VVX7h0AdTOlMn796fXydbNj5v7tMnjvoCtmvXpvIB+pS/YcGvSAFm/53lf23fz5JmndoTKAmUAfzAxr2KARqfyugrkDsWP207Fz3QoWO6x84VbL3Os3fAenNCgECtcgzn26Uu95ZK41zsmTz9l23fs/5TQdp3TDbeA0J1MaJGaAGgR0rHpTCZVdJIrupJHfuejhYw56LJCunvS92W999XDa/fKNk1WsiJQWbvD5bXfKW1GrSlkDti3C4nVS3fwjU5mtj+vz119Xz5PZv/iaNa9WXzcXbvAW9csh10qZOUysC9Qczv5A3HvxE6jaqI4VbdnjzP29qH2nUsh6BmkBt/gc0CiMQqPWqUPqUVL3Wu1rVbjVUspscJwVLRkjOPpdJzr7XpHI4bR0SiHug3rKjRPo//ZWo//tQv/byw45dt4DPObODNKyTZbzSBGrjxAxQjUBy5yb5YUE3Uf+3/sFzRIo3e7eAN/zZZ5Ko1Thju5LCzbJm0vGi/m/zc6ZKSeEW7xbw1pe+LYmcRgTqjIXD7aCm/UOgNlsf0+evLcUF0ufTG0X93yldLpAfigu9W8BfPWS8NKxVN/KBevsPRTLlrJdF/d/cO46V7Vt33QKuAnVOg9oEagK12R/QqPROoNarhG6gzsrZR+q0u0BqtxomiexdHwe04/vHpU6bc/QGopWTAnEP1He+s1amfbpRerStJw+fseuK3JJ1O2T/5uZv91ZjEaid/LGyZlGFy8bKjhUPSa0mR0uDg3fdvVS8dZHUavBTX9aw+aUbZOt7T0idDj/3ArX62rnqv5Ld+gDvf/OxWb4wh9ZJTfuHQG22NKbPX3/65m/y9Op50rNRZ5nSZaS3mMUFK6RLvXbe/47664e5D3wiH876Qvbu1kJy7zzOm/PaLzdJi067XgPzsVn/25885dvsz2qovROo9fh5QaLnRKvKBaJ+QjRZt5VbiuSMqV97Qzw/7CfStlFtk8NV2jeBOnByBvxRQD1P44f/dPP+v4Y9P5GsnH19tSne+K2snnS812eri9+QWk33rtA/5y9fyQPtTGf/EKjNlcT0+WvFjvXe1Wn19dIh10i7OntVWEyUXz9sXrVNppz5sjfnc/96qjRuXfFTOwjUBGpzP6ER6plArVcMXpDoOdGKQL2nwPmzv5MFKwpkyCFN5dKjWoSyRQjUobAzqIhsW9hXdm56S+q0O1/qdrzVd5N1jw+THV/9WxocebY07nNtpf1z/vKdPbAOdfYPgdpcOUyfv85d/ID8Z8sX8ptWx8kV+/yq0oVEOVDnX/amfPvxGjns1/tJrwt2/eFwzy8CNYHa3E9ohHomUOsVgxckek60IlCXF1BBWr0gUe+Tfv43HaRRAO+XrqwCBGp+MsMQUEFaBSL1PumGPT8texuQX3NRQVoF6kTdRtLq4nmSVbfy92Nz/vJLPNh+dPcPgdpMXUyfv1SQVoFavU/65UOulUa16lkVqFWQVoFavU9aXZ3OaVj53WcEagK1mZ/QiPVKoNYrCC9I9JxoRaAuL6Bu9Va3zF1yVAsZekjT0LYHgTo0+lgPrG71Vrfs1u14i9RpN8J3C3Wrt7rlu/Gp10iDX1T9nA7OX77TB9Kh7v4hUJsph+nzl7rVW93yffk+v5IzW+1673FlX1G9Qq1u9Va3fB8/opv0GLBflfMnUBOozfyERqxXArVeQXhBoudEK7tOiKbrFZUXAgRq05Wm/8oETJ83Vo7v7A3bdsLSagtgeh5U34yAbt0I1Gb8TZ+/dIOm6XmkqzfplzO9Qy9+bUC1XeiuM9152HQcDyWzqVopzpVArQeme2LT641WcROI6gnRdB2ism4CtelK0z+Bmj3gt4Du6w4Ctd/yu/ozff7SDZqm55GuHoE6dTkCdepm1hxBoNYrle6JTa83WsVNIKonRNN1iMq6CdSmK03/BGr2gN8Cuq87CNR+yxOodUQJ1DpKu7chUKduZs0RBGq9Uume2PR6o1XcBKISLIN2j8q6CdRBV57xlIDp8wa3fLu9z3T3D4HazD4wff7iCrWZukW5VwJ1lKuT4dwI1HqAuic2vd5oFTcB0yfmqHpGZd0E6qjuELfnZfq8QaBm/ygBArWZfWD6/EWgNlO3KPdKoI5ydTKcG4FaD9D0CyO9WdDKVoF0T8ybt5fIF+u2S492lX+cRtQ90l233+siUPstSn86AqbPG6YDte2/f3RqFOU2uvuHQG2miqbPXwTq6uvm4u8fArWZn9VI9Eqg1iuD7olNrzdaxU0gkxOzOvZXBzSW4T33kpYNsnejW76pSG5/a4289+027/tH7l1fLj+mpezbpPLPgwzaPZN1+zlXArWfmvSlK2D6vGE6UKt12vz7R7dOUW2nu39MBeqon19M1830+YtAXXMFXfv9Q6CuuebWtiBQ65VO98Sm1xut4iaQyYm59NicWgkvVP+2e7MyvtEvrCgL06XfVKH6vtPbRYI4k3X7uQACtZ+a9KUrYPq8EVSgVuu18fePbp2i2k53/5gK1FE/v5ium+nzF4G65gra/PqnstURqGuuubUtCNR6pdM9sen1Rqu4CZSeFPxY93571fGC9QkdG5Z9rIcf/ZrsY/4f9zPZfY19E6hrJKJBNQLp/vy+fnBPr9feC/9jxPf5Fad4/Z7R7hUj/VfWqY2/fwLD8Xkg0/vH5+k6252p81eqgTpqwMOe/cSb0tRB3QKbmu2/fwjUgW2V4AciUOuZE6j1nGhVuUC6L8hdeUFr6gWJ7n4jUOtK0a4ygXR/fk0HIgK12/vV9P5xW8+/1Zk6fxGoU68RgTp1M44ISIBArQdNoNZzopX/Aq7d8uS/UM09EqhrNqJF1QLp3vpp+rzBLd9u71rd/cMt33buA91AHdXVBfE51K69/uEKdVR3sw/zIlDrIeqe2PR6oxUC+gKuPZRDf+X+tSRQ+2cZx57iHqhtfSii7XtV93WHqUAd94eSmd4/BOqahV17/UOgrrnm1rYgUOuVTvfEptcbrRDQF/hgRYG1H5ulv0qzLQnUZn1d7z3OgZrfP+Htbt3XHaYCdXgrj8fIBOqa66zz+0f3SnnNo5lvQaA2bxzaCARqPXrdE5teb7RCAIEgBQjUQWq7N1acA7V71bRnRbqvOwjU9tS0/EwJ1P7UjUDtjyO9ZChAoNYD1D2x6fVGKwQQCFKAQB2ktntjETH6Z18AACAASURBVKjdq6kNK9J93UGgtqGaFedIoPanbgRqfxzpJUMBArUeoO6JTa83WiGAQJACBOogtd0bi0DtXk1tWJHu6w4CtQ3VJFB/fPhdRgpFoDbCSqepChCo9cR0T2x6vdEKAQSCFCBQB6nt3lgEavdqasOKdF93EKhtqCaBmkAtwnuo7fxZ1Zo1gVqLSXRPbHq90QoBBIIUIFAHqe3eWARq92pqw4p0X3cQqG2oJoGaQE2gtvMnVXPWBGo9KN0Tm15vtEIAgSAFCNRBars3FoHavZrasCLd1x0EahuqSaA2HainDuoWmY3wUL/2cni7ehXmwxXqyJTI/4kQqPVMdU9ser3RCgEEghQgUAep7d5YBGr3amrDinRfdxCobagmgZpAzRVqO39SNWdNoNaD0j2x6fVGKwQQCFKAQB2ktntjEajdq6kNK9J93UGgtqGaBGrTgfri1waEvhH++Px38sHKAuEKdeilCH4CBGo9c90Tm15vtEIAgSAFCNRBars3FoHavZrasCLd1x0EahuqSaAmUHOF2s6fVM1ZE6j1oHRPbHq90QoBBIIUIFAHqe3eWARq92pqw4p0X3cQqG2oJoE6ToH6kqNayNBDmsrMzzbJgIOalBWf91Db+bOqNWsCtRYTT/nWY6IVApEUIFBHsizWTIpAbU2pnJoogdqpclZYzKELLvG+ZypomtbT/fxn0+vUnYdpD9X/ne+slWmfbvSG6tG2nnf79+97NJMRP2vufY9AHUQVQhqDQK0Hr3ti0+uNVgggEKQAgTpIbffGIlC7V1MbVqT7uoMr1DZUs+IcTQdN0yq6Qdb0OnXnYdqjtP+5X22V6/+1SrbuKCkb8o5T2srxHRoQqIMqQhjjEKj11HVPbHq90QoBBIIUIFAHqe3eWARq92pqw4p0X3cQqG2oJoHa1JX4qAVqVemLX14pb329tazozevXkqcG7EOgtvNHVW/WBGo9J90Tm15vtEIAgSAFCNRBars3FoHavZrasCLd1x0EahuqSaCOS6B+eckWmb5okyxcVbhb0Y/9CVeo7fxJ1Zw1gVoPSvfEptcbrRBAIEgBAnWQ2u6NRaB2r6Y2rEj3dQeB2oZqEqjjEqhLK/3O8m2S/9mm3a5U8x5qO39WtWZNoNZi4qFkeky0QiCSAgTqSJbFmkkRqK0plVMTJVA7Vc4KizH93mLTerq3Wptep+48THtU1f9nawolf9FmmfP5Zm75DqsIQYxLoNZT1j2x6fVGKwQQCFIgqoF6c3GBLN62Qno26hwkB2OlKECgThGM5r4I6L7u4Aq1L9yBd2I6aJpekG6QNb1O3XmY9tiz/z3P7yu2FBGogy5CkOMRqPW0dU9ser3RCgEEghSIaqBWBurFxoAWR8qIdqdIq9r/+7xK9W9fb18jty6fKe9s/tzjOqpxVxm77wD5SU7LIPliPxaBOvZbIBQA3dcdBOpQypPxoKaDZsYTrKED3SBrep268zDtUVn/e57fueU7jCoENCaBWg9a98Sm1xutEEAgSIGoB2plkZNVW0a0PUXOaXNiGc2IJQ+XhenSb6pQ/eD+fwySL/ZjEahjvwVCAdB93UGgDqU8GQ9qOmhmPEECdcaEpTUuPb8TqDMmjW4HQQfq6EpUP7M3Cx/zGhxb9/e2LoF5I4CABQL712srI9qdKr2bHuJdveYLAQQQQMBdAVMP6zItpntl2PR57Oyxx3hLfeLWt0wvOeP+CdQZE0a3AwK1Xm0I1HpOtEIAgcwECNSZ+XE0AgggYJMAgTqzahGoM/PjaJ8EggrUun/J8mlZvneje+uV7wPTIQIIZCzALd8ZE8a6A275jnX5Q1u87usObvkOrUSxHjgqr+ujMo/KNgO3fMfoR4RArVds3RObXm+0QgCBIAWiHqh5KFmQuyH1sQjUqZtxROYCuq87CNSZW9ND6gJRCbJRmUdVgbr8+Z1bvlPfZ9YcQaDWK5XuiU2vN1ohgECQAlEO1P/ZspSPzQpyM6QxFoE6DTQOyVhA93UHgTpjajpIQyAqQTYq86iMcM/zO4E6jY1myyEEar1K6Z7Y9HqjFQIIBCkQ5UAdpANjpSdAoE7PjaMyE9B93UGgzsyZo9MTiEqQjco8dBQJ1DpKlrYhUOsVTvfEptcbrRBAIEgBAnWQ2u6NRaB2r6Y2rEj3dQeB2oZqujfHqATZqMxDp8IEah0lS9sQqPUKp3ti0+uNVgggEKQAgTpIbffGIlC7V1MbVqT7uoNAbUM13ZtjVIJsVOahU+HQA/XGjRvloosukoULF5bNt3HjxtK3b18599xzpUmTJtWuY9myZXL99dd7/3Xs2LHatps2bZIpU6bInDlzZPPmzXLggQfKBRdcIEceeaQkEgkdL6vaEKj1yqV7YtPrjVYIIBCkAIE6SG33xiJQu1dTG1ak+7qDQG1DNd2bY1SCbFTmoVPhyATqMWPGSI8ePbw5b926VW677TZp27atDB8+XGrVqlXlWnQD9Y4dO+SOO+6QBg0aeEFd/d+vv/5abr75Zjn//PPLxtZBs6UNgVqvUronNr3eaIUAAkEKEKiD1HZvLAK1ezW1YUW6rzsI1DZU0705RiXIRmUeOhWOZKBWE3///ffl4YcflkmTJom6Yl3Vl26gLr0SXj64qz5nzZol3377rYwePVrHy6o2BGq9cume2PR6oxUCCAQpQKAOUtu9sQjU7tXUhhXpvu4gUNtQTffmGJUgG5V56FQ4soH6rbfekmeeeUZuvfVWadSokaxcudIL1/PmzZMOHTrI2LFjpXv37lIaqK+99lqZPXu2/PSnP5WTTz7ZW/sHH3zgBearr75aSkpKvNvC27RpI7/73e+kefPmu/kUFxfLvffeW+Xxavzx48dLz5495ZVXXpGCggI577zzJC8vz7uCvuf8LrzwwtBvJSdQ6/wIiOie2PR6oxUCCAQpQKAOUtu9sQjU7tXUhhXpvu4gUNtQTffmGJUgG5V56FQ4koFavb9Z3Z7dqVMnL/yq8KrCsLolfMCAAbJgwQJ56KGH5KabbpKioqKy91CrUPvPf/5TrrjiCqlTp4489thj0qJFCznjjDM8C3WLtwroH374oRfG+/XrJ8cff7w0bNjQ+/d33nmnyuNVcFdXt0877TTvlvGvvvpKxo0b542t5ll+furfVPhXIb9du3Y6dTDShkCtx6p7YtPrjVYIIBCkAIE6SG33xiJQu1dTG1ak+7qDQG1DNd2bY1SCbFTmoVPhyATqPR9K1r9/f+8KsHqv8+effy633HKL935nFVBVwL7hhhvkmGOO8R4sVvpQMhWMJ06cKJdccokXpNX/Vu/B3n///cssksmkrF27Vt5991158cUXZfny5d7xRxxxhKxZs6bK41WgLg3QXbt2lfK3kKs5lp+fDnwQbQjUesq6Jza93miFAAJBChCog9R2bywCtXs1tWFFuq87CNQ2VNO9OUYlyEZlHjoVjkyg3vO9zeUnr27dVrdj33333dK0aVMpLCyUG2+80QvBhxxySFmgVreCP/DAA7LPPvuICr1/+ctfvNu969evX6mFCtfPP/+8vPrqq96VaxXIqzp+z/dqlw/UqvPy89OBD6INgVpPWffEptcbrRBAIEgBAnWQ2u6NRaB2r6Y2rEj3dQeB2oZqujfHqATZqMxDp8JWBGrdK9TqY7NU+J4xY4Z069bN+yisoUOHeg7qIWfTp0/3rmyXD9iq/f3331/28LOqjq8uUHOFeqZnfPFrA3T2XOTa6J7YIjdxJoQAAkKgZhNkIkCgzkSPY9MV0H3dQaBOV5jjMhGISpCNyjx0LK0I1Nu2bavwHmr1HmX10Vrqq/znUKv3X6tbs5cuXSq33367HHzwwV6b9evXe+9p/sUvfiG/+tWvvKvR6hZv1U+XLl2892qrAF7V8dUF6gMOOGC3+albytX7u0eOHCkHHXSQTh2MtOEKtR6r7olNrzdaIYBAkAIE6iC13RuLQO1eTW1Yke7rDgK1DdV0b45RCbJRmYdOha0I1Goh5Z+ird4TffHFF8thhx3mPRysfKBWt3E//vjj3oPLSp8QXgqhQvWTTz4pL7/8sqxbt0723XdfOeecc+SUU07xHmKmvqo6vrpArR6WVn5+6n3eI0aMkJNOOskL6WF9Eaj15HVPbHq90QoBBIIUIFAHqe3eWARq92pqw4p0X3cQqG2opntzjEqQjco8dCoceqDWmWSqbdR7otVnS6uwnE6gzfT4VOdrqj2BWk9W98Sm1xutEEAgSAECdZDa7o1FoHavpjasSPd1B4Hahmq6N8eoBNmozEOnws4FanV7uLoVfODAgd77qFP9yvT4VMcz2Z5Araere2LT641WCCAQpACBOkht98YiULtXUxtWpPu6g0BtQzXdm2NUgmxU5qFTYacCtbotW31kVm5uruTl5UmtWrV0DMraZHp8SoMF0JhArYese2LT641WCCAQpACBOkht98YiULtXUxtWpPu6g0BtQzXdm2NUgmxU5qFTYacCtc6C49SGQK1Xbd0Tm15vtEIAgSAFCNRBatszVuGWIlm7bJPs3a1FtZMmUNtTU5dmqvu6g0DtUtXtWUtUgmxU5qFTOQK1jpKlbQjUeoXTPbHp9UYrBBAIUoBAHaS2XWOpF2MH9+kgv/jdgdKweb3dJr/hux/kX5M/lq//s8r7/k96tpYTRh0qzdo31Fqk6fPGyvGdvXm0nbC02vmYnocWBo1SFtCtG4E6ZVoOEJFMf79FJchGZR46m4pAraNkaRsCtV7hdE9ser3RCgEEghQgUAepbddYpS/GsuvUkl/89kDpmdelbAEzr3q7LEyXflOF6gG3HK21SNPnDQK1VhmsbaS7fwjU1pY41Iln+vstKkE2KvPQKSaBWkfJ0jZBB2pLmeTc63/vTX3K9Y/ZugTmjQACCCBQg0CLjo3lF789SPY7pp2UvlBLF830eWPIUZd7U5v2zu3pTpHjIixgev9EeOlMzSKBi18bEOpsM/09HeTkCdRBagc8FoFaD5wTm54TrRBAAAGbBQjUNlfPrbnzusOterq6GgK1fmUJ1PpW1rUMKlDr3roUVUDb5x9VV+aFQBAC3PIdhLKdY3DLt511i8OsdV93cMt3HHaD/2vM9JZv/2fkfo8EaodrTKDWK67uiU2vN1ohgECQAgTqILXtGouHktlVrzjNVvd1B4E6TrvCv7Vm+lAy/2YSn54I1A7XmkCtV1zdE5teb7RCAIEgBQjUQWrbNda3n6yt8WOz0l2R6fMGDyVLtzJ2HKe7fwjUdtSTWSJAoHZ4DxCo9Yqre2LT641WCCAQpACBOkhtxioVMH3eIFC7vdd09w+B2u19wOrcESBQu1PLCishUOsVV/fEptcbrRBAIEgBAnWQ2oxFoGYP+CGg+7qDQO2HNn0gYF6AQG3eOLQRCNR69LonNr3eaIUAAkEKEKiD1GYsAjV7wA8B3dcdBGo/tOkDAfMCBGrzxqGNQKDWo9c9sen1RisEEAhSgEAdpDZjEajZA34I6L7uIFD7oU0fCJgXIFCbNw5tBAK1Hr3uiU2vN1ohgECQAgTqILUZi0DNHvBDQPd1B4HaD236QMC8AIHavHFoIxCo9eh1T2x6vdEKAQSCFCBQB6nNWARq9oAfArqvOwjUfmjTBwLmBQjU5o1DG4FArUeve2LT641WCCAQpACBOkhtxiJQswf8ENB93UGg9kObPhAwL0CgNm8c2ggEaj163RObXm+0QgCBIAUI1EFqMxaBmj3gh4Du6w4CtR/a9IGAeQECtXnj0EYgUOvR657Y9HqjFQIIBClAoA5Sm7EI1OwBPwR0X3cQqP3Qpg8EzAsQqM0bhzYCgVqPXvfEptcbrRBAIEgBAnWQ2oxFoGYP+CGg+7qDQO2HNn0gYF6AQG3eOLQRCNR69LonNr3eaIUAAkEKEKiD1GYsAjV7wA8B3dcdBGo/tOkDAfMCBGrzxqGNQKDWo9c9sen1RisEEAhSgEAdpDZjEajZA34I6L7uIFD7oU0fCJgXIFCbNw5tBAK1Hr3uiU2vN1ohgECQAgTqILUZi0DNHvBDQPd1B4HaD236QMC8AIHavHFoIxCo9eh1T2x6vdEKAQSCFCBQB6nNWARq9oAfArqvOwjUfmjTBwLmBQjU5o1DG4FArUeve2LT641WCCAQpACBOkhtxiJQswf8ENB93UGg9kObPhAwL0CgNm8c2ggEaj163RObXm+0QgCBIAUI1EFqMxaBmj3gh4Du6w4CtR/a9IGAeQECtXnj0EaIeqBO7twoJVsXSq0mx4RmpAbWPbGFOkkGRwCBSgUI1GyMMARMnzdWju/sLavthKXVLs/0PMKwjcKYpl+f6NaNQB2F3cAcEKhZgEBds5G1LaIeqEvDbO3Wv5W6+14liTptd7MuKVgqhV9eLjs3/tP7fnbTE6Vup9slq96uFxqZfpnuP9P51XS86fmb7r+m9fHvCOgIEKh1lGjjt4BuIEp3XAJ1unL+HadqbOr1ie7+IVD7V096QsCkAIHapG7IfdsSqD2mrLqSs+9VktP+wjK1bYsGlIXp0m+qUF3/pzN9kTXdvy+TrKYT0/M33b9pH/qPhwCBOh51jtoqdQNRuvMmUKcr599xpTU28fpEd/8QqP2rJz0hYFKAQG1SN+S+gw7Ufiw3q/5B3tXq7Ob9ym7F9qNf+kAAAQQQQMBvgcZHb/S7S6+/VAO1kUnQ6W4CJl6f1LR/CNRsQgTsECBQ21GntGZJoE6LjYMQQAABBBDQEqgpEGl1UkkjAnW6cuaOI1Cbs6VnBGwXIFDbXsFq5h9UoNY98Vc2VZO3VNVUWttvaTY9f9P911Qf/h0BHQFu+dZRoo1tArrn1UQi4S0tmUzatsTIzzfM1yelOFyhjvw2YYIIeAIEaoc3gi2B2tRDP2oqre0P3TI9f9P911Qf/h0BHQECtY4SbWwTIFCHXzGTDyXTXR2BWleKdgiEK0CgDtff6Og2BOriTW+F/rFZRotA5wggYFSAQG2Ul85DEiBQhwRfbtgovD4hUIe/D5gBAjoCBGodJUvb2BCoLaVl2gggEBEBAnVECsE0fBUgUPvKaW1nBGprS8fEYyZAoHa44ARqh4vL0hBAwBMgULMRXBQgULtY1dTXRKBO3YwjEAhDgEAdhnpAYxKoA4JmGAQQCE2AQB0aPQMbFCBQG8S1qGsCtUXFYqqxFiBQO1x+ArXDxWVpCCDAFWr2gLMCBGpnS5vSwgjUKXHRGIHQBAjUodGbH5hAbd6YERBAIFwBrlCH68/oZgQI1GZcbeuVQG1bxZhvXAUI1A5XnkDtcHFZGgIIcIWaPeCsAIHa2dKmtDACdUpcNEYgNAECdWj05gcmUJs3ZgQEEAhXgCvU4fozuhkBArUZV9t6JVDbVjHmG1cBArXDlSdQO1xcloYAAlyhZg84K0Cgdra0KS2MQJ0SF40RCE2AQB0avfmBCdTmjRkBAQTCFeAKdbj+jG5GgEBtxtW2XgnUtlWM+cZVgEDtcOUJ1A4Xl6UhgABXqNkDzgoQqJ0tbUoLI1CnxEVjBEITIFCHRm9+YAK1eWNGQACBcAW4Qh2uP6ObESBQm3G1rVcCtW0VY75xFSBQO1x5ArXDxWVpCCDAFWr2gLMCBGpnS5vSwgjUKXHRGIHQBAjUodGbH5hAbd6YERBAIFwBrlCH68/oZgQI1GZcbeuVQG1bxZhvXAUI1A5XnkDtcHFZGgIIcIWaPeCsAIHa2dKmtDACdUpcNEYgNAECdWj05gcmUJs3ZgQEEAhXgCvU4fozuhkBArUZV9t6JVDbVjHmG1cBArXDlSdQO1xcloYAAlyhZg84K0Cgdra0KS2MQJ0SF40RCE2AQB0avfmBCdTmjRkBAQTCFYjrFeqSgk2yc9V/pU6Hn4dbAEY3IkCgNsJqXacEautKxoRjKkCgdrjwBGqHi8vSEEAg9leoVeiqf3ieNDzhQqnVqPVuO2Lnuq9k84vXy/Yv3vS+n7PfsdL4tOslu3kHK3aO7fPPFJlAnamgG8cTqN2oI6twX4BA7XCNCdQOF5elIYAAgXp8Z88gkZ3jheqGx/yxbFesf+rssjBd+k0Vqvc66wkrdo7t888UmUCdqaAbxxOo3agjq3BfgEDtcI2DDtQOU7I0BBBAIPIC2a27SqMTLpS6B54ipYEs8pNmgtUKtJ2wtNp/TyQS3r8nk0kkHRQgUDtYVJbkpACB2smy7loUgdrh4rI0BBBAYA8BArV7W4JA7V5NU1kRgToVLdoiEJ4AgTo8e+MjBxWojS+EARBAAIEqBOL6UDLFUXoVmlu+4/vjwRVqt2tPoHa7vqzOHQECtTu1rLASArXDxWVpCCDgCcQ9UPNQsnj/IBCo3a4/gdrt+rI6dwQI1O7UkkDtcC1ZGgIIVC4Q50C946t/87FZMf/BIFC7vQEI1G7Xl9W5I0CgdqeWBGqHa8nSEECAQM0eQGBPAQK123uCQO12fVmdOwIEandqSaB2uJYsDQEECNTsAQQI1PHaAwTqeNWb1dorQKC2t3Y1zpz3UNdIRAMEELBcIM63fFteOqbvgwBXqH1AjHAXBOoIF4epIVBOgEDt8HYgUDtcXJaGAAKeAIGajRBnAQK129UnULtdX1bnjgCB2p1aVlgJgdrh4rI0BBAgULMHYi9AoHZ7CxCo3a4vq3NHgEDtTi0J1A7XkqUhgEDlAlyhZmfEWYBA7Xb1CdRu15fVuSNAoHanlgRqh2vJ0hBAgEDNHkBgTwECtdt7gkDtdn1ZnTsCBGp3akmgdriWLA0BBAjU7AEECNTx2gME6njVm9XaK0Cgtrd2Nc6c91DXSEQDBBCwXIBbvi0vINPPSIAr1BnxRf5gAnXkS8QEEfAEEitWrEhi4aZAQUGBmwtjVQgggMCPAscu+5f3v97seAImCMROoHPnzt6aly5dGru1x2HBfZ/6wlvmnLP2i8NyWSMC1gokCgoKCNTWlq/6ia9YsUL23ntvR1fHshBAAAGRjm8+5TEsO/YsOBCInUBOTo635u3bt8du7XFYcPdb5nrL/OiqXnFYLmtEwFoBArW1pat54gTqmo1ogQACdgsQqO2uH7PPTIBAnZlf1I8mUEe9QswPgV0CBGqHdwKB2uHisjQEEPAECNRshDgLEKjdrj6B2u36sjp3BAjU7tSywkoI1A4Xl6UhgACBmj0QewECtdtbgEDtdn1ZnTsCBGp3akmgdriWLA0BBCoX4Ao1OyPOAgRqt6tPoHa7vqzOHQECtTu1JFA7XEuWhgACBGr2AAJ7ChCo3d4TBGq368vq3BEgULtTSwK1w7VkaQggQKBmDyBAoI7XHiBQx6verNZeAQK1vbWrcea8h7pGIhoggIDlAtzybXkBmX5GAlyhzogv8gcTqCNfIiaIgCdAoHZ4IxCoHS4uS0MAAU+AQM1GiLMAgdrt6hOo3a4vq3NHgEDtTi0rrIRA7XBxWRoCCBCo2QOxFyBQu70FCNRu15fVuSNAoHanlgRqh2vJ0hBAoHIBrlCzM+IsQKB2u/oEarfry+rcESBQu1NLArXDtWRpCCBAoGYPILCnAIHa7T1BoHa7vqzOHQECtTu1JFA7XEuWhgACBGr2AAIE6njtAQJ1vOrNau0VIFDbW7saZ857qGskogECCFguwC3flheQ6WckwBXqjPgifzCBOvIlYoIIeAIEaoc3AoHa4eKyNAQQ8AQI1GyEOAsQqN2uPoHa7fqyOncECNTu1LLCSgjUDheXpSGAAIGaPRB7AQK121uAQO12fVmdOwIEandqSaB2uJYsDQEEKhfgCjU7I84CBGq3q0+gdru+rM4dgdgG6q+++kpuvvlmGTdunHTo0MGdipZbCVeonSwri0IAgXICBGq2Q5wFCNRuV59A7XZ9WZ07AgRqArU7u5mVIIBA7AQI1LErOQsuJ0Cgdns7EKjdri+rc0eAQE2gdmc3sxIEEIidAIE6diVnwQTq2OwBAnVsSs1CLRdwIlAvX75c7rzzTvn000/l1FNPle+//1569+4tp59+uqh/u/vuu+WDDz6QevXqyTnnnCMDBw6Ub775xrvl+6qrrpJ58+ZJYWGhDB8+XBKJhKxcuVImTJggl19+uXTu3NnaEnPLt7WlY+IIIKApQKDWhKKZkwJcoXayrGWLIlC7XV9W546A9YG6oKBAbrzxRunevbv079/fC87XXXedXHjhhXLiiSd6ofnkk0+Wo48+WhYtWiSTJk3ywnJxcXHZe6i3bNkiDz/8sNdP06ZN5V//+pe89957ctlll0nt2rWtrTaB2trSMXEEENAUIFBrQtHMSQECtZNlJVC7XVZW56CA9YF62bJl8qc//ckL0W3btpVt27bJDTfcIMccc4x3hVp9FRUVyfr16+Xf//63TJ8+XW666Sbv+6UPJWvRooVMnDhRzjrrLDnooINk8uTJcuSRR8rPf/5zq0tOoLa6fEweAQQ0BAjUGkg0cVaAQO1sab2FcYXa7fqyOncErA/UH330kTzwwANy++23S5MmTbxbt2+77Tbp2bOnd/v3zJkzZcqUKd6t2+q/jz/+2LtCXT5Qq6d85+fni7ra3adPHy9QX3zxxd7Vapu/CNQ2V4+5I4CAjgCBWkeJNq4KEKhdreyudRGo3a4vq3NHwPpAvXjxYrnjjju8kLznFepu3brJ+PHjvfdCH3jggaKuZqur09dcc02FQL106VIvePfq1ct7D7a6Wq3eT23zF4Ha5uoxdwQQ0BEgUOso0cZVAQK1q5UlULtdWVbnmoD1gXrP91B/+OGHcv3118uoUaNEBWr1OdOXXnqp/PSnP5UnnnhCXnrpJe8BZiosl/8catWPurKtHlamjrH5YWSlm5RA7dqPK+tBAIE9BQjU7Ik4CxCo3a4+V6jdri+rc0fA+kCtSlH+Kd/qwWTqCrN6D7W65XvWrFneledWrVp5V51ffPFFGTRokLRr1263QK36eeGFF+STTz6xVsUrmgAAIABJREFU/mFkBGp3fkBZCQIIVC9AoGaHxFmAQO129QnUbteX1bkj4ESgLl+O0oeS9evXT4466ih3KpXGSrhCnQYahyCAgFUCBGqrysVkfRYgUPsMGrHuCNQRKwjTQaAKAesD9Zo1a7z3T48YMcJ7n/T8+fO9j8BST/pu3759rAtPoI51+Vk8ArEQIFDHoswssgoBArXbW4NA7XZ9WZ07AtYH6mQyKW+99ZY8+uijoh4s1rVrVxk9erQceuih1j9ULNNtRqDOVJDjEUAg6gIE6qhXiPmZFCBQm9QNv28Cdfg1YAYI6AhYH6h1FhnXNgTquFaedSMQHwECdXxqzUorChCo3d4VBGq368vq3BEgULtTyworIVA7XFyWhgACngCBmo0QZwECtdvVJ1C7XV9W544AgdqdWhKoHa4lS0MAgcoFCNTsjDgLEKjdrj6B2u36sjp3BAjU7tSSQO1wLVkaAggQqNkDCOwpQKB2e08QqN2uL6tzR4BA7U4tCdQO15KlIYAAgZo9gACBOl57gEAdr3qzWnsFCNT21q7GmfMe6hqJaIAAApYLcMu35QVk+hkJcIU6I77IH0ygjnyJmCACngCB2uGNQKB2uLgsDQEEPAECNRshzgIEarerT6B2u76szh0BArU7taywEgK1w8VlaQggQKBmD8RegEDt9hYgULtdX1bnjgCB2p1aEqgdriVLQwCBygW4Qs3OiLMAgdrt6hOo3a4vq3NHgEDtTi0J1A7XkqUhgACBmj2AwJ4CBGq39wSB2u36sjp3BAjU7tSSQO1wLVkaAggQqNkDCBCo47UHCNTxqjertVeAQG1v7WqcOe+hrpGIBgggYLkAt3xbXkCmn5EAV6gz4ov8wQTqyJeICSLgCRCoHd4IBGqHi8vSEEDAEyBQsxHiLECgdrv6BGq368vq3BEgULtTyworIVA7XFyWhgACBGr2QOwFCNRubwECtdv1ZXXuCBCo3aklgdrhWrI0BBCoXIAr1OyMOAsQqN2uPoHa7fqyOncECNTu1JJA7XAtWRoCCBCo2QMI7ClAoHZ7TxCo3a4vq3NHgEDtTi0J1A7XkqUhgACBmj2AAIE6XnuAQB2verNaewUSy5YtS9o7fWZenUBJSQlACCCAgNMCxy77l7e+Nzue4PQ6WRwClQl07tzZ+/bSpUsBclCg71NfeKuac9Z+Dq6OJSHgjkAimUwSqN2p524r+fLLL6VTp06Oro5lIYAAAiLtX5/iMXzX+1w4EIidQCKR8NbMSzk3S3/QhFe9hX02/mQ3F8iqEHBEgEDtSCErWwaB2uHisjQEEPAECNRshDgLEKjdrj6B2u36sjp3BAjU7tSywkoI1A4Xl6UhgACBmj0QewECtdtbgEDtdn1ZnTsCBGp3akmgdriWLA0BBCoX4Ao1OyPOAgRqt6tPoHa7vqzOHQECtTu1JFA7XEuWhgACBGr2AAJ7ChCo3d4TBGq368vq3BEgULtTSwK1w7VkaQggQKBmDyBAoI7XHiBQx6verNZeAQK1vbWrcea8h7pGIhoggIDlAtzybXkBmX5GAlyhzogv8gdHNVBvLiySz7//QX7WoVnkDZkgAkEIEKiDUA5pDAJ1SPAMiwACgQkQqAOjZqAIChCoI1gUH6cU1UCtlqjmNqhHexnVaz9p1Shnt1V/vW6b3PjS/8nbS9d53z+6c3O5ps+B8pPm9X3RMd2/L5Okk1gJEKgdLjeB2uHisjQEEPAECNRshDgLEKjdrn7UA7XSz8nO8kL1uUd3KCvGH/66oCxMl35Theo/n3m4LwUz3b8vk6STWAkQqB0uN4Ha4eKyNAQQIFCzB2IvQKB2ewuUBmobVtmlVUMvWJ90YCvv6nUYX5+NPzmMYRkTASFQO7wJCNQOF5elIYAAgZo9EHsBArXbWyCsYJqOKoE6HTWOcUWAQO1KJStZB4Ha4eKyNAQQIFCzB2IvQKCO/RYIDaA07HPLd2glYOAICRCoI1QMv6dCoPZblP4QQCBqAryHOmoVYT5BChCog9RmrPICPJSM/YDA/wQI1A7vBgK1w8VlaQggwBVq9kDsBQjUsd8CoQHM/2oDH5sVmj4DR02AQB21ivg4HwK1j5h0hQACkRTgCnUky8KkAhIgUAcEzTAIIIBANQIEaoe3B4Ha4eKyNAQQ4Ao1eyD2AgTq2G+BWAMsWLDAW//hh/vzcVyxxmTxGQkQqDPii/bBBOpo14fZIYBA5gJcoc7ckB7sFSBQ21s7Zp65wB//+Eevk4cffjjzzugBgQwEIhmoN27cKBdddJEsXLiwwtJOPfVUueaaa6Ru3bpVLnvZsmVy/fXXe/917NixRp6VK1fKY489Jq+//roUFhZKr169ZPTo0dK2bdsaj41yAwJ1lKvD3BBAwA8BArUfivRhqwCB2tbKMe9MBWbPni0TJkzwuhk/frz069cv0y45HoG0BSIdqMeMGSM9evRIeXGpBGoVOlVAz8vLExXWs7Oz5aWXXpKXX37ZC+QtWrRIefyoHECgjkolmAcCCJgSIFCbkqVfGwQI1DZUiTmaEDjjjDNkxYoVXtft2rWT559/3sQw9ImAloCTgVpr5SJSXFws9957rzRp0kTOOeccKT0x7dixQ/70pz9J9+7dpW/fvrrdRa4dgTpyJWFCCCDgswCB2mdQurNKoPR1S5Qm/a9//cu7048vBEwJlL86XToGV6lNadOvjoC1gbr0KvQpp5wiTz/9tLfWCy64wLvKvHz58t1u+Va3dE+aNEnmzZsnHTp0kAsvvFCOPPJIWbNmjVx88cVy+eWXe+G5qq+vv/5abr/9dvnPf/4j9evXl/POO8+7oq3Gue2222SfffbxrmrfddddcsQRR+i4B9KGQB0IM4MggECIAgTqEPEZOnQBAnXoJWACAQts2bJFfvOb35RdnS4dXl2lVnmgUaNGAc+I4RAQiXSgruw91I888oh3G7gK1OqW8MMOO0yuvPJK7wfruuuu8wJyy5YtywJ169atvf+tjhkwYIB89dVXXri+9tprZfv27TW+13rbtm0yceJE6dOnjxx77LHe+7pViL7lllu8K9xqDkOHDpXBgwdLVlaW919UvgjUUakE80AAAVMCBGpTsvSLQGoC6qr0G2+8IVyhTs2N1qkJqByg/qvsa/jw4aL+4wuBoAUiHairew+1CtQqPKsQrcJyMpn0bt+uU6eOd5W69KFk6vZtFX5vvvlm7z0W5b9Sea91UVGRrFu3Tt59913vL2DqirX6GjdunDdW165dg65djeMRqGskogECCFguQKC2vIBM3xkBArUzpYzcQtRV6SVLlsjnn3/uhWn1/1f2pa5Oq4tcPXv2lP3335+r1ZGrpLsTsjpQ7/kkb/VAAnV7tnrfc+m/bdiwwQvad999tzRt2nS3Sq5fv14uueQS7yrzng8/U8epH1gVwvPz871H8qsfTvXfhx9+6AV09ZXK08SD3kYE6qDFGQ8BBIIWIFAHLc54CFQuUBqo1V2A6pNa1Oum0o81wgyBdAXU+6XVWyqrCtFV9avCtXpfNe/nT1ee41IRsDpQq/c+q0B78MEHp3WFuvShZOojuNQtIrVq1fLs1NXuxx9/XAoKCrxwrq5CX3311XLQQQeJCqlqzNJH9ROoU9lutEUAAQT8FSBQ++tJbwikK6BC9D333OMdftxxx3nPrVGfonLDDTek2yXHxVxgwYIFGf9RZurUqdKlS5eYS7J80wJWB2p1ZVn95Uk9jOzbb7/1/hJ11VVXScOGDat8D/XatWvlpptukpEjR5YF5D0/Nku9B+jRRx/1rkKr90RfdtllMnbsWC+4T5kyRebMmSP33Xef91RwArXpLUr/CCCAQNUCBGp2BwLREfjb3/4mv/vd72Tz5s1lk1Lf69+/f3QmyUysEbj00ku99+Vn8nX88cfLnXfemUkXHItAjQKRDtSVPZRMhVp1+7a6JVsFaPU+iVdeecVbqPrr6EknneQ9eKx80C3/lG91C/eIESO8dqVPx/zuu+/k/vvvl7lz53r9qJCuAnf79u29B489++yz3q1LrVq1kt///vfeZ90NGTLE+3cCdY17jAYIIICAMQECtTFaOkYgLYF+/fp5Fx5Kv9q0aSPqSuOez7FJq3MOipVA+c+aTnfh6uq0ukrNFwImBSIZqHUWnMoDxXT6c7EN76F2saqsCQEEygsQqNkPCERHQD20dfLkyfLee+/tNin19jn1Xli+EEhFQF008+NLfewtXwiYFCBQm9QNuW8CdcgFYHgEEDAuQKA2TswACKQs8NJLL8kDDzyw25Vq9ewZ9cksfCGgK0Cg1pWiXdgCBOqwK2BwfAK1QVy6RgCBSAgQqCNRBiaBQKUC8+fP94L1E0884f37Cy+8IKeddhpaCGgJVBao1f5Rb8tctGiRTJ8+3Xs7QU1fXKGuSYh/z1TA2kCd6cLjcDyBOg5VZo0IxFsg3UC9aed2+WzLevlFs7bxBmT1CAQgoN6mp4J1aQBq2bJlAKMyhO0CVV2h/vWvfy3qv/3220+++OILmTVrlvdfVV8Eatt3QvTnT6COfo3SniGBOm06DkQAAUsE0g3Uannq2GHtusqlnXpIm5z6u634y22b5JrF78ob677zvn988/ZyY5dfSKf6TSyRMTvNyn2Okk71G5sdmN6tFlCfJayCde7o8yv5+fJv/3y5bbNcs/idPX5+/evf6iJYNPnqbvlWV6rVp/28//77csQRR3ifyvPaa6/Jk08+KatXr95tlQRqi4pu6VQJ1JYWTmfaBGodJdoggIDNApkGarX2nKxaclmnHnLBT7qVUQz76OWyF+Ol31Shemr3U23m8m3u+PhGGcuOTO8f0/3HsmghLLqmQD1q1CjvIXg5OTneFWv1RPk77rhDXn31VQJ1CPWK85AEaoerT6B2uLgsDQEEPIHSQO0HxwENm3nBuk/LDr7268fc6AMBBBCIm8CaC26ocslnDxwst429WhKSkILthTL177Nk8lNPyHffr6xwTMsHro0bHesNWIBAHTB4kMMRqIPUZiwEEAhDgEAdhjpjIoAAAuYFKgvUP+9+mPxp7DVySNcD5L9Lv5ApM6bJlBnPVDsZArX5WsV9BAK1wzuAQO1wcVkaAghkLFAaxrnlO3VKbqlN3Ywj/idgev+Y7p9aBiNQ2S3f6jPN1X+ffvqpqIfdlf/auXOnfPTRR7yHOpjyMEo5AQK1w9uBQO1wcVkaAghkLFD9Q8l4qFF1wDz0KePtF+sOTO+fyvvnoYK2bbqqPjbrsssuk/Xr10tRUVHZkmrXri177bWX9x7qF198cbel8lAy2ypv33wJ1PbVTHvGBGptKhoigEAMBd7dsJKPzYph3VkyAgjYIVBVoC59GFn54Kye+l3Z99VKCdR21NvmWRKoba5eDXMnUDtcXJaGAAIIIIAAAgg4LECgdri4ji2NQO1YQcsvh0DtcHFZGgIIIIAAAggg4LBAZYH6uOOOkyuvvFJmz54tDz30UNnqzz//fOnXr5/cdtttMm/evN1UuELt8CaJyNII1BEphIlpEKhNqNInAggggAACCCCAgGmBqj6HWr1Pulu3bvLSSy/J559/Ll27dpU+ffrIf//7XxkzZkyFaRGoTVeK/gnUDu8BArXDxWVpCCCAAAIIIICAwwJVBer69etLbm6unHDCCZKTkyPFxcXy7rvvyuOPPy7btm0jUDu8J6K6NAJ1VCvjw7wI1D4g0gUCCCCAAAIIIIBA4AJVBepUJ8IV6lTFaJ+qAIE6VTGL2hOoLSoWU0UAAQQQQAABBBAoE6gsULdq1Uq6d+8u2dnZFaT4HGo2T1gCBOqw5AMYl0AdADJDIIAAAggggAACCPguwOdQ+05Kh4YECNSGYKPQLYE6ClVgDggggAACCCCAAAKpCvCxWamK0T4sAQJ1WPIBjEugDgCZIRBAAAEEEEAAAQR8FyBQ+05Kh4YEEitWrEga6ptuQxYoKCgIeQYMjwACCCCAAAIIIIBA6gL9+/evcFCvXr3k6quvlr///e8yefLksn8fNWqUqPY33XSTzJ07d7fjVFu+EDApwBVqk7oh962uUHfu3DkR8jQYHgEEEEAAAQQQQACBVAX+U9kBr732WucePXo0nDlz5rqPPvqooHv37vUGDBjQfNGiRduOO+64JZUc0zPVgWmPQCoCBOpUtCxrS6C2rGBMFwEEEEAAAQQQQKBUoNJA3axZs1qXX355y759+zbNycnJKi4uTv7zn//cfO21136/YcOGYgI1GyhoAQJ10OIBjkegDhCboRBAAAEEEEAAAQT8FKg0UKcxAFeo00DjEH0BArW+lXUtCdTWlYwJI4AAAggggAACCOwSqDJQDxkypMmYMWNa3XvvvaunTZu2qQYwAjU7yqgAgdoob7idE6jD9Wd0BBBAAAEEEEAAgbQFqgzUI0eObH7ddde1nzhx4nf333//OgJ12sYc6IMAgdoHxKh2QaCOamWYFwIIIIAAAggggEANAgRqtogVAgRqK8qU3iQJ1Om5cRQCCCCAAAIIIIBA6AIVAnXv3r0bnHfeeS3q1atX4VNsCgoKko8++uja119/feseM+eW79BL6fYECNQO15dA7XBxWRoCCCCAAAIIIOC2QIVArd47PXbs2Lb16tXL2nPpBQUFJbfeeuvKSt5TTaB2e5+EvjoCdeglMDcBArU5W3pGAAEEEEAAAQQQMCrAU76N8tK5XwIEar8kI9gPgTqCRWFKCCCAAAIIIIAAAjoCWrd8q1u9X3jhhU0nnnhio6effno9t3zr0NLGTwECtZ+aEeuLQB2xgjAdBBBAAAEEEEAAAV0BrVu+1a3ezzzzzLr+/fs3reJjtLjlW1ecdmkJEKjTYrPjIAK1HXVilggggAACCCCAAAIVBCq95Vs9mGz06NEtu3TpUm/x4sUF991335pKrkqX74xAzeYyKkCgNsobbucE6nD9GR0BBBBAAAEEEEAgbYEKgbpbt251p0+f3rF27dqJhQsXbjv44IPrFxUVJfPy8pZ98sknhVWMRKBOuwQcqCNAoNZRsrQNgdrSwjFtBBBAAAEEEEAAgQqBeuTIkc3Hjx/f/uabb15x9913r73oootajBs3rt2ECRO+u//++9cRqNk0YQgQqMNQD2hMAnVA0AyDAAIIIIAAAggg4LdAhUCdm5vb5J577tl35syZ66+99trvH3nkkX2OPfbYRqNHj16en5+/iUDtdwnoT0eAQK2jZGkbArWlhWPaCCCAAAIIIIAAApW+h/quu+5qm5eX11w9iKxv377Npk+fvm78+PGrquHilm/2klEBArVR3nA7J1CH68/oCCCAAAIIIIAAAmkLVBqo+/bt2+iKK65o3bp16zpLliwpmDRp0moeSpa2MQf6IECg9gExql0QqKNaGeaFAAIIIIAAAgggUINAlQ8ly87OTrRq1ar2unXrdm7fvr2Eh5Kxl8IUIFCHqW94bAK1YWC6RwABBBBAAAEEEDAlUOVDydRt3oMHD24+Y8aMder2bx5KZqoE9KsjQKDWUbK0DYHa0sIxbQQQQAABBBBAAIEKgfr888/fa8KECe3V+6eHDh3a4rXXXtt4wgknNL7ooou+4aFkbJiwBAjUYckHMC6BOgBkhkAAAQQQQAABBBAwIVAhUDdr1qzWnDlzOs2fP3/rueee26qkpERmzZq17uyzz/6mmgnwUDIT1aHPMgECtcObgUDtcHFZGgIIIIAAAggg4LZApQ8lU0vu1KlTnUMPPbTurFmzNmsQEKg1kGiSvgCBOn27yB9JoI58iZggAggggAACCCCAQOUCFQJ17969G5x33nkt6tWrlyg9pKCgIPnoo4+ureZJ3wRqdphRAQK1Ud5wOydQh+vP6AgggAACCCCAAAJpC1QI1EOGDGkyduzYtvXq1ctSvbZp06Z2YWFhyYUXXrh82rRpm6oYiUCddgk4UEeAQK2jZGkbArWlhWPaCCCAAAIIIIAAAlXe8l1KM27cuFZjxoxpffXVV387ZcqUDQRqNk0YAgTqMNQDGpNAHRA0wyCAAAIIIIAAAgj4LVBjoJ48eXL7YcOGtRg3btw3Dz300HoCtd8loD8dAQK1jpKlbQjUlhaOaSOAAAIIIIAAAghUCNTDhw/f66abbtq7fv363i3f6inf8+fP/2HgwIHLNmzYUEygZtOEIUCgDkM9oDEJ1AFBMwwCCCCAAAIIIICA3wI1XqHWHJD3UGtC0Sw9AQJ1em5WHEWgtqJMTBIBBBBAAAEEEECgokClgfruu+9u9957721t27Zt7WHDhu314osvbho/fvyqagAJ1OwuowIEaqO84XZOoA7Xn9ERQAABBBBAAAEE0haoEKiHDRvW5NZbb93nnnvu+X7UqFGt1S3f6onf6inf+fn5POU7bWoOzESAQJ2JXsSPJVBHvEBMDwEEEEAAAQQQQKAqgQqBeuTIkc2vu+669jNmzFh35plntnjllVc2nnDCCU0mTpz43f3337+uio64Qs0eMypAoDbKG27nBOpw/RkdAQQQQAABBBBAIG2BCoH6jDPOaPTggw92WLVq1Y727dvX+fOf/7xmyJAhzS+55JLlzz///BYCddrWHJiBAIE6A7yoH0qgjnqFmB8CCCCAAAIIIIBAFQKVvod6woQJrQcOHNjs7bff/uGRRx5Zu//+++dMmzatqtu9VddcoWaLGRUgUBvlDbdzAnW4/oyOAAIIIIAAAgggkLZApYG6b9++ja644orWrVu3rrNkyZKCSZMmrX799de3VjMKgTrtEnCgjgCBWkfJ0jYEaksLx7QRQAABBBBAAAEEKgTqbt261Z0+fXrH7OzsRKtWrWqvW7du5/bt20vy8vKWffLJJ4VVkBGo2UtGBQjURnnD7ZxAHa4/oyOAAAIIIIAAAgikLVDpQ8nGjx/ffvr06esGDx7cXD2cLC8vr/mECRN4KFnazByYqQCBOlPBCB9PoI5wcZgaAggggAACCCCAQHUCFQL1+eefv9eECRPaP/PMM+uGDh3a4rXXXlNP+W580UUXfcPHZrGZwhIgUIclH8C4BOoAkBkCAQQQQAABBBBAwIRAhUDdrFmzWnPmzOk0f/78reeee24r9TnUs2bNWnf22Wd/U80EuOXbRHXos0yAQO3wZiBQO1xcloYAAggggAACCLgtUOlDydSSO3XqVOfQQw+tO2vWrM0aBARqDSSapC9AoE7fLvJHEqgjXyImiAACCCCAAAIIIFC5QJWBesiQIU3GjBnT6t57711dw0dmqZ4J1OwwowIEaqO84XZOoA7Xn9ERQAABBBBAAAEE0haoMlCPHDmy+XXXXdd+4sSJ1T2MrHRgAnXaJeBAHQECtY6SpW0I1JYWjmkjgAACCCCAAAIIEKjZA1YIEKitKFN6kyRQp+fGUQgggAACCCCAAAKhC1QZqFOcGVeoUwSjeWoCBOrUvKxqTaC2qlxMFgEEEEAAAQQQQOB/AhUCde/evRucd955LerVq5cobVZQUJB84YUXNp144omNnn766fWvv/761j0QCdTsKqMCBGqjvOF2TqAO15/REUAAAQQQQAABBNIWqBCo1cPIxo4d27ZevXpZ5QJ1ifpc6v79+zet4iFlBOq0S8CBOgIEah0lS9sQqC0tHNNGAAEEEEAAAQQQ0L5C/eijj66t5Mp0qSCBmr1kVIBAbZQ33M4J1OH6MzoCCCCAAAIIIIBA2gI1XqFu06ZN7cLCwpILL7xweTUfn0WgTrsEHKgjQKDWUbK0DYHa0sIxbQQQQAABBBBAAIEaH0o2bty4VmPGjGl99dVXfztlypQNVZARqNlLRgUI1EZ5w+2cQB2uP6MjgAACCCCAAAIIpC1QY6CePHly+2HDhrUYN27cNw899NB6AnXa1hyYgQCBOgO8qB9KoI56hZgfAggggAACCCCAQBUCFQL18OHD97rpppv2rl+/vvdQspKSEpk/f/4PAwcOXLZhw4ZiAjV7KQwBAnUY6gGNSaAOCJphEEAAAQQQQAABBPwWqPEKteaA3PKtCUWz9AQI1Om5WXEUgdqKMjFJBBBAAAEEEEAAgYoCNQZqdcX6qquuanvLLbesfOSRR7jlm10UigCBOhT2YAYlUAfjzCgIIIAAAggggAACvgvUeMt3IpFI5OTkJIqKipKrV68uOuecc5ZV8vFZXKH2vTR0WF6AQO3wfiBQO1xcloYAAggggAACCLgtoH2FeubMmevPPPPMlhMnTvzu/vvvX7cHC4Ha7X0S+uoI1KGXwNwECNTmbOkZAQQQQAABBBBAwKhApYG6d+/eDUaPHt2yS5cu9RYvXlxw3333rfnggw8Ke/Xq1WDu3LlbK3k4GYHaaJnonEDt8B4gUDtcXJaGAAIIIIAAAgi4LVAhUHfr1q3u9OnTO9auXTuxcOHCbQcffHB9dbt3Xl7esk8++aSwCg4Ctdv7JPTVEahDL4G5CRCozdnSMwIIIIAAAggggIBRgQqBeuTIkc3Hjx/f/uabb15x9913r73ooovUZ1C3mzBhQmW3epdOjkBttEx0TqB2eA8QqB0uLktDAAEEEEAAAQTcFqgQqIcNG9bkrrvu2vfZZ59dP2rUqO8mT57cftCgQXtdcskly6dOnbqJK9Rub4ioro5AHdXK+DAvArUPiHSBAAIIIIAAAgggEIZApe+hfu655zqcfvrpzYqLi5Miknj++efXDx069OtqJsgV6jCqF6MxCdQOF5tA7XBxWRoCCCCAAAIIIOC2QJVP+e7UqVOd4447rsG8efO2fvnllztqYCBQu71PQl8dgTr0EpibAIHanC09I4AAAggggAACCBgVqPFjszRHJ1BrQtEsPQECdXpuVhxFoLaiTEwSAQQQQAABBBBAoKIAgZpdYYUAgdqKMqU3SQJ1em4chQACCCCAAAIIIBC6wGwRaZvhLBaLyLAM++BwBKoVIFA7vEEI1A4Xl6UhgAACCCCAAAJuC9wpIscEF4AcAAAVt0lEQVRnuMQ3ROTSDPvgcAQI1HHdAwTquFaedSOAAAIIIIAAAtYLHC4iD2e4CnV1Wl2l5gsBYwJcoTZGG37HBOrwa8AMEEAAAQQQQAABBNIW6PfjFeaGKfbwg4hcLyJzUzyO5gikLECgTpnMngMI1PbUipkigAACCCCAAAIIVCrQSES6iEhXEdEJ1gt+vCq9BU8EghAgUAehHNIYBOqQ4BkWAQQQQAABBBBAAAEEYiFAoHa4zARqh4vL0hBAAAEEEEAAAQQQQCB0AQJ16CUwNwECtTlbekYAAQQQQAABBBBAAAEECNQO7wECtcPFZWkIIIAAAggggAACCCAQugCBOvQSmJsAgdqcLT0jgAACCCCAAAIIIIAAAgRqh/cAgdrh4rI0BBBAAAEEEEAAAQQQCF2AQB16CcxNgEBtzpaeEUAAAQQQQAABBBBAAAECtcN7gEDtcHFZGgIIIIAAAggggAACCIQuQKAOvQTmJkCgNmdLzwgggAACCCCAAAIIIIAAgdrhPUCgdri4LA0BBBBAAAEEEEAAAQRCFyBQh14CcxMgUJuzpWcEEEAAAQQQQAABBBBAgEDt8B4gUDtcXJaGAAIIIIAAAggggAACoQsQqEMvgbkJEKjN2dIzAggggAACCCCAAAIIIECgdngPEKgdLi5LQwABBBBAAAEEEEAAgdAFCNShl8DcBAjU5mzpGQEEEEAAAQQQQAABBBAgUDu8BwjUDheXpSGAAAIIIIAAAggggEDoAgTq0EtgbgIEanO29IwAAggggAACCCCAAAIIEKgd3gMEaoeLy9IQQAABBBBAAAEEEEAgdAECdeglMDcBArU5W3pGAAEEEEAAAQQQQAABBAjUDu8BArXDxWVpCCCAAAIIIIAAAgggELoAgTr0EpibAIHanC09I4AAAggggAACCCCAAAIEaof3AIHa4eKyNAQQQAABBBBAAAEEEAhdgEAdegnMTYBAbc6WnhFAAAEEEEAAAQQQQAABArXDe4BA7XBxWRoCCCCAAAIIIIAAAgiELkCgDr0E5iZAoDZnS88IIIAAAggggAACCCCAAIHa4T1AoHa4uCwNAQQQQAABBBBAAAEEQhcgUIdeAnMTIFCbs6VnBBBAAAEEEEAAAQQQQIBA7fAeIFA7XFyWhgACCCCAAAIIIIAAAqELEKhDL4G5CRCozdnSMwIIIIAAAggggAACCCBAoHZ4DxCoHS4uS0MAAQQQQAABBBBAAIHQBQjUoZfA3AQI1OZs6RkBBBBAAAEEEEAAAQQQIFA7vAcI1A4Xl6UhgAACCCCAAAIIIIBA6AIE6tBLYG4CBGpztvSMAAIIIIAAAggggAACCBCoHd4DBGqHi8vSEEAAAQQQQAABBBBAIHQBAnXoJTA3AQK1OVt6RgABBBBAAAEEEEAAAQQI1A7vAQK1w8VlaQgggAACCCCAAAIIIBC6AIE69BKYmwCB2pwtPSOAAAIIIIAAAggggAACBGqH9wCB2uHisjQEEEAAAQQQQAABBBAIXYBAHXoJzE2AQG3Olp4RQAABBBBAAAEEEEAAAQK1w3uAQO1wcVkaAggggAACCCCAAAIIhC5AoA69BOYmQKA2Z0vPCCCAAAIIIIAAAggggACB2uE9QKB2uLgsDQEEEEAAAQQQQAABBEIXIFCHXgJzEyBQm7OlZwQQQAABBBBAAAEEEECAQO3wHiBQO1xcloYAAggggAACCCCAAAKhCxCoQy+BuQkQqM3Z0jMCCCCAAAIIIIAAAgggQKB2eA8QqB0uLktDAAEEEEAAAQQQQACB0AUI1KGXwNwECNTmbOkZAQQQQAABBBBAAAEEECBQO7wHCNQOF5elIYAAAggggAACCCCAQOgCBOrQS2BuAgRqc7b0jAACCCCAAAIIIIAAAggQqB3eAwRqh4vL0hBAAAEEEEAAAQQQQCB0AQJ16CUwNwECtTlbekYAAQQQQAABBBBAAAEECNQO7wECtcPFZWkIIIAAAggggAACCCAQugCBOvQSmJsAgdqcLT0jgAACCCCAAAIIIIAAAgRqh/cAgdrh4rI0BBBAAAEEEEAAAQQQCF2AQB16CcxNgEBtzpaeEUAAAQQQQAABBBBAAAECtcN7gEDtcHFZGgIIIIAAAggggAACCIQuQKAOvQTmJkCgNmdLzwgggAACCCCAAAIIIIAAgdrhPUCgdri4LA0BBBBAAAEEEEAAAQRCFyBQh14CcxMgUJuzpWcEEEAAAQQQQAABBBBAgEDt8B4gUDtcXJaGAAIIIIAAAggggAACoQsQqEMvgbkJEKjN2dIzAggggAACCCCAAAIIIECgdngPEKgdLi5LQwABBBBAAAEEEEAAgdAFCNShl8DcBAjU5mzpGQEEEEAAAQQQQAABBBAgUDu8BwjUDheXpSGAAAIIIIAAAggggEDoAgTq0EtgbgIEanO29IwAAggggAACCCCAAAIIEKgd3gMEaoeLy9IQQAABBBBAAAEEEEAgdAECdeglMDcBArU5W3pGAAEEEEAAAQQQQAABBAjUDu8BArXDxWVpCCCAAAIIIIAAAgggELoAgTr0EpibAIHanC09I4AAAggggAACCCCAAAIEaof3AIHa4eKyNAQQQAABBBBAAAEEEAhdgEAdegnMTYBAbc6WnhFAAAEEEEAAAQQQQAABArXDe4BA7XBxWRoCCCCAAAIIIIAAAgiELkCgDr0E5iZAoDZnS88IIIAAAggggAACCCCAAIHa4T1AoHa4uCwNAQQQQAABBBBAAAEEQhcgUIdeAnMTIFCbs6VnBBBAAAEEEEAAAQQQQIBA7fAeIFA7XFyWhgACCCCAAAIIIIAAAqELEKhDL4G5CRCozdnSMwIIIIAAAggggAACCCBAoHZ4DxCoHS4uS0MAAQQQQAABBBBAAIHQBQjUoZfA3AQI1OZs6RkBBBBAAAEEEEAAAQQQIFA7vAcI1A4Xl6UhgAACCCCAAAIIIIBA6AIE6tBLYG4CBGpztvSMAAIIIIAAAggggAACCBCoHd4DBGqHi8vSEEAAAQQQQAABBBBAIHQBAnXoJTA3AQK1OVt6RgABBBBAAAEEEEAAAQQI1A7vAQK1w8VlaQgggAACCCCAAAIIIBC6AIE69BKYmwCB2pwtPSOAAAIIIIAAAggggAACBGqH9wCB2uHisjQEEEAAAQQQQAABBBAIXYBAHXoJzE2AQG3Olp4RQAABBBBAAAEEEEAAAQK1w3uAQO1wcVkaAggggAACCCCAAAII/H/7dXACABACQaz/rq1iWJA0IF68z8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gvrxHxDUj4/raQQIECBAgAABAgQIzAUE9fwE3QKCurM1mQABAgQIECBAgAABAoL68R8Q1I+P62kECBAgQIAAAQIECMwFBPX8BN0CgrqzNZkAAQIECBAgQIAAAQKC+vEfENSPj+tpBAgQIECAAAECBAjMBQT1/ATdAoK6szWZAAECBAgQIECAAAECBynlO3ZAYtNAAAAAAElFTkSuQmCC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7214636" y="1052737"/>
            <a:ext cx="1861101" cy="1081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69" y="1412776"/>
            <a:ext cx="36480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מחבר ישר 9"/>
          <p:cNvCxnSpPr/>
          <p:nvPr/>
        </p:nvCxnSpPr>
        <p:spPr>
          <a:xfrm>
            <a:off x="1547664" y="2996952"/>
            <a:ext cx="0" cy="252028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/>
          <p:nvPr/>
        </p:nvCxnSpPr>
        <p:spPr>
          <a:xfrm>
            <a:off x="4283968" y="4859868"/>
            <a:ext cx="0" cy="65736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/>
          <p:nvPr/>
        </p:nvCxnSpPr>
        <p:spPr>
          <a:xfrm>
            <a:off x="5652120" y="5175194"/>
            <a:ext cx="0" cy="34203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/>
          <p:cNvCxnSpPr/>
          <p:nvPr/>
        </p:nvCxnSpPr>
        <p:spPr>
          <a:xfrm>
            <a:off x="2339752" y="3717032"/>
            <a:ext cx="0" cy="18002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0872" y="2612714"/>
            <a:ext cx="15969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First commit</a:t>
            </a:r>
            <a:endParaRPr lang="he-IL" b="1" dirty="0"/>
          </a:p>
        </p:txBody>
      </p:sp>
      <p:sp>
        <p:nvSpPr>
          <p:cNvPr id="16" name="מלבן 15"/>
          <p:cNvSpPr/>
          <p:nvPr/>
        </p:nvSpPr>
        <p:spPr>
          <a:xfrm>
            <a:off x="3419872" y="4222829"/>
            <a:ext cx="1678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b="1" dirty="0" smtClean="0"/>
              <a:t>Steering </a:t>
            </a:r>
            <a:r>
              <a:rPr lang="en-US" b="1" dirty="0"/>
              <a:t>rate control</a:t>
            </a:r>
            <a:endParaRPr lang="he-IL" b="1" dirty="0"/>
          </a:p>
        </p:txBody>
      </p:sp>
      <p:sp>
        <p:nvSpPr>
          <p:cNvPr id="28" name="מלבן 27"/>
          <p:cNvSpPr/>
          <p:nvPr/>
        </p:nvSpPr>
        <p:spPr>
          <a:xfrm>
            <a:off x="4763318" y="4859868"/>
            <a:ext cx="177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brake actuator</a:t>
            </a:r>
            <a:endParaRPr lang="he-IL" b="1" dirty="0"/>
          </a:p>
        </p:txBody>
      </p:sp>
      <p:sp>
        <p:nvSpPr>
          <p:cNvPr id="31" name="מלבן 30"/>
          <p:cNvSpPr/>
          <p:nvPr/>
        </p:nvSpPr>
        <p:spPr>
          <a:xfrm>
            <a:off x="1808277" y="3347700"/>
            <a:ext cx="1514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b="1" dirty="0" smtClean="0"/>
              <a:t>Pedal thresh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92884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פנה השמש">
  <a:themeElements>
    <a:clrScheme name="מפנה השמש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מפנה השמ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מפנה השמש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2093</TotalTime>
  <Words>74</Words>
  <Application>Microsoft Office PowerPoint</Application>
  <PresentationFormat>‫הצגה על המסך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4" baseType="lpstr">
      <vt:lpstr>מפנה השמש</vt:lpstr>
      <vt:lpstr>Developing self-driving car app</vt:lpstr>
      <vt:lpstr>מצגת של PowerPoint</vt:lpstr>
      <vt:lpstr>The platform</vt:lpstr>
      <vt:lpstr>PolySync Functionalities</vt:lpstr>
      <vt:lpstr>Audience</vt:lpstr>
      <vt:lpstr>Competition</vt:lpstr>
      <vt:lpstr>Architecture</vt:lpstr>
      <vt:lpstr>מצגת של PowerPoint</vt:lpstr>
      <vt:lpstr>Schedule diagram</vt:lpstr>
      <vt:lpstr>Develop</vt:lpstr>
      <vt:lpstr>מצגת של PowerPoint</vt:lpstr>
      <vt:lpstr>Future Plans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Dor</dc:creator>
  <cp:lastModifiedBy>Dor</cp:lastModifiedBy>
  <cp:revision>30</cp:revision>
  <dcterms:created xsi:type="dcterms:W3CDTF">2017-01-03T09:21:00Z</dcterms:created>
  <dcterms:modified xsi:type="dcterms:W3CDTF">2017-01-10T17:23:55Z</dcterms:modified>
</cp:coreProperties>
</file>