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Roboto"/>
      <p:regular r:id="rId26"/>
      <p:bold r:id="rId27"/>
      <p:italic r:id="rId28"/>
      <p:boldItalic r:id="rId29"/>
    </p:embeddedFont>
    <p:embeddedFont>
      <p:font typeface="Century Gothic"/>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jyfGyPtb9fKehb8K7I4CX5TnJ+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slide" Target="slides/slide21.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enturyGothic-bold.fntdata"/><Relationship Id="rId30" Type="http://schemas.openxmlformats.org/officeDocument/2006/relationships/font" Target="fonts/CenturyGothic-regular.fntdata"/><Relationship Id="rId11" Type="http://schemas.openxmlformats.org/officeDocument/2006/relationships/slide" Target="slides/slide7.xml"/><Relationship Id="rId33" Type="http://schemas.openxmlformats.org/officeDocument/2006/relationships/font" Target="fonts/CenturyGothic-boldItalic.fntdata"/><Relationship Id="rId10" Type="http://schemas.openxmlformats.org/officeDocument/2006/relationships/slide" Target="slides/slide6.xml"/><Relationship Id="rId32" Type="http://schemas.openxmlformats.org/officeDocument/2006/relationships/font" Target="fonts/CenturyGothic-italic.fntdata"/><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61e6007375_1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61e6007375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60ca4e285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60ca4e28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61e6007375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61e600737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61e6007375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61e600737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61e6007375_4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61e6007375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61e6007375_1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61e6007375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61e6007375_1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61e6007375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61e6007375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61e600737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61e6007375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61e600737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61e6007375_1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61e600737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61e6007375_1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61e6007375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61e6007375_5_2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61e6007375_5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g161e6007375_5_1804"/>
          <p:cNvGrpSpPr/>
          <p:nvPr/>
        </p:nvGrpSpPr>
        <p:grpSpPr>
          <a:xfrm>
            <a:off x="8130968" y="7"/>
            <a:ext cx="4060732" cy="2707359"/>
            <a:chOff x="6098378" y="5"/>
            <a:chExt cx="3045625" cy="2030570"/>
          </a:xfrm>
        </p:grpSpPr>
        <p:sp>
          <p:nvSpPr>
            <p:cNvPr id="11" name="Google Shape;11;g161e6007375_5_1804"/>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g161e6007375_5_1804"/>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161e6007375_5_1804"/>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 name="Google Shape;14;g161e6007375_5_1804"/>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g161e6007375_5_1804"/>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6" name="Google Shape;16;g161e6007375_5_1804"/>
          <p:cNvSpPr txBox="1"/>
          <p:nvPr>
            <p:ph type="ctrTitle"/>
          </p:nvPr>
        </p:nvSpPr>
        <p:spPr>
          <a:xfrm>
            <a:off x="797467" y="2366963"/>
            <a:ext cx="10962900" cy="11184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p:txBody>
      </p:sp>
      <p:sp>
        <p:nvSpPr>
          <p:cNvPr id="17" name="Google Shape;17;g161e6007375_5_1804"/>
          <p:cNvSpPr txBox="1"/>
          <p:nvPr>
            <p:ph idx="1" type="subTitle"/>
          </p:nvPr>
        </p:nvSpPr>
        <p:spPr>
          <a:xfrm>
            <a:off x="797451" y="3621217"/>
            <a:ext cx="10962900" cy="5772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1"/>
              </a:buClr>
              <a:buSzPts val="2800"/>
              <a:buNone/>
              <a:defRPr sz="2800">
                <a:solidFill>
                  <a:schemeClr val="lt1"/>
                </a:solidFill>
              </a:defRPr>
            </a:lvl1pPr>
            <a:lvl2pPr lvl="1">
              <a:lnSpc>
                <a:spcPct val="100000"/>
              </a:lnSpc>
              <a:spcBef>
                <a:spcPts val="0"/>
              </a:spcBef>
              <a:spcAft>
                <a:spcPts val="0"/>
              </a:spcAft>
              <a:buClr>
                <a:schemeClr val="lt1"/>
              </a:buClr>
              <a:buSzPts val="2800"/>
              <a:buNone/>
              <a:defRPr sz="2800">
                <a:solidFill>
                  <a:schemeClr val="lt1"/>
                </a:solidFill>
              </a:defRPr>
            </a:lvl2pPr>
            <a:lvl3pPr lvl="2">
              <a:lnSpc>
                <a:spcPct val="100000"/>
              </a:lnSpc>
              <a:spcBef>
                <a:spcPts val="0"/>
              </a:spcBef>
              <a:spcAft>
                <a:spcPts val="0"/>
              </a:spcAft>
              <a:buClr>
                <a:schemeClr val="lt1"/>
              </a:buClr>
              <a:buSzPts val="2800"/>
              <a:buNone/>
              <a:defRPr sz="2800">
                <a:solidFill>
                  <a:schemeClr val="lt1"/>
                </a:solidFill>
              </a:defRPr>
            </a:lvl3pPr>
            <a:lvl4pPr lvl="3">
              <a:lnSpc>
                <a:spcPct val="100000"/>
              </a:lnSpc>
              <a:spcBef>
                <a:spcPts val="0"/>
              </a:spcBef>
              <a:spcAft>
                <a:spcPts val="0"/>
              </a:spcAft>
              <a:buClr>
                <a:schemeClr val="lt1"/>
              </a:buClr>
              <a:buSzPts val="2800"/>
              <a:buNone/>
              <a:defRPr sz="2800">
                <a:solidFill>
                  <a:schemeClr val="lt1"/>
                </a:solidFill>
              </a:defRPr>
            </a:lvl4pPr>
            <a:lvl5pPr lvl="4">
              <a:lnSpc>
                <a:spcPct val="100000"/>
              </a:lnSpc>
              <a:spcBef>
                <a:spcPts val="0"/>
              </a:spcBef>
              <a:spcAft>
                <a:spcPts val="0"/>
              </a:spcAft>
              <a:buClr>
                <a:schemeClr val="lt1"/>
              </a:buClr>
              <a:buSzPts val="2800"/>
              <a:buNone/>
              <a:defRPr sz="2800">
                <a:solidFill>
                  <a:schemeClr val="lt1"/>
                </a:solidFill>
              </a:defRPr>
            </a:lvl5pPr>
            <a:lvl6pPr lvl="5">
              <a:lnSpc>
                <a:spcPct val="100000"/>
              </a:lnSpc>
              <a:spcBef>
                <a:spcPts val="0"/>
              </a:spcBef>
              <a:spcAft>
                <a:spcPts val="0"/>
              </a:spcAft>
              <a:buClr>
                <a:schemeClr val="lt1"/>
              </a:buClr>
              <a:buSzPts val="2800"/>
              <a:buNone/>
              <a:defRPr sz="2800">
                <a:solidFill>
                  <a:schemeClr val="lt1"/>
                </a:solidFill>
              </a:defRPr>
            </a:lvl6pPr>
            <a:lvl7pPr lvl="6">
              <a:lnSpc>
                <a:spcPct val="100000"/>
              </a:lnSpc>
              <a:spcBef>
                <a:spcPts val="0"/>
              </a:spcBef>
              <a:spcAft>
                <a:spcPts val="0"/>
              </a:spcAft>
              <a:buClr>
                <a:schemeClr val="lt1"/>
              </a:buClr>
              <a:buSzPts val="2800"/>
              <a:buNone/>
              <a:defRPr sz="2800">
                <a:solidFill>
                  <a:schemeClr val="lt1"/>
                </a:solidFill>
              </a:defRPr>
            </a:lvl7pPr>
            <a:lvl8pPr lvl="7">
              <a:lnSpc>
                <a:spcPct val="100000"/>
              </a:lnSpc>
              <a:spcBef>
                <a:spcPts val="0"/>
              </a:spcBef>
              <a:spcAft>
                <a:spcPts val="0"/>
              </a:spcAft>
              <a:buClr>
                <a:schemeClr val="lt1"/>
              </a:buClr>
              <a:buSzPts val="2800"/>
              <a:buNone/>
              <a:defRPr sz="2800">
                <a:solidFill>
                  <a:schemeClr val="lt1"/>
                </a:solidFill>
              </a:defRPr>
            </a:lvl8pPr>
            <a:lvl9pPr lvl="8">
              <a:lnSpc>
                <a:spcPct val="100000"/>
              </a:lnSpc>
              <a:spcBef>
                <a:spcPts val="0"/>
              </a:spcBef>
              <a:spcAft>
                <a:spcPts val="0"/>
              </a:spcAft>
              <a:buClr>
                <a:schemeClr val="lt1"/>
              </a:buClr>
              <a:buSzPts val="2800"/>
              <a:buNone/>
              <a:defRPr sz="2800">
                <a:solidFill>
                  <a:schemeClr val="lt1"/>
                </a:solidFill>
              </a:defRPr>
            </a:lvl9pPr>
          </a:lstStyle>
          <a:p/>
        </p:txBody>
      </p:sp>
      <p:sp>
        <p:nvSpPr>
          <p:cNvPr id="18" name="Google Shape;18;g161e6007375_5_1804"/>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g161e6007375_5_1864"/>
          <p:cNvGrpSpPr/>
          <p:nvPr/>
        </p:nvGrpSpPr>
        <p:grpSpPr>
          <a:xfrm>
            <a:off x="8130968" y="7"/>
            <a:ext cx="4060732" cy="2707359"/>
            <a:chOff x="6098378" y="5"/>
            <a:chExt cx="3045625" cy="2030570"/>
          </a:xfrm>
        </p:grpSpPr>
        <p:sp>
          <p:nvSpPr>
            <p:cNvPr id="71" name="Google Shape;71;g161e6007375_5_1864"/>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g161e6007375_5_1864"/>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g161e6007375_5_1864"/>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g161e6007375_5_1864"/>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g161e6007375_5_1864"/>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6" name="Google Shape;76;g161e6007375_5_1864"/>
          <p:cNvSpPr txBox="1"/>
          <p:nvPr>
            <p:ph hasCustomPrompt="1" type="title"/>
          </p:nvPr>
        </p:nvSpPr>
        <p:spPr>
          <a:xfrm>
            <a:off x="415600" y="1674733"/>
            <a:ext cx="11360700" cy="2707500"/>
          </a:xfrm>
          <a:prstGeom prst="rect">
            <a:avLst/>
          </a:prstGeom>
        </p:spPr>
        <p:txBody>
          <a:bodyPr anchorCtr="0" anchor="b" bIns="121900" lIns="121900" spcFirstLastPara="1" rIns="121900" wrap="square" tIns="121900">
            <a:normAutofit/>
          </a:bodyPr>
          <a:lstStyle>
            <a:lvl1pPr lvl="0" algn="ctr">
              <a:spcBef>
                <a:spcPts val="0"/>
              </a:spcBef>
              <a:spcAft>
                <a:spcPts val="0"/>
              </a:spcAft>
              <a:buClr>
                <a:schemeClr val="lt1"/>
              </a:buClr>
              <a:buSzPts val="16000"/>
              <a:buNone/>
              <a:defRPr sz="16000">
                <a:solidFill>
                  <a:schemeClr val="lt1"/>
                </a:solidFill>
              </a:defRPr>
            </a:lvl1pPr>
            <a:lvl2pPr lvl="1" algn="ctr">
              <a:spcBef>
                <a:spcPts val="0"/>
              </a:spcBef>
              <a:spcAft>
                <a:spcPts val="0"/>
              </a:spcAft>
              <a:buClr>
                <a:schemeClr val="lt1"/>
              </a:buClr>
              <a:buSzPts val="16000"/>
              <a:buNone/>
              <a:defRPr sz="16000">
                <a:solidFill>
                  <a:schemeClr val="lt1"/>
                </a:solidFill>
              </a:defRPr>
            </a:lvl2pPr>
            <a:lvl3pPr lvl="2" algn="ctr">
              <a:spcBef>
                <a:spcPts val="0"/>
              </a:spcBef>
              <a:spcAft>
                <a:spcPts val="0"/>
              </a:spcAft>
              <a:buClr>
                <a:schemeClr val="lt1"/>
              </a:buClr>
              <a:buSzPts val="16000"/>
              <a:buNone/>
              <a:defRPr sz="16000">
                <a:solidFill>
                  <a:schemeClr val="lt1"/>
                </a:solidFill>
              </a:defRPr>
            </a:lvl3pPr>
            <a:lvl4pPr lvl="3" algn="ctr">
              <a:spcBef>
                <a:spcPts val="0"/>
              </a:spcBef>
              <a:spcAft>
                <a:spcPts val="0"/>
              </a:spcAft>
              <a:buClr>
                <a:schemeClr val="lt1"/>
              </a:buClr>
              <a:buSzPts val="16000"/>
              <a:buNone/>
              <a:defRPr sz="16000">
                <a:solidFill>
                  <a:schemeClr val="lt1"/>
                </a:solidFill>
              </a:defRPr>
            </a:lvl4pPr>
            <a:lvl5pPr lvl="4" algn="ctr">
              <a:spcBef>
                <a:spcPts val="0"/>
              </a:spcBef>
              <a:spcAft>
                <a:spcPts val="0"/>
              </a:spcAft>
              <a:buClr>
                <a:schemeClr val="lt1"/>
              </a:buClr>
              <a:buSzPts val="16000"/>
              <a:buNone/>
              <a:defRPr sz="16000">
                <a:solidFill>
                  <a:schemeClr val="lt1"/>
                </a:solidFill>
              </a:defRPr>
            </a:lvl5pPr>
            <a:lvl6pPr lvl="5" algn="ctr">
              <a:spcBef>
                <a:spcPts val="0"/>
              </a:spcBef>
              <a:spcAft>
                <a:spcPts val="0"/>
              </a:spcAft>
              <a:buClr>
                <a:schemeClr val="lt1"/>
              </a:buClr>
              <a:buSzPts val="16000"/>
              <a:buNone/>
              <a:defRPr sz="16000">
                <a:solidFill>
                  <a:schemeClr val="lt1"/>
                </a:solidFill>
              </a:defRPr>
            </a:lvl6pPr>
            <a:lvl7pPr lvl="6" algn="ctr">
              <a:spcBef>
                <a:spcPts val="0"/>
              </a:spcBef>
              <a:spcAft>
                <a:spcPts val="0"/>
              </a:spcAft>
              <a:buClr>
                <a:schemeClr val="lt1"/>
              </a:buClr>
              <a:buSzPts val="16000"/>
              <a:buNone/>
              <a:defRPr sz="16000">
                <a:solidFill>
                  <a:schemeClr val="lt1"/>
                </a:solidFill>
              </a:defRPr>
            </a:lvl7pPr>
            <a:lvl8pPr lvl="7" algn="ctr">
              <a:spcBef>
                <a:spcPts val="0"/>
              </a:spcBef>
              <a:spcAft>
                <a:spcPts val="0"/>
              </a:spcAft>
              <a:buClr>
                <a:schemeClr val="lt1"/>
              </a:buClr>
              <a:buSzPts val="16000"/>
              <a:buNone/>
              <a:defRPr sz="16000">
                <a:solidFill>
                  <a:schemeClr val="lt1"/>
                </a:solidFill>
              </a:defRPr>
            </a:lvl8pPr>
            <a:lvl9pPr lvl="8" algn="ctr">
              <a:spcBef>
                <a:spcPts val="0"/>
              </a:spcBef>
              <a:spcAft>
                <a:spcPts val="0"/>
              </a:spcAft>
              <a:buClr>
                <a:schemeClr val="lt1"/>
              </a:buClr>
              <a:buSzPts val="16000"/>
              <a:buNone/>
              <a:defRPr sz="16000">
                <a:solidFill>
                  <a:schemeClr val="lt1"/>
                </a:solidFill>
              </a:defRPr>
            </a:lvl9pPr>
          </a:lstStyle>
          <a:p>
            <a:r>
              <a:t>xx%</a:t>
            </a:r>
          </a:p>
        </p:txBody>
      </p:sp>
      <p:sp>
        <p:nvSpPr>
          <p:cNvPr id="77" name="Google Shape;77;g161e6007375_5_1864"/>
          <p:cNvSpPr txBox="1"/>
          <p:nvPr>
            <p:ph idx="1" type="body"/>
          </p:nvPr>
        </p:nvSpPr>
        <p:spPr>
          <a:xfrm>
            <a:off x="415600" y="4492300"/>
            <a:ext cx="11360700" cy="17091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Clr>
                <a:schemeClr val="lt1"/>
              </a:buClr>
              <a:buSzPts val="2400"/>
              <a:buChar char="●"/>
              <a:defRPr>
                <a:solidFill>
                  <a:schemeClr val="lt1"/>
                </a:solidFill>
              </a:defRPr>
            </a:lvl1pPr>
            <a:lvl2pPr indent="-349250" lvl="1" marL="914400" algn="ctr">
              <a:spcBef>
                <a:spcPts val="0"/>
              </a:spcBef>
              <a:spcAft>
                <a:spcPts val="0"/>
              </a:spcAft>
              <a:buClr>
                <a:schemeClr val="lt1"/>
              </a:buClr>
              <a:buSzPts val="1900"/>
              <a:buChar char="○"/>
              <a:defRPr>
                <a:solidFill>
                  <a:schemeClr val="lt1"/>
                </a:solidFill>
              </a:defRPr>
            </a:lvl2pPr>
            <a:lvl3pPr indent="-349250" lvl="2" marL="1371600" algn="ctr">
              <a:spcBef>
                <a:spcPts val="0"/>
              </a:spcBef>
              <a:spcAft>
                <a:spcPts val="0"/>
              </a:spcAft>
              <a:buClr>
                <a:schemeClr val="lt1"/>
              </a:buClr>
              <a:buSzPts val="1900"/>
              <a:buChar char="■"/>
              <a:defRPr>
                <a:solidFill>
                  <a:schemeClr val="lt1"/>
                </a:solidFill>
              </a:defRPr>
            </a:lvl3pPr>
            <a:lvl4pPr indent="-349250" lvl="3" marL="1828800" algn="ctr">
              <a:spcBef>
                <a:spcPts val="0"/>
              </a:spcBef>
              <a:spcAft>
                <a:spcPts val="0"/>
              </a:spcAft>
              <a:buClr>
                <a:schemeClr val="lt1"/>
              </a:buClr>
              <a:buSzPts val="1900"/>
              <a:buChar char="●"/>
              <a:defRPr>
                <a:solidFill>
                  <a:schemeClr val="lt1"/>
                </a:solidFill>
              </a:defRPr>
            </a:lvl4pPr>
            <a:lvl5pPr indent="-349250" lvl="4" marL="2286000" algn="ctr">
              <a:spcBef>
                <a:spcPts val="0"/>
              </a:spcBef>
              <a:spcAft>
                <a:spcPts val="0"/>
              </a:spcAft>
              <a:buClr>
                <a:schemeClr val="lt1"/>
              </a:buClr>
              <a:buSzPts val="1900"/>
              <a:buChar char="○"/>
              <a:defRPr>
                <a:solidFill>
                  <a:schemeClr val="lt1"/>
                </a:solidFill>
              </a:defRPr>
            </a:lvl5pPr>
            <a:lvl6pPr indent="-349250" lvl="5" marL="2743200" algn="ctr">
              <a:spcBef>
                <a:spcPts val="0"/>
              </a:spcBef>
              <a:spcAft>
                <a:spcPts val="0"/>
              </a:spcAft>
              <a:buClr>
                <a:schemeClr val="lt1"/>
              </a:buClr>
              <a:buSzPts val="1900"/>
              <a:buChar char="■"/>
              <a:defRPr>
                <a:solidFill>
                  <a:schemeClr val="lt1"/>
                </a:solidFill>
              </a:defRPr>
            </a:lvl6pPr>
            <a:lvl7pPr indent="-349250" lvl="6" marL="3200400" algn="ctr">
              <a:spcBef>
                <a:spcPts val="0"/>
              </a:spcBef>
              <a:spcAft>
                <a:spcPts val="0"/>
              </a:spcAft>
              <a:buClr>
                <a:schemeClr val="lt1"/>
              </a:buClr>
              <a:buSzPts val="1900"/>
              <a:buChar char="●"/>
              <a:defRPr>
                <a:solidFill>
                  <a:schemeClr val="lt1"/>
                </a:solidFill>
              </a:defRPr>
            </a:lvl7pPr>
            <a:lvl8pPr indent="-349250" lvl="7" marL="3657600" algn="ctr">
              <a:spcBef>
                <a:spcPts val="0"/>
              </a:spcBef>
              <a:spcAft>
                <a:spcPts val="0"/>
              </a:spcAft>
              <a:buClr>
                <a:schemeClr val="lt1"/>
              </a:buClr>
              <a:buSzPts val="1900"/>
              <a:buChar char="○"/>
              <a:defRPr>
                <a:solidFill>
                  <a:schemeClr val="lt1"/>
                </a:solidFill>
              </a:defRPr>
            </a:lvl8pPr>
            <a:lvl9pPr indent="-349250" lvl="8" marL="4114800" algn="ctr">
              <a:spcBef>
                <a:spcPts val="0"/>
              </a:spcBef>
              <a:spcAft>
                <a:spcPts val="0"/>
              </a:spcAft>
              <a:buClr>
                <a:schemeClr val="lt1"/>
              </a:buClr>
              <a:buSzPts val="1900"/>
              <a:buChar char="■"/>
              <a:defRPr>
                <a:solidFill>
                  <a:schemeClr val="lt1"/>
                </a:solidFill>
              </a:defRPr>
            </a:lvl9pPr>
          </a:lstStyle>
          <a:p/>
        </p:txBody>
      </p:sp>
      <p:sp>
        <p:nvSpPr>
          <p:cNvPr id="78" name="Google Shape;78;g161e6007375_5_1864"/>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g161e6007375_5_1874"/>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81" name="Shape 81"/>
        <p:cNvGrpSpPr/>
        <p:nvPr/>
      </p:nvGrpSpPr>
      <p:grpSpPr>
        <a:xfrm>
          <a:off x="0" y="0"/>
          <a:ext cx="0" cy="0"/>
          <a:chOff x="0" y="0"/>
          <a:chExt cx="0" cy="0"/>
        </a:xfrm>
      </p:grpSpPr>
      <p:sp>
        <p:nvSpPr>
          <p:cNvPr id="82" name="Google Shape;82;g161e6007375_5_1876"/>
          <p:cNvSpPr/>
          <p:nvPr/>
        </p:nvSpPr>
        <p:spPr>
          <a:xfrm>
            <a:off x="0" y="0"/>
            <a:ext cx="12192000" cy="6858000"/>
          </a:xfrm>
          <a:prstGeom prst="rect">
            <a:avLst/>
          </a:prstGeom>
          <a:solidFill>
            <a:srgbClr val="28359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pic>
        <p:nvPicPr>
          <p:cNvPr descr="Light blue lines on dark blue background digital graphic pattern" id="83" name="Google Shape;83;g161e6007375_5_1876" title="Graphic pattern"/>
          <p:cNvPicPr preferRelativeResize="0"/>
          <p:nvPr/>
        </p:nvPicPr>
        <p:blipFill rotWithShape="1">
          <a:blip r:embed="rId2">
            <a:alphaModFix/>
          </a:blip>
          <a:srcRect b="0" l="25251" r="25256" t="0"/>
          <a:stretch/>
        </p:blipFill>
        <p:spPr>
          <a:xfrm>
            <a:off x="0" y="0"/>
            <a:ext cx="6032501" cy="6857998"/>
          </a:xfrm>
          <a:prstGeom prst="rect">
            <a:avLst/>
          </a:prstGeom>
          <a:noFill/>
          <a:ln>
            <a:noFill/>
          </a:ln>
        </p:spPr>
      </p:pic>
      <p:sp>
        <p:nvSpPr>
          <p:cNvPr id="84" name="Google Shape;84;g161e6007375_5_1876"/>
          <p:cNvSpPr txBox="1"/>
          <p:nvPr>
            <p:ph type="title"/>
          </p:nvPr>
        </p:nvSpPr>
        <p:spPr>
          <a:xfrm>
            <a:off x="6679067" y="1159700"/>
            <a:ext cx="4931100" cy="28863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rgbClr val="FFFFFF"/>
              </a:buClr>
              <a:buSzPts val="3700"/>
              <a:buNone/>
              <a:defRPr b="1" sz="3700">
                <a:solidFill>
                  <a:srgbClr val="FFFFFF"/>
                </a:solidFill>
              </a:defRPr>
            </a:lvl1pPr>
            <a:lvl2pPr lvl="1" rtl="0" algn="l">
              <a:lnSpc>
                <a:spcPct val="100000"/>
              </a:lnSpc>
              <a:spcBef>
                <a:spcPts val="0"/>
              </a:spcBef>
              <a:spcAft>
                <a:spcPts val="0"/>
              </a:spcAft>
              <a:buClr>
                <a:srgbClr val="FFFFFF"/>
              </a:buClr>
              <a:buSzPts val="3700"/>
              <a:buNone/>
              <a:defRPr b="1" sz="3700">
                <a:solidFill>
                  <a:srgbClr val="FFFFFF"/>
                </a:solidFill>
              </a:defRPr>
            </a:lvl2pPr>
            <a:lvl3pPr lvl="2" rtl="0" algn="l">
              <a:lnSpc>
                <a:spcPct val="100000"/>
              </a:lnSpc>
              <a:spcBef>
                <a:spcPts val="0"/>
              </a:spcBef>
              <a:spcAft>
                <a:spcPts val="0"/>
              </a:spcAft>
              <a:buClr>
                <a:srgbClr val="FFFFFF"/>
              </a:buClr>
              <a:buSzPts val="3700"/>
              <a:buNone/>
              <a:defRPr b="1" sz="3700">
                <a:solidFill>
                  <a:srgbClr val="FFFFFF"/>
                </a:solidFill>
              </a:defRPr>
            </a:lvl3pPr>
            <a:lvl4pPr lvl="3" rtl="0" algn="l">
              <a:lnSpc>
                <a:spcPct val="100000"/>
              </a:lnSpc>
              <a:spcBef>
                <a:spcPts val="0"/>
              </a:spcBef>
              <a:spcAft>
                <a:spcPts val="0"/>
              </a:spcAft>
              <a:buClr>
                <a:srgbClr val="FFFFFF"/>
              </a:buClr>
              <a:buSzPts val="3700"/>
              <a:buNone/>
              <a:defRPr b="1" sz="3700">
                <a:solidFill>
                  <a:srgbClr val="FFFFFF"/>
                </a:solidFill>
              </a:defRPr>
            </a:lvl4pPr>
            <a:lvl5pPr lvl="4" rtl="0" algn="l">
              <a:lnSpc>
                <a:spcPct val="100000"/>
              </a:lnSpc>
              <a:spcBef>
                <a:spcPts val="0"/>
              </a:spcBef>
              <a:spcAft>
                <a:spcPts val="0"/>
              </a:spcAft>
              <a:buClr>
                <a:srgbClr val="FFFFFF"/>
              </a:buClr>
              <a:buSzPts val="3700"/>
              <a:buNone/>
              <a:defRPr b="1" sz="3700">
                <a:solidFill>
                  <a:srgbClr val="FFFFFF"/>
                </a:solidFill>
              </a:defRPr>
            </a:lvl5pPr>
            <a:lvl6pPr lvl="5" rtl="0" algn="l">
              <a:lnSpc>
                <a:spcPct val="100000"/>
              </a:lnSpc>
              <a:spcBef>
                <a:spcPts val="0"/>
              </a:spcBef>
              <a:spcAft>
                <a:spcPts val="0"/>
              </a:spcAft>
              <a:buClr>
                <a:srgbClr val="FFFFFF"/>
              </a:buClr>
              <a:buSzPts val="3700"/>
              <a:buNone/>
              <a:defRPr b="1" sz="3700">
                <a:solidFill>
                  <a:srgbClr val="FFFFFF"/>
                </a:solidFill>
              </a:defRPr>
            </a:lvl6pPr>
            <a:lvl7pPr lvl="6" rtl="0" algn="l">
              <a:lnSpc>
                <a:spcPct val="100000"/>
              </a:lnSpc>
              <a:spcBef>
                <a:spcPts val="0"/>
              </a:spcBef>
              <a:spcAft>
                <a:spcPts val="0"/>
              </a:spcAft>
              <a:buClr>
                <a:srgbClr val="FFFFFF"/>
              </a:buClr>
              <a:buSzPts val="3700"/>
              <a:buNone/>
              <a:defRPr b="1" sz="3700">
                <a:solidFill>
                  <a:srgbClr val="FFFFFF"/>
                </a:solidFill>
              </a:defRPr>
            </a:lvl7pPr>
            <a:lvl8pPr lvl="7" rtl="0" algn="l">
              <a:lnSpc>
                <a:spcPct val="100000"/>
              </a:lnSpc>
              <a:spcBef>
                <a:spcPts val="0"/>
              </a:spcBef>
              <a:spcAft>
                <a:spcPts val="0"/>
              </a:spcAft>
              <a:buClr>
                <a:srgbClr val="FFFFFF"/>
              </a:buClr>
              <a:buSzPts val="3700"/>
              <a:buNone/>
              <a:defRPr b="1" sz="3700">
                <a:solidFill>
                  <a:srgbClr val="FFFFFF"/>
                </a:solidFill>
              </a:defRPr>
            </a:lvl8pPr>
            <a:lvl9pPr lvl="8" rtl="0" algn="l">
              <a:lnSpc>
                <a:spcPct val="100000"/>
              </a:lnSpc>
              <a:spcBef>
                <a:spcPts val="0"/>
              </a:spcBef>
              <a:spcAft>
                <a:spcPts val="0"/>
              </a:spcAft>
              <a:buClr>
                <a:srgbClr val="FFFFFF"/>
              </a:buClr>
              <a:buSzPts val="3700"/>
              <a:buNone/>
              <a:defRPr b="1" sz="3700">
                <a:solidFill>
                  <a:srgbClr val="FFFFFF"/>
                </a:solidFill>
              </a:defRPr>
            </a:lvl9pPr>
          </a:lstStyle>
          <a:p/>
        </p:txBody>
      </p:sp>
      <p:sp>
        <p:nvSpPr>
          <p:cNvPr id="85" name="Google Shape;85;g161e6007375_5_1876"/>
          <p:cNvSpPr txBox="1"/>
          <p:nvPr>
            <p:ph idx="1" type="subTitle"/>
          </p:nvPr>
        </p:nvSpPr>
        <p:spPr>
          <a:xfrm>
            <a:off x="6679067" y="4160500"/>
            <a:ext cx="4931100" cy="8763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rgbClr val="FFFFFF"/>
              </a:buClr>
              <a:buSzPts val="2400"/>
              <a:buNone/>
              <a:defRPr sz="2400">
                <a:solidFill>
                  <a:srgbClr val="FFFFFF"/>
                </a:solidFill>
              </a:defRPr>
            </a:lvl1pPr>
            <a:lvl2pPr lvl="1" rtl="0" algn="l">
              <a:lnSpc>
                <a:spcPct val="100000"/>
              </a:lnSpc>
              <a:spcBef>
                <a:spcPts val="0"/>
              </a:spcBef>
              <a:spcAft>
                <a:spcPts val="0"/>
              </a:spcAft>
              <a:buClr>
                <a:srgbClr val="FFFFFF"/>
              </a:buClr>
              <a:buSzPts val="2400"/>
              <a:buNone/>
              <a:defRPr sz="2400">
                <a:solidFill>
                  <a:srgbClr val="FFFFFF"/>
                </a:solidFill>
              </a:defRPr>
            </a:lvl2pPr>
            <a:lvl3pPr lvl="2" rtl="0" algn="l">
              <a:lnSpc>
                <a:spcPct val="100000"/>
              </a:lnSpc>
              <a:spcBef>
                <a:spcPts val="0"/>
              </a:spcBef>
              <a:spcAft>
                <a:spcPts val="0"/>
              </a:spcAft>
              <a:buClr>
                <a:srgbClr val="FFFFFF"/>
              </a:buClr>
              <a:buSzPts val="2400"/>
              <a:buNone/>
              <a:defRPr sz="2400">
                <a:solidFill>
                  <a:srgbClr val="FFFFFF"/>
                </a:solidFill>
              </a:defRPr>
            </a:lvl3pPr>
            <a:lvl4pPr lvl="3" rtl="0" algn="l">
              <a:lnSpc>
                <a:spcPct val="100000"/>
              </a:lnSpc>
              <a:spcBef>
                <a:spcPts val="0"/>
              </a:spcBef>
              <a:spcAft>
                <a:spcPts val="0"/>
              </a:spcAft>
              <a:buClr>
                <a:srgbClr val="FFFFFF"/>
              </a:buClr>
              <a:buSzPts val="2400"/>
              <a:buNone/>
              <a:defRPr sz="2400">
                <a:solidFill>
                  <a:srgbClr val="FFFFFF"/>
                </a:solidFill>
              </a:defRPr>
            </a:lvl4pPr>
            <a:lvl5pPr lvl="4" rtl="0" algn="l">
              <a:lnSpc>
                <a:spcPct val="100000"/>
              </a:lnSpc>
              <a:spcBef>
                <a:spcPts val="0"/>
              </a:spcBef>
              <a:spcAft>
                <a:spcPts val="0"/>
              </a:spcAft>
              <a:buClr>
                <a:srgbClr val="FFFFFF"/>
              </a:buClr>
              <a:buSzPts val="2400"/>
              <a:buNone/>
              <a:defRPr sz="2400">
                <a:solidFill>
                  <a:srgbClr val="FFFFFF"/>
                </a:solidFill>
              </a:defRPr>
            </a:lvl5pPr>
            <a:lvl6pPr lvl="5" rtl="0" algn="l">
              <a:lnSpc>
                <a:spcPct val="100000"/>
              </a:lnSpc>
              <a:spcBef>
                <a:spcPts val="0"/>
              </a:spcBef>
              <a:spcAft>
                <a:spcPts val="0"/>
              </a:spcAft>
              <a:buClr>
                <a:srgbClr val="FFFFFF"/>
              </a:buClr>
              <a:buSzPts val="2400"/>
              <a:buNone/>
              <a:defRPr sz="2400">
                <a:solidFill>
                  <a:srgbClr val="FFFFFF"/>
                </a:solidFill>
              </a:defRPr>
            </a:lvl6pPr>
            <a:lvl7pPr lvl="6" rtl="0" algn="l">
              <a:lnSpc>
                <a:spcPct val="100000"/>
              </a:lnSpc>
              <a:spcBef>
                <a:spcPts val="0"/>
              </a:spcBef>
              <a:spcAft>
                <a:spcPts val="0"/>
              </a:spcAft>
              <a:buClr>
                <a:srgbClr val="FFFFFF"/>
              </a:buClr>
              <a:buSzPts val="2400"/>
              <a:buNone/>
              <a:defRPr sz="2400">
                <a:solidFill>
                  <a:srgbClr val="FFFFFF"/>
                </a:solidFill>
              </a:defRPr>
            </a:lvl7pPr>
            <a:lvl8pPr lvl="7" rtl="0" algn="l">
              <a:lnSpc>
                <a:spcPct val="100000"/>
              </a:lnSpc>
              <a:spcBef>
                <a:spcPts val="0"/>
              </a:spcBef>
              <a:spcAft>
                <a:spcPts val="0"/>
              </a:spcAft>
              <a:buClr>
                <a:srgbClr val="FFFFFF"/>
              </a:buClr>
              <a:buSzPts val="2400"/>
              <a:buNone/>
              <a:defRPr sz="2400">
                <a:solidFill>
                  <a:srgbClr val="FFFFFF"/>
                </a:solidFill>
              </a:defRPr>
            </a:lvl8pPr>
            <a:lvl9pPr lvl="8" rtl="0" algn="l">
              <a:lnSpc>
                <a:spcPct val="100000"/>
              </a:lnSpc>
              <a:spcBef>
                <a:spcPts val="0"/>
              </a:spcBef>
              <a:spcAft>
                <a:spcPts val="0"/>
              </a:spcAft>
              <a:buClr>
                <a:srgbClr val="FFFFFF"/>
              </a:buClr>
              <a:buSzPts val="2400"/>
              <a:buNone/>
              <a:defRPr sz="2400">
                <a:solidFill>
                  <a:srgbClr val="FFFFFF"/>
                </a:solidFill>
              </a:defRPr>
            </a:lvl9pPr>
          </a:lstStyle>
          <a:p/>
        </p:txBody>
      </p:sp>
      <p:sp>
        <p:nvSpPr>
          <p:cNvPr id="86" name="Google Shape;86;g161e6007375_5_1876"/>
          <p:cNvSpPr txBox="1"/>
          <p:nvPr>
            <p:ph idx="12" type="sldNum"/>
          </p:nvPr>
        </p:nvSpPr>
        <p:spPr>
          <a:xfrm>
            <a:off x="11296610" y="6217622"/>
            <a:ext cx="731700" cy="524700"/>
          </a:xfrm>
          <a:prstGeom prst="rect">
            <a:avLst/>
          </a:prstGeom>
          <a:noFill/>
        </p:spPr>
        <p:txBody>
          <a:bodyPr anchorCtr="0" anchor="ctr" bIns="121900" lIns="121900" spcFirstLastPara="1" rIns="121900" wrap="square" tIns="121900">
            <a:normAutofit/>
          </a:bodyPr>
          <a:lstStyle>
            <a:lvl1pPr lvl="0" rtl="0" algn="r">
              <a:lnSpc>
                <a:spcPct val="100000"/>
              </a:lnSpc>
              <a:spcAft>
                <a:spcPts val="0"/>
              </a:spcAft>
              <a:buNone/>
              <a:defRPr sz="1300">
                <a:solidFill>
                  <a:srgbClr val="FFFFFF"/>
                </a:solidFill>
              </a:defRPr>
            </a:lvl1pPr>
            <a:lvl2pPr lvl="1" rtl="0" algn="r">
              <a:lnSpc>
                <a:spcPct val="100000"/>
              </a:lnSpc>
              <a:spcAft>
                <a:spcPts val="0"/>
              </a:spcAft>
              <a:buNone/>
              <a:defRPr sz="1300">
                <a:solidFill>
                  <a:srgbClr val="FFFFFF"/>
                </a:solidFill>
              </a:defRPr>
            </a:lvl2pPr>
            <a:lvl3pPr lvl="2" rtl="0" algn="r">
              <a:lnSpc>
                <a:spcPct val="100000"/>
              </a:lnSpc>
              <a:spcAft>
                <a:spcPts val="0"/>
              </a:spcAft>
              <a:buNone/>
              <a:defRPr sz="1300">
                <a:solidFill>
                  <a:srgbClr val="FFFFFF"/>
                </a:solidFill>
              </a:defRPr>
            </a:lvl3pPr>
            <a:lvl4pPr lvl="3" rtl="0" algn="r">
              <a:lnSpc>
                <a:spcPct val="100000"/>
              </a:lnSpc>
              <a:spcAft>
                <a:spcPts val="0"/>
              </a:spcAft>
              <a:buNone/>
              <a:defRPr sz="1300">
                <a:solidFill>
                  <a:srgbClr val="FFFFFF"/>
                </a:solidFill>
              </a:defRPr>
            </a:lvl4pPr>
            <a:lvl5pPr lvl="4" rtl="0" algn="r">
              <a:lnSpc>
                <a:spcPct val="100000"/>
              </a:lnSpc>
              <a:spcAft>
                <a:spcPts val="0"/>
              </a:spcAft>
              <a:buNone/>
              <a:defRPr sz="1300">
                <a:solidFill>
                  <a:srgbClr val="FFFFFF"/>
                </a:solidFill>
              </a:defRPr>
            </a:lvl5pPr>
            <a:lvl6pPr lvl="5" rtl="0" algn="r">
              <a:lnSpc>
                <a:spcPct val="100000"/>
              </a:lnSpc>
              <a:spcAft>
                <a:spcPts val="0"/>
              </a:spcAft>
              <a:buNone/>
              <a:defRPr sz="1300">
                <a:solidFill>
                  <a:srgbClr val="FFFFFF"/>
                </a:solidFill>
              </a:defRPr>
            </a:lvl6pPr>
            <a:lvl7pPr lvl="6" rtl="0" algn="r">
              <a:lnSpc>
                <a:spcPct val="100000"/>
              </a:lnSpc>
              <a:spcAft>
                <a:spcPts val="0"/>
              </a:spcAft>
              <a:buNone/>
              <a:defRPr sz="1300">
                <a:solidFill>
                  <a:srgbClr val="FFFFFF"/>
                </a:solidFill>
              </a:defRPr>
            </a:lvl7pPr>
            <a:lvl8pPr lvl="7" rtl="0" algn="r">
              <a:lnSpc>
                <a:spcPct val="100000"/>
              </a:lnSpc>
              <a:spcAft>
                <a:spcPts val="0"/>
              </a:spcAft>
              <a:buNone/>
              <a:defRPr sz="1300">
                <a:solidFill>
                  <a:srgbClr val="FFFFFF"/>
                </a:solidFill>
              </a:defRPr>
            </a:lvl8pPr>
            <a:lvl9pPr lvl="8" rtl="0" algn="r">
              <a:lnSpc>
                <a:spcPct val="100000"/>
              </a:lnSpc>
              <a:spcAft>
                <a:spcPts val="0"/>
              </a:spcAft>
              <a:buNone/>
              <a:defRPr sz="1300">
                <a:solidFill>
                  <a:srgbClr val="FFFFFF"/>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87" name="Shape 87"/>
        <p:cNvGrpSpPr/>
        <p:nvPr/>
      </p:nvGrpSpPr>
      <p:grpSpPr>
        <a:xfrm>
          <a:off x="0" y="0"/>
          <a:ext cx="0" cy="0"/>
          <a:chOff x="0" y="0"/>
          <a:chExt cx="0" cy="0"/>
        </a:xfrm>
      </p:grpSpPr>
      <p:sp>
        <p:nvSpPr>
          <p:cNvPr id="88" name="Google Shape;88;g161e6007375_5_1882"/>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rgbClr val="262626"/>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89" name="Google Shape;89;g161e6007375_5_1882"/>
          <p:cNvSpPr txBox="1"/>
          <p:nvPr>
            <p:ph idx="1" type="body"/>
          </p:nvPr>
        </p:nvSpPr>
        <p:spPr>
          <a:xfrm>
            <a:off x="685800" y="2063396"/>
            <a:ext cx="10394700" cy="3311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900"/>
              </a:spcBef>
              <a:spcAft>
                <a:spcPts val="0"/>
              </a:spcAft>
              <a:buSzPts val="1800"/>
              <a:buChar char="●"/>
              <a:defRPr/>
            </a:lvl1pPr>
            <a:lvl2pPr indent="-342900" lvl="1" marL="914400" rtl="0" algn="l">
              <a:lnSpc>
                <a:spcPct val="100000"/>
              </a:lnSpc>
              <a:spcBef>
                <a:spcPts val="500"/>
              </a:spcBef>
              <a:spcAft>
                <a:spcPts val="0"/>
              </a:spcAft>
              <a:buSzPts val="1800"/>
              <a:buChar char="○"/>
              <a:defRPr/>
            </a:lvl2pPr>
            <a:lvl3pPr indent="-342900" lvl="2" marL="1371600" rtl="0" algn="l">
              <a:lnSpc>
                <a:spcPct val="100000"/>
              </a:lnSpc>
              <a:spcBef>
                <a:spcPts val="1600"/>
              </a:spcBef>
              <a:spcAft>
                <a:spcPts val="0"/>
              </a:spcAft>
              <a:buSzPts val="1800"/>
              <a:buChar char="■"/>
              <a:defRPr/>
            </a:lvl3pPr>
            <a:lvl4pPr indent="-342900" lvl="3" marL="1828800" rtl="0" algn="l">
              <a:lnSpc>
                <a:spcPct val="100000"/>
              </a:lnSpc>
              <a:spcBef>
                <a:spcPts val="1600"/>
              </a:spcBef>
              <a:spcAft>
                <a:spcPts val="0"/>
              </a:spcAft>
              <a:buSzPts val="1800"/>
              <a:buChar char="●"/>
              <a:defRPr/>
            </a:lvl4pPr>
            <a:lvl5pPr indent="-342900" lvl="4" marL="2286000" rtl="0" algn="l">
              <a:lnSpc>
                <a:spcPct val="100000"/>
              </a:lnSpc>
              <a:spcBef>
                <a:spcPts val="1600"/>
              </a:spcBef>
              <a:spcAft>
                <a:spcPts val="0"/>
              </a:spcAft>
              <a:buSzPts val="1800"/>
              <a:buChar char="○"/>
              <a:defRPr/>
            </a:lvl5pPr>
            <a:lvl6pPr indent="-342900" lvl="5" marL="2743200" rtl="0" algn="l">
              <a:lnSpc>
                <a:spcPct val="100000"/>
              </a:lnSpc>
              <a:spcBef>
                <a:spcPts val="1600"/>
              </a:spcBef>
              <a:spcAft>
                <a:spcPts val="0"/>
              </a:spcAft>
              <a:buSzPts val="1800"/>
              <a:buChar char="■"/>
              <a:defRPr/>
            </a:lvl6pPr>
            <a:lvl7pPr indent="-342900" lvl="6" marL="3200400" rtl="0" algn="l">
              <a:lnSpc>
                <a:spcPct val="100000"/>
              </a:lnSpc>
              <a:spcBef>
                <a:spcPts val="1600"/>
              </a:spcBef>
              <a:spcAft>
                <a:spcPts val="0"/>
              </a:spcAft>
              <a:buSzPts val="1800"/>
              <a:buChar char="●"/>
              <a:defRPr/>
            </a:lvl7pPr>
            <a:lvl8pPr indent="-342900" lvl="7" marL="3657600" rtl="0" algn="l">
              <a:lnSpc>
                <a:spcPct val="100000"/>
              </a:lnSpc>
              <a:spcBef>
                <a:spcPts val="1600"/>
              </a:spcBef>
              <a:spcAft>
                <a:spcPts val="0"/>
              </a:spcAft>
              <a:buSzPts val="1800"/>
              <a:buChar char="○"/>
              <a:defRPr/>
            </a:lvl8pPr>
            <a:lvl9pPr indent="-342900" lvl="8" marL="4114800" rtl="0" algn="l">
              <a:lnSpc>
                <a:spcPct val="100000"/>
              </a:lnSpc>
              <a:spcBef>
                <a:spcPts val="1600"/>
              </a:spcBef>
              <a:spcAft>
                <a:spcPts val="1600"/>
              </a:spcAft>
              <a:buSzPts val="1800"/>
              <a:buChar char="■"/>
              <a:defRPr/>
            </a:lvl9pPr>
          </a:lstStyle>
          <a:p/>
        </p:txBody>
      </p:sp>
      <p:sp>
        <p:nvSpPr>
          <p:cNvPr id="90" name="Google Shape;90;g161e6007375_5_1882"/>
          <p:cNvSpPr txBox="1"/>
          <p:nvPr>
            <p:ph idx="10" type="dt"/>
          </p:nvPr>
        </p:nvSpPr>
        <p:spPr>
          <a:xfrm>
            <a:off x="274320" y="6307672"/>
            <a:ext cx="2743200" cy="274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g161e6007375_5_1882"/>
          <p:cNvSpPr txBox="1"/>
          <p:nvPr>
            <p:ph idx="11" type="ftr"/>
          </p:nvPr>
        </p:nvSpPr>
        <p:spPr>
          <a:xfrm>
            <a:off x="3489960" y="6307672"/>
            <a:ext cx="5212200" cy="2742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g161e6007375_5_1882"/>
          <p:cNvSpPr txBox="1"/>
          <p:nvPr>
            <p:ph idx="12" type="sldNum"/>
          </p:nvPr>
        </p:nvSpPr>
        <p:spPr>
          <a:xfrm>
            <a:off x="10469880" y="6307672"/>
            <a:ext cx="1463100" cy="274200"/>
          </a:xfrm>
          <a:prstGeom prst="rect">
            <a:avLst/>
          </a:prstGeom>
          <a:noFill/>
          <a:ln>
            <a:noFill/>
          </a:ln>
        </p:spPr>
        <p:txBody>
          <a:bodyPr anchorCtr="0" anchor="b" bIns="45700" lIns="91425" spcFirstLastPara="1" rIns="91425" wrap="square" tIns="45700">
            <a:normAutofit lnSpcReduction="10000"/>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93" name="Shape 93"/>
        <p:cNvGrpSpPr/>
        <p:nvPr/>
      </p:nvGrpSpPr>
      <p:grpSpPr>
        <a:xfrm>
          <a:off x="0" y="0"/>
          <a:ext cx="0" cy="0"/>
          <a:chOff x="0" y="0"/>
          <a:chExt cx="0" cy="0"/>
        </a:xfrm>
      </p:grpSpPr>
      <p:sp>
        <p:nvSpPr>
          <p:cNvPr id="94" name="Google Shape;94;g161e6007375_5_188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rgbClr val="262626"/>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95" name="Google Shape;95;g161e6007375_5_1888"/>
          <p:cNvSpPr txBox="1"/>
          <p:nvPr>
            <p:ph idx="1" type="body"/>
          </p:nvPr>
        </p:nvSpPr>
        <p:spPr>
          <a:xfrm>
            <a:off x="1066800" y="2103120"/>
            <a:ext cx="10058400" cy="3931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900"/>
              </a:spcBef>
              <a:spcAft>
                <a:spcPts val="0"/>
              </a:spcAft>
              <a:buSzPts val="1800"/>
              <a:buChar char="●"/>
              <a:defRPr/>
            </a:lvl1pPr>
            <a:lvl2pPr indent="-342900" lvl="1" marL="914400" rtl="0" algn="l">
              <a:lnSpc>
                <a:spcPct val="100000"/>
              </a:lnSpc>
              <a:spcBef>
                <a:spcPts val="500"/>
              </a:spcBef>
              <a:spcAft>
                <a:spcPts val="0"/>
              </a:spcAft>
              <a:buSzPts val="1800"/>
              <a:buChar char="○"/>
              <a:defRPr/>
            </a:lvl2pPr>
            <a:lvl3pPr indent="-342900" lvl="2" marL="1371600" rtl="0" algn="l">
              <a:lnSpc>
                <a:spcPct val="100000"/>
              </a:lnSpc>
              <a:spcBef>
                <a:spcPts val="1600"/>
              </a:spcBef>
              <a:spcAft>
                <a:spcPts val="0"/>
              </a:spcAft>
              <a:buSzPts val="1800"/>
              <a:buChar char="■"/>
              <a:defRPr/>
            </a:lvl3pPr>
            <a:lvl4pPr indent="-342900" lvl="3" marL="1828800" rtl="0" algn="l">
              <a:lnSpc>
                <a:spcPct val="100000"/>
              </a:lnSpc>
              <a:spcBef>
                <a:spcPts val="1600"/>
              </a:spcBef>
              <a:spcAft>
                <a:spcPts val="0"/>
              </a:spcAft>
              <a:buSzPts val="1800"/>
              <a:buChar char="●"/>
              <a:defRPr/>
            </a:lvl4pPr>
            <a:lvl5pPr indent="-342900" lvl="4" marL="2286000" rtl="0" algn="l">
              <a:lnSpc>
                <a:spcPct val="100000"/>
              </a:lnSpc>
              <a:spcBef>
                <a:spcPts val="1600"/>
              </a:spcBef>
              <a:spcAft>
                <a:spcPts val="0"/>
              </a:spcAft>
              <a:buSzPts val="1800"/>
              <a:buChar char="○"/>
              <a:defRPr/>
            </a:lvl5pPr>
            <a:lvl6pPr indent="-342900" lvl="5" marL="2743200" rtl="0" algn="l">
              <a:lnSpc>
                <a:spcPct val="100000"/>
              </a:lnSpc>
              <a:spcBef>
                <a:spcPts val="1600"/>
              </a:spcBef>
              <a:spcAft>
                <a:spcPts val="0"/>
              </a:spcAft>
              <a:buSzPts val="1800"/>
              <a:buChar char="■"/>
              <a:defRPr/>
            </a:lvl6pPr>
            <a:lvl7pPr indent="-342900" lvl="6" marL="3200400" rtl="0" algn="l">
              <a:lnSpc>
                <a:spcPct val="100000"/>
              </a:lnSpc>
              <a:spcBef>
                <a:spcPts val="1600"/>
              </a:spcBef>
              <a:spcAft>
                <a:spcPts val="0"/>
              </a:spcAft>
              <a:buSzPts val="1800"/>
              <a:buChar char="●"/>
              <a:defRPr/>
            </a:lvl7pPr>
            <a:lvl8pPr indent="-342900" lvl="7" marL="3657600" rtl="0" algn="l">
              <a:lnSpc>
                <a:spcPct val="100000"/>
              </a:lnSpc>
              <a:spcBef>
                <a:spcPts val="1600"/>
              </a:spcBef>
              <a:spcAft>
                <a:spcPts val="0"/>
              </a:spcAft>
              <a:buSzPts val="1800"/>
              <a:buChar char="○"/>
              <a:defRPr/>
            </a:lvl8pPr>
            <a:lvl9pPr indent="-342900" lvl="8" marL="4114800" rtl="0" algn="l">
              <a:lnSpc>
                <a:spcPct val="100000"/>
              </a:lnSpc>
              <a:spcBef>
                <a:spcPts val="1600"/>
              </a:spcBef>
              <a:spcAft>
                <a:spcPts val="1600"/>
              </a:spcAft>
              <a:buSzPts val="1800"/>
              <a:buChar char="■"/>
              <a:defRPr/>
            </a:lvl9pPr>
          </a:lstStyle>
          <a:p/>
        </p:txBody>
      </p:sp>
      <p:sp>
        <p:nvSpPr>
          <p:cNvPr id="96" name="Google Shape;96;g161e6007375_5_1888"/>
          <p:cNvSpPr txBox="1"/>
          <p:nvPr>
            <p:ph idx="10" type="dt"/>
          </p:nvPr>
        </p:nvSpPr>
        <p:spPr>
          <a:xfrm>
            <a:off x="274320" y="6307672"/>
            <a:ext cx="2743200" cy="274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7" name="Google Shape;97;g161e6007375_5_1888"/>
          <p:cNvSpPr txBox="1"/>
          <p:nvPr>
            <p:ph idx="11" type="ftr"/>
          </p:nvPr>
        </p:nvSpPr>
        <p:spPr>
          <a:xfrm>
            <a:off x="3489960" y="6307672"/>
            <a:ext cx="5212200" cy="2742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g161e6007375_5_1888"/>
          <p:cNvSpPr txBox="1"/>
          <p:nvPr>
            <p:ph idx="12" type="sldNum"/>
          </p:nvPr>
        </p:nvSpPr>
        <p:spPr>
          <a:xfrm>
            <a:off x="10469880" y="6307672"/>
            <a:ext cx="1463100" cy="274200"/>
          </a:xfrm>
          <a:prstGeom prst="rect">
            <a:avLst/>
          </a:prstGeom>
          <a:noFill/>
          <a:ln>
            <a:noFill/>
          </a:ln>
        </p:spPr>
        <p:txBody>
          <a:bodyPr anchorCtr="0" anchor="b" bIns="45700" lIns="91425" spcFirstLastPara="1" rIns="91425" wrap="square" tIns="45700">
            <a:normAutofit lnSpcReduction="10000"/>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54f3ed75ed33ff84">
  <p:cSld name="BLANK_54f3ed75ed33ff84">
    <p:spTree>
      <p:nvGrpSpPr>
        <p:cNvPr id="99" name="Shape 9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g161e6007375_5_1814"/>
          <p:cNvGrpSpPr/>
          <p:nvPr/>
        </p:nvGrpSpPr>
        <p:grpSpPr>
          <a:xfrm>
            <a:off x="8130968" y="7"/>
            <a:ext cx="4060732" cy="2707359"/>
            <a:chOff x="6098378" y="5"/>
            <a:chExt cx="3045625" cy="2030570"/>
          </a:xfrm>
        </p:grpSpPr>
        <p:sp>
          <p:nvSpPr>
            <p:cNvPr id="21" name="Google Shape;21;g161e6007375_5_1814"/>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g161e6007375_5_1814"/>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g161e6007375_5_1814"/>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g161e6007375_5_1814"/>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161e6007375_5_1814"/>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6" name="Google Shape;26;g161e6007375_5_1814"/>
          <p:cNvSpPr txBox="1"/>
          <p:nvPr>
            <p:ph type="title"/>
          </p:nvPr>
        </p:nvSpPr>
        <p:spPr>
          <a:xfrm>
            <a:off x="797467" y="2869796"/>
            <a:ext cx="10962900" cy="11184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p:txBody>
      </p:sp>
      <p:sp>
        <p:nvSpPr>
          <p:cNvPr id="27" name="Google Shape;27;g161e6007375_5_1814"/>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g161e6007375_5_1823"/>
          <p:cNvGrpSpPr/>
          <p:nvPr/>
        </p:nvGrpSpPr>
        <p:grpSpPr>
          <a:xfrm>
            <a:off x="0" y="5204762"/>
            <a:ext cx="12191695" cy="1653192"/>
            <a:chOff x="0" y="3903669"/>
            <a:chExt cx="9144000" cy="1239925"/>
          </a:xfrm>
        </p:grpSpPr>
        <p:sp>
          <p:nvSpPr>
            <p:cNvPr id="30" name="Google Shape;30;g161e6007375_5_1823"/>
            <p:cNvSpPr/>
            <p:nvPr/>
          </p:nvSpPr>
          <p:spPr>
            <a:xfrm>
              <a:off x="8154895"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161e6007375_5_1823"/>
            <p:cNvSpPr/>
            <p:nvPr/>
          </p:nvSpPr>
          <p:spPr>
            <a:xfrm flipH="1">
              <a:off x="6181163"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161e6007375_5_1823"/>
            <p:cNvSpPr/>
            <p:nvPr/>
          </p:nvSpPr>
          <p:spPr>
            <a:xfrm>
              <a:off x="7170274" y="3903669"/>
              <a:ext cx="989100" cy="9879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g161e6007375_5_1823"/>
            <p:cNvSpPr/>
            <p:nvPr/>
          </p:nvSpPr>
          <p:spPr>
            <a:xfrm rot="10800000">
              <a:off x="8154757" y="3903682"/>
              <a:ext cx="989100" cy="9879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161e6007375_5_1823"/>
            <p:cNvSpPr/>
            <p:nvPr/>
          </p:nvSpPr>
          <p:spPr>
            <a:xfrm>
              <a:off x="0" y="4891594"/>
              <a:ext cx="9144000" cy="252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5" name="Google Shape;35;g161e6007375_5_1823"/>
          <p:cNvSpPr txBox="1"/>
          <p:nvPr>
            <p:ph type="title"/>
          </p:nvPr>
        </p:nvSpPr>
        <p:spPr>
          <a:xfrm>
            <a:off x="415600" y="546667"/>
            <a:ext cx="11360700" cy="8103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6" name="Google Shape;36;g161e6007375_5_1823"/>
          <p:cNvSpPr txBox="1"/>
          <p:nvPr>
            <p:ph idx="1" type="body"/>
          </p:nvPr>
        </p:nvSpPr>
        <p:spPr>
          <a:xfrm>
            <a:off x="415600" y="1639833"/>
            <a:ext cx="11360700" cy="44520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37" name="Google Shape;37;g161e6007375_5_1823"/>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g161e6007375_5_1833"/>
          <p:cNvSpPr txBox="1"/>
          <p:nvPr>
            <p:ph type="title"/>
          </p:nvPr>
        </p:nvSpPr>
        <p:spPr>
          <a:xfrm>
            <a:off x="415600" y="546667"/>
            <a:ext cx="11360700" cy="8103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0" name="Google Shape;40;g161e6007375_5_1833"/>
          <p:cNvSpPr txBox="1"/>
          <p:nvPr>
            <p:ph idx="1" type="body"/>
          </p:nvPr>
        </p:nvSpPr>
        <p:spPr>
          <a:xfrm>
            <a:off x="415600" y="1639967"/>
            <a:ext cx="5333100" cy="44520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1" name="Google Shape;41;g161e6007375_5_1833"/>
          <p:cNvSpPr txBox="1"/>
          <p:nvPr>
            <p:ph idx="2" type="body"/>
          </p:nvPr>
        </p:nvSpPr>
        <p:spPr>
          <a:xfrm>
            <a:off x="6443200" y="1639967"/>
            <a:ext cx="5333100" cy="44520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2" name="Google Shape;42;g161e6007375_5_1833"/>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g161e6007375_5_1838"/>
          <p:cNvSpPr txBox="1"/>
          <p:nvPr>
            <p:ph type="title"/>
          </p:nvPr>
        </p:nvSpPr>
        <p:spPr>
          <a:xfrm>
            <a:off x="415600" y="546667"/>
            <a:ext cx="11360700" cy="8103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5" name="Google Shape;45;g161e6007375_5_1838"/>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g161e6007375_5_1841"/>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8" name="Google Shape;48;g161e6007375_5_1841"/>
          <p:cNvSpPr txBox="1"/>
          <p:nvPr>
            <p:ph idx="1" type="body"/>
          </p:nvPr>
        </p:nvSpPr>
        <p:spPr>
          <a:xfrm>
            <a:off x="415600" y="1954405"/>
            <a:ext cx="3744000" cy="41376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9" name="Google Shape;49;g161e6007375_5_1841"/>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g161e6007375_5_1845"/>
          <p:cNvGrpSpPr/>
          <p:nvPr/>
        </p:nvGrpSpPr>
        <p:grpSpPr>
          <a:xfrm>
            <a:off x="8130968" y="7"/>
            <a:ext cx="4060732" cy="2707359"/>
            <a:chOff x="6098378" y="5"/>
            <a:chExt cx="3045625" cy="2030570"/>
          </a:xfrm>
        </p:grpSpPr>
        <p:sp>
          <p:nvSpPr>
            <p:cNvPr id="52" name="Google Shape;52;g161e6007375_5_1845"/>
            <p:cNvSpPr/>
            <p:nvPr/>
          </p:nvSpPr>
          <p:spPr>
            <a:xfrm>
              <a:off x="8128803" y="16"/>
              <a:ext cx="1015200" cy="1015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g161e6007375_5_1845"/>
            <p:cNvSpPr/>
            <p:nvPr/>
          </p:nvSpPr>
          <p:spPr>
            <a:xfrm flipH="1">
              <a:off x="7113463" y="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 name="Google Shape;54;g161e6007375_5_1845"/>
            <p:cNvSpPr/>
            <p:nvPr/>
          </p:nvSpPr>
          <p:spPr>
            <a:xfrm flipH="1" rot="10800000">
              <a:off x="7113588" y="107"/>
              <a:ext cx="1015200" cy="10152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g161e6007375_5_1845"/>
            <p:cNvSpPr/>
            <p:nvPr/>
          </p:nvSpPr>
          <p:spPr>
            <a:xfrm rot="10800000">
              <a:off x="6098378" y="97"/>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 name="Google Shape;56;g161e6007375_5_1845"/>
            <p:cNvSpPr/>
            <p:nvPr/>
          </p:nvSpPr>
          <p:spPr>
            <a:xfrm rot="10800000">
              <a:off x="8128789" y="101537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7" name="Google Shape;57;g161e6007375_5_1845"/>
          <p:cNvSpPr txBox="1"/>
          <p:nvPr>
            <p:ph type="title"/>
          </p:nvPr>
        </p:nvSpPr>
        <p:spPr>
          <a:xfrm>
            <a:off x="653667" y="701800"/>
            <a:ext cx="74916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58" name="Google Shape;58;g161e6007375_5_1845"/>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g161e6007375_5_1854"/>
          <p:cNvSpPr/>
          <p:nvPr/>
        </p:nvSpPr>
        <p:spPr>
          <a:xfrm>
            <a:off x="6096000" y="-2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61" name="Google Shape;61;g161e6007375_5_1854"/>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g161e6007375_5_1854"/>
          <p:cNvSpPr txBox="1"/>
          <p:nvPr>
            <p:ph type="title"/>
          </p:nvPr>
        </p:nvSpPr>
        <p:spPr>
          <a:xfrm>
            <a:off x="354000" y="1534800"/>
            <a:ext cx="5393700" cy="2085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63" name="Google Shape;63;g161e6007375_5_1854"/>
          <p:cNvSpPr txBox="1"/>
          <p:nvPr>
            <p:ph idx="1" type="subTitle"/>
          </p:nvPr>
        </p:nvSpPr>
        <p:spPr>
          <a:xfrm>
            <a:off x="354000" y="3692002"/>
            <a:ext cx="5393700" cy="16923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4" name="Google Shape;64;g161e6007375_5_1854"/>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65" name="Google Shape;65;g161e6007375_5_1854"/>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g161e6007375_5_1861"/>
          <p:cNvSpPr txBox="1"/>
          <p:nvPr>
            <p:ph idx="1" type="body"/>
          </p:nvPr>
        </p:nvSpPr>
        <p:spPr>
          <a:xfrm>
            <a:off x="426000" y="5640767"/>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68" name="Google Shape;68;g161e6007375_5_1861"/>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g161e6007375_5_1800"/>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1pPr>
            <a:lvl2pPr lvl="1">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2pPr>
            <a:lvl3pPr lvl="2">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3pPr>
            <a:lvl4pPr lvl="3">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4pPr>
            <a:lvl5pPr lvl="4">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5pPr>
            <a:lvl6pPr lvl="5">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6pPr>
            <a:lvl7pPr lvl="6">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7pPr>
            <a:lvl8pPr lvl="7">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8pPr>
            <a:lvl9pPr lvl="8">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9pPr>
          </a:lstStyle>
          <a:p/>
        </p:txBody>
      </p:sp>
      <p:sp>
        <p:nvSpPr>
          <p:cNvPr id="7" name="Google Shape;7;g161e6007375_5_1800"/>
          <p:cNvSpPr txBox="1"/>
          <p:nvPr>
            <p:ph idx="1" type="body"/>
          </p:nvPr>
        </p:nvSpPr>
        <p:spPr>
          <a:xfrm>
            <a:off x="415600" y="1639833"/>
            <a:ext cx="11360700" cy="44520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Font typeface="Roboto"/>
              <a:buChar char="●"/>
              <a:defRPr sz="2400">
                <a:solidFill>
                  <a:schemeClr val="dk2"/>
                </a:solidFill>
                <a:latin typeface="Roboto"/>
                <a:ea typeface="Roboto"/>
                <a:cs typeface="Roboto"/>
                <a:sym typeface="Roboto"/>
              </a:defRPr>
            </a:lvl1pPr>
            <a:lvl2pPr indent="-349250" lvl="1" marL="9144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indent="-349250" lvl="2" marL="13716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indent="-349250" lvl="3" marL="18288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indent="-349250" lvl="4" marL="22860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indent="-349250" lvl="5" marL="27432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indent="-349250" lvl="6" marL="32004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indent="-349250" lvl="7" marL="36576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indent="-349250" lvl="8" marL="41148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9pPr>
          </a:lstStyle>
          <a:p/>
        </p:txBody>
      </p:sp>
      <p:sp>
        <p:nvSpPr>
          <p:cNvPr id="8" name="Google Shape;8;g161e6007375_5_1800"/>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1"/>
                </a:solidFill>
                <a:latin typeface="Roboto"/>
                <a:ea typeface="Roboto"/>
                <a:cs typeface="Roboto"/>
                <a:sym typeface="Roboto"/>
              </a:defRPr>
            </a:lvl1pPr>
            <a:lvl2pPr lvl="1" algn="r">
              <a:buNone/>
              <a:defRPr sz="1300">
                <a:solidFill>
                  <a:schemeClr val="lt1"/>
                </a:solidFill>
                <a:latin typeface="Roboto"/>
                <a:ea typeface="Roboto"/>
                <a:cs typeface="Roboto"/>
                <a:sym typeface="Roboto"/>
              </a:defRPr>
            </a:lvl2pPr>
            <a:lvl3pPr lvl="2" algn="r">
              <a:buNone/>
              <a:defRPr sz="1300">
                <a:solidFill>
                  <a:schemeClr val="lt1"/>
                </a:solidFill>
                <a:latin typeface="Roboto"/>
                <a:ea typeface="Roboto"/>
                <a:cs typeface="Roboto"/>
                <a:sym typeface="Roboto"/>
              </a:defRPr>
            </a:lvl3pPr>
            <a:lvl4pPr lvl="3" algn="r">
              <a:buNone/>
              <a:defRPr sz="1300">
                <a:solidFill>
                  <a:schemeClr val="lt1"/>
                </a:solidFill>
                <a:latin typeface="Roboto"/>
                <a:ea typeface="Roboto"/>
                <a:cs typeface="Roboto"/>
                <a:sym typeface="Roboto"/>
              </a:defRPr>
            </a:lvl4pPr>
            <a:lvl5pPr lvl="4" algn="r">
              <a:buNone/>
              <a:defRPr sz="1300">
                <a:solidFill>
                  <a:schemeClr val="lt1"/>
                </a:solidFill>
                <a:latin typeface="Roboto"/>
                <a:ea typeface="Roboto"/>
                <a:cs typeface="Roboto"/>
                <a:sym typeface="Roboto"/>
              </a:defRPr>
            </a:lvl5pPr>
            <a:lvl6pPr lvl="5" algn="r">
              <a:buNone/>
              <a:defRPr sz="1300">
                <a:solidFill>
                  <a:schemeClr val="lt1"/>
                </a:solidFill>
                <a:latin typeface="Roboto"/>
                <a:ea typeface="Roboto"/>
                <a:cs typeface="Roboto"/>
                <a:sym typeface="Roboto"/>
              </a:defRPr>
            </a:lvl6pPr>
            <a:lvl7pPr lvl="6" algn="r">
              <a:buNone/>
              <a:defRPr sz="1300">
                <a:solidFill>
                  <a:schemeClr val="lt1"/>
                </a:solidFill>
                <a:latin typeface="Roboto"/>
                <a:ea typeface="Roboto"/>
                <a:cs typeface="Roboto"/>
                <a:sym typeface="Roboto"/>
              </a:defRPr>
            </a:lvl7pPr>
            <a:lvl8pPr lvl="7" algn="r">
              <a:buNone/>
              <a:defRPr sz="1300">
                <a:solidFill>
                  <a:schemeClr val="lt1"/>
                </a:solidFill>
                <a:latin typeface="Roboto"/>
                <a:ea typeface="Roboto"/>
                <a:cs typeface="Roboto"/>
                <a:sym typeface="Roboto"/>
              </a:defRPr>
            </a:lvl8pPr>
            <a:lvl9pPr lvl="8"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13.png"/><Relationship Id="rId6"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1" Type="http://schemas.openxmlformats.org/officeDocument/2006/relationships/hyperlink" Target="https://www.camh.ca/en/driving-change/the-crisis-is-real/mental-health-statistics#:~:text=Prevalence,Canadians%20experiences%20a%20mental%20illness.&amp;text=By%20the%20time%20Canadians%20reach,have%20had%20%E2%80%93%20a%20mental%20illness." TargetMode="External"/><Relationship Id="rId10" Type="http://schemas.openxmlformats.org/officeDocument/2006/relationships/hyperlink" Target="https://economictimes.indiatimes.com/" TargetMode="External"/><Relationship Id="rId13" Type="http://schemas.openxmlformats.org/officeDocument/2006/relationships/hyperlink" Target="https://highwatchrecovery.org/why-dont-people-seek-help-for-mental-illness/" TargetMode="External"/><Relationship Id="rId12" Type="http://schemas.openxmlformats.org/officeDocument/2006/relationships/hyperlink" Target="https://theconversation.com/falling-through-the-safety-net-youth-are-at-the-heart-of-canadas-mental-health-crisis-152525" TargetMode="External"/><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hyperlink" Target="https://www.unicef.org/india/press-releases/unicef-report-spotlights-mental-health-impact-covid-19-children-and-young-people" TargetMode="External"/><Relationship Id="rId4" Type="http://schemas.openxmlformats.org/officeDocument/2006/relationships/hyperlink" Target="https://www.cengn.ca/" TargetMode="External"/><Relationship Id="rId9" Type="http://schemas.openxmlformats.org/officeDocument/2006/relationships/hyperlink" Target="https://www.ncbi.nlm.nih.gov/pmc/articles/PMC3554961/" TargetMode="External"/><Relationship Id="rId15" Type="http://schemas.openxmlformats.org/officeDocument/2006/relationships/hyperlink" Target="https://ccts.uic.edu/news-stories/uic-researcher-to-test-voice-activated-ai-to-manage-mental-health-symptoms/" TargetMode="External"/><Relationship Id="rId14" Type="http://schemas.openxmlformats.org/officeDocument/2006/relationships/hyperlink" Target="https://progress.im/en/content/stigma-%E2%80%93-biggest-barrier-treatment-mental-health-disorders" TargetMode="External"/><Relationship Id="rId16" Type="http://schemas.openxmlformats.org/officeDocument/2006/relationships/hyperlink" Target="https://www.mayoclinic.org/" TargetMode="External"/><Relationship Id="rId5" Type="http://schemas.openxmlformats.org/officeDocument/2006/relationships/hyperlink" Target="https://www.verywellmind.com/" TargetMode="External"/><Relationship Id="rId6" Type="http://schemas.openxmlformats.org/officeDocument/2006/relationships/hyperlink" Target="https://timesofindia.indiatimes.com/" TargetMode="External"/><Relationship Id="rId7" Type="http://schemas.openxmlformats.org/officeDocument/2006/relationships/hyperlink" Target="https://childmind.org/" TargetMode="External"/><Relationship Id="rId8" Type="http://schemas.openxmlformats.org/officeDocument/2006/relationships/hyperlink" Target="https://save.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2.jp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ph type="title"/>
          </p:nvPr>
        </p:nvSpPr>
        <p:spPr>
          <a:xfrm>
            <a:off x="6679067" y="1159700"/>
            <a:ext cx="4931100" cy="2886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i="1" lang="en-IN"/>
              <a:t>HEALING TOUCH</a:t>
            </a:r>
            <a:endParaRPr i="1"/>
          </a:p>
        </p:txBody>
      </p:sp>
      <p:sp>
        <p:nvSpPr>
          <p:cNvPr id="105" name="Google Shape;105;p1"/>
          <p:cNvSpPr txBox="1"/>
          <p:nvPr>
            <p:ph idx="1" type="subTitle"/>
          </p:nvPr>
        </p:nvSpPr>
        <p:spPr>
          <a:xfrm>
            <a:off x="6679067" y="4160500"/>
            <a:ext cx="4931100" cy="8763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i="1" lang="en-IN"/>
              <a:t>Healthy Soul, Healthy Body</a:t>
            </a:r>
            <a:endParaRPr b="1" i="1"/>
          </a:p>
        </p:txBody>
      </p:sp>
      <p:pic>
        <p:nvPicPr>
          <p:cNvPr id="106" name="Google Shape;106;p1"/>
          <p:cNvPicPr preferRelativeResize="0"/>
          <p:nvPr/>
        </p:nvPicPr>
        <p:blipFill>
          <a:blip r:embed="rId3">
            <a:alphaModFix/>
          </a:blip>
          <a:stretch>
            <a:fillRect/>
          </a:stretch>
        </p:blipFill>
        <p:spPr>
          <a:xfrm>
            <a:off x="799125" y="1772625"/>
            <a:ext cx="4082850" cy="39520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171" name="Shape 171"/>
        <p:cNvGrpSpPr/>
        <p:nvPr/>
      </p:nvGrpSpPr>
      <p:grpSpPr>
        <a:xfrm>
          <a:off x="0" y="0"/>
          <a:ext cx="0" cy="0"/>
          <a:chOff x="0" y="0"/>
          <a:chExt cx="0" cy="0"/>
        </a:xfrm>
      </p:grpSpPr>
      <p:sp>
        <p:nvSpPr>
          <p:cNvPr id="172" name="Google Shape;172;g161e6007375_1_41"/>
          <p:cNvSpPr txBox="1"/>
          <p:nvPr>
            <p:ph type="title"/>
          </p:nvPr>
        </p:nvSpPr>
        <p:spPr>
          <a:xfrm>
            <a:off x="537600" y="435900"/>
            <a:ext cx="6945300" cy="1322100"/>
          </a:xfrm>
          <a:prstGeom prst="rect">
            <a:avLst/>
          </a:prstGeom>
        </p:spPr>
        <p:txBody>
          <a:bodyPr anchorCtr="0" anchor="ctr" bIns="45700" lIns="91425" spcFirstLastPara="1" rIns="91425" wrap="square" tIns="45700">
            <a:normAutofit fontScale="90000"/>
          </a:bodyPr>
          <a:lstStyle/>
          <a:p>
            <a:pPr indent="0" lvl="0" marL="0" rtl="0" algn="l">
              <a:lnSpc>
                <a:spcPct val="118181"/>
              </a:lnSpc>
              <a:spcBef>
                <a:spcPts val="1800"/>
              </a:spcBef>
              <a:spcAft>
                <a:spcPts val="0"/>
              </a:spcAft>
              <a:buNone/>
            </a:pPr>
            <a:r>
              <a:t/>
            </a:r>
            <a:endParaRPr sz="3300">
              <a:solidFill>
                <a:srgbClr val="242021"/>
              </a:solidFill>
              <a:latin typeface="Roboto"/>
              <a:ea typeface="Roboto"/>
              <a:cs typeface="Roboto"/>
              <a:sym typeface="Roboto"/>
            </a:endParaRPr>
          </a:p>
          <a:p>
            <a:pPr indent="0" lvl="0" marL="0" rtl="0" algn="l">
              <a:lnSpc>
                <a:spcPct val="118181"/>
              </a:lnSpc>
              <a:spcBef>
                <a:spcPts val="1800"/>
              </a:spcBef>
              <a:spcAft>
                <a:spcPts val="0"/>
              </a:spcAft>
              <a:buClr>
                <a:schemeClr val="dk1"/>
              </a:buClr>
              <a:buSzPct val="33333"/>
              <a:buFont typeface="Arial"/>
              <a:buNone/>
            </a:pPr>
            <a:r>
              <a:rPr lang="en-IN" sz="3300">
                <a:solidFill>
                  <a:schemeClr val="lt1"/>
                </a:solidFill>
                <a:latin typeface="Roboto"/>
                <a:ea typeface="Roboto"/>
                <a:cs typeface="Roboto"/>
                <a:sym typeface="Roboto"/>
              </a:rPr>
              <a:t>AI’s Role in Treating Different Mental Health Issues</a:t>
            </a:r>
            <a:endParaRPr sz="3300">
              <a:solidFill>
                <a:schemeClr val="lt1"/>
              </a:solidFill>
              <a:latin typeface="Roboto"/>
              <a:ea typeface="Roboto"/>
              <a:cs typeface="Roboto"/>
              <a:sym typeface="Roboto"/>
            </a:endParaRPr>
          </a:p>
          <a:p>
            <a:pPr indent="0" lvl="0" marL="0" rtl="0" algn="l">
              <a:spcBef>
                <a:spcPts val="400"/>
              </a:spcBef>
              <a:spcAft>
                <a:spcPts val="0"/>
              </a:spcAft>
              <a:buNone/>
            </a:pPr>
            <a:r>
              <a:t/>
            </a:r>
            <a:endParaRPr/>
          </a:p>
        </p:txBody>
      </p:sp>
      <p:sp>
        <p:nvSpPr>
          <p:cNvPr id="173" name="Google Shape;173;g161e6007375_1_41"/>
          <p:cNvSpPr txBox="1"/>
          <p:nvPr>
            <p:ph idx="1" type="body"/>
          </p:nvPr>
        </p:nvSpPr>
        <p:spPr>
          <a:xfrm>
            <a:off x="-188700" y="1758000"/>
            <a:ext cx="7671600" cy="4725000"/>
          </a:xfrm>
          <a:prstGeom prst="rect">
            <a:avLst/>
          </a:prstGeom>
        </p:spPr>
        <p:txBody>
          <a:bodyPr anchorCtr="0" anchor="t" bIns="45700" lIns="91425" spcFirstLastPara="1" rIns="91425" wrap="square" tIns="45700">
            <a:noAutofit/>
          </a:bodyPr>
          <a:lstStyle/>
          <a:p>
            <a:pPr indent="0" lvl="0" marL="609600" marR="609600" rtl="0" algn="just">
              <a:lnSpc>
                <a:spcPct val="127777"/>
              </a:lnSpc>
              <a:spcBef>
                <a:spcPts val="1200"/>
              </a:spcBef>
              <a:spcAft>
                <a:spcPts val="0"/>
              </a:spcAft>
              <a:buSzPts val="275"/>
              <a:buNone/>
            </a:pPr>
            <a:r>
              <a:rPr lang="en-IN" sz="1900">
                <a:solidFill>
                  <a:schemeClr val="lt1"/>
                </a:solidFill>
              </a:rPr>
              <a:t>In the model of emotionally focused therapy, a person who is emotionally safe is accessible, responsive, and engaging. These are the qualities researchers and programmers in the field of AI hope to bring to technology-based mental health care.</a:t>
            </a:r>
            <a:endParaRPr sz="1900">
              <a:solidFill>
                <a:schemeClr val="lt1"/>
              </a:solidFill>
            </a:endParaRPr>
          </a:p>
          <a:p>
            <a:pPr indent="0" lvl="0" marL="609600" marR="609600" rtl="0" algn="just">
              <a:lnSpc>
                <a:spcPct val="127777"/>
              </a:lnSpc>
              <a:spcBef>
                <a:spcPts val="1200"/>
              </a:spcBef>
              <a:spcAft>
                <a:spcPts val="0"/>
              </a:spcAft>
              <a:buSzPts val="275"/>
              <a:buNone/>
            </a:pPr>
            <a:r>
              <a:rPr lang="en-IN" sz="1900">
                <a:solidFill>
                  <a:schemeClr val="lt1"/>
                </a:solidFill>
              </a:rPr>
              <a:t>The University of Illinois Chicago is currently conducting a </a:t>
            </a:r>
            <a:r>
              <a:rPr b="1" lang="en-IN" sz="1900">
                <a:solidFill>
                  <a:schemeClr val="lt1"/>
                </a:solidFill>
              </a:rPr>
              <a:t>5-year study </a:t>
            </a:r>
            <a:r>
              <a:rPr lang="en-IN" sz="1900">
                <a:solidFill>
                  <a:schemeClr val="lt1"/>
                </a:solidFill>
              </a:rPr>
              <a:t>where researchers combine AI  voice technology with problem-solving therapy (PST). This will be a systematic approach to helping individuals focus on improving their cognitive and behavioural abilities through AI-delivered mental health treatment.</a:t>
            </a:r>
            <a:endParaRPr sz="175">
              <a:latin typeface="Arial"/>
              <a:ea typeface="Arial"/>
              <a:cs typeface="Arial"/>
              <a:sym typeface="Arial"/>
            </a:endParaRPr>
          </a:p>
          <a:p>
            <a:pPr indent="0" lvl="0" marL="609600" marR="609600" rtl="0" algn="l">
              <a:lnSpc>
                <a:spcPct val="127777"/>
              </a:lnSpc>
              <a:spcBef>
                <a:spcPts val="1200"/>
              </a:spcBef>
              <a:spcAft>
                <a:spcPts val="0"/>
              </a:spcAft>
              <a:buClr>
                <a:schemeClr val="dk1"/>
              </a:buClr>
              <a:buSzPts val="275"/>
              <a:buFont typeface="Arial"/>
              <a:buNone/>
            </a:pPr>
            <a:r>
              <a:t/>
            </a:r>
            <a:endParaRPr sz="137">
              <a:solidFill>
                <a:srgbClr val="242021"/>
              </a:solidFill>
              <a:latin typeface="Roboto"/>
              <a:ea typeface="Roboto"/>
              <a:cs typeface="Roboto"/>
              <a:sym typeface="Roboto"/>
            </a:endParaRPr>
          </a:p>
          <a:p>
            <a:pPr indent="0" lvl="0" marL="0" rtl="0" algn="l">
              <a:spcBef>
                <a:spcPts val="1200"/>
              </a:spcBef>
              <a:spcAft>
                <a:spcPts val="0"/>
              </a:spcAft>
              <a:buSzPts val="275"/>
              <a:buNone/>
            </a:pPr>
            <a:r>
              <a:t/>
            </a:r>
            <a:endParaRPr sz="750"/>
          </a:p>
        </p:txBody>
      </p:sp>
      <p:pic>
        <p:nvPicPr>
          <p:cNvPr id="174" name="Google Shape;174;g161e6007375_1_41"/>
          <p:cNvPicPr preferRelativeResize="0"/>
          <p:nvPr/>
        </p:nvPicPr>
        <p:blipFill>
          <a:blip r:embed="rId3">
            <a:alphaModFix/>
          </a:blip>
          <a:stretch>
            <a:fillRect/>
          </a:stretch>
        </p:blipFill>
        <p:spPr>
          <a:xfrm>
            <a:off x="7540900" y="566650"/>
            <a:ext cx="4257176" cy="56810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178" name="Shape 178"/>
        <p:cNvGrpSpPr/>
        <p:nvPr/>
      </p:nvGrpSpPr>
      <p:grpSpPr>
        <a:xfrm>
          <a:off x="0" y="0"/>
          <a:ext cx="0" cy="0"/>
          <a:chOff x="0" y="0"/>
          <a:chExt cx="0" cy="0"/>
        </a:xfrm>
      </p:grpSpPr>
      <p:sp>
        <p:nvSpPr>
          <p:cNvPr id="179" name="Google Shape;179;g160ca4e2858_0_0"/>
          <p:cNvSpPr txBox="1"/>
          <p:nvPr>
            <p:ph type="title"/>
          </p:nvPr>
        </p:nvSpPr>
        <p:spPr>
          <a:xfrm>
            <a:off x="1369400" y="423975"/>
            <a:ext cx="9905700" cy="13341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IN">
                <a:solidFill>
                  <a:schemeClr val="lt1"/>
                </a:solidFill>
              </a:rPr>
              <a:t>HEALING TOUCH</a:t>
            </a:r>
            <a:endParaRPr>
              <a:solidFill>
                <a:schemeClr val="lt1"/>
              </a:solidFill>
            </a:endParaRPr>
          </a:p>
        </p:txBody>
      </p:sp>
      <p:sp>
        <p:nvSpPr>
          <p:cNvPr id="180" name="Google Shape;180;g160ca4e2858_0_0"/>
          <p:cNvSpPr txBox="1"/>
          <p:nvPr>
            <p:ph idx="1" type="body"/>
          </p:nvPr>
        </p:nvSpPr>
        <p:spPr>
          <a:xfrm>
            <a:off x="1369400" y="1913850"/>
            <a:ext cx="7671600" cy="4569300"/>
          </a:xfrm>
          <a:prstGeom prst="rect">
            <a:avLst/>
          </a:prstGeom>
        </p:spPr>
        <p:txBody>
          <a:bodyPr anchorCtr="0" anchor="t" bIns="45700" lIns="91425" spcFirstLastPara="1" rIns="91425" wrap="square" tIns="45700">
            <a:noAutofit/>
          </a:bodyPr>
          <a:lstStyle/>
          <a:p>
            <a:pPr indent="0" lvl="0" marL="0" rtl="0" algn="l">
              <a:spcBef>
                <a:spcPts val="900"/>
              </a:spcBef>
              <a:spcAft>
                <a:spcPts val="0"/>
              </a:spcAft>
              <a:buNone/>
            </a:pPr>
            <a:r>
              <a:rPr lang="en-IN" sz="2000">
                <a:solidFill>
                  <a:schemeClr val="lt1"/>
                </a:solidFill>
              </a:rPr>
              <a:t>Teenage is a stage in which children think a lot and undergo many changes and frequently move into </a:t>
            </a:r>
            <a:r>
              <a:rPr lang="en-IN" sz="2000">
                <a:solidFill>
                  <a:schemeClr val="lt1"/>
                </a:solidFill>
              </a:rPr>
              <a:t>negative</a:t>
            </a:r>
            <a:r>
              <a:rPr lang="en-IN" sz="2000">
                <a:solidFill>
                  <a:schemeClr val="lt1"/>
                </a:solidFill>
              </a:rPr>
              <a:t> thoughts.</a:t>
            </a:r>
            <a:endParaRPr sz="2000">
              <a:solidFill>
                <a:schemeClr val="lt1"/>
              </a:solidFill>
            </a:endParaRPr>
          </a:p>
          <a:p>
            <a:pPr indent="-355600" lvl="0" marL="457200" rtl="0" algn="l">
              <a:spcBef>
                <a:spcPts val="900"/>
              </a:spcBef>
              <a:spcAft>
                <a:spcPts val="0"/>
              </a:spcAft>
              <a:buClr>
                <a:schemeClr val="lt1"/>
              </a:buClr>
              <a:buSzPts val="2000"/>
              <a:buChar char="●"/>
            </a:pPr>
            <a:r>
              <a:rPr lang="en-IN" sz="2000">
                <a:solidFill>
                  <a:schemeClr val="lt1"/>
                </a:solidFill>
              </a:rPr>
              <a:t>Our App Prevents the user to think </a:t>
            </a:r>
            <a:r>
              <a:rPr lang="en-IN" sz="2000">
                <a:solidFill>
                  <a:schemeClr val="lt1"/>
                </a:solidFill>
              </a:rPr>
              <a:t>negative</a:t>
            </a:r>
            <a:r>
              <a:rPr lang="en-IN" sz="2000">
                <a:solidFill>
                  <a:schemeClr val="lt1"/>
                </a:solidFill>
              </a:rPr>
              <a:t> and encourages the user to stay positive and happy.</a:t>
            </a:r>
            <a:endParaRPr sz="2000">
              <a:solidFill>
                <a:schemeClr val="lt1"/>
              </a:solidFill>
            </a:endParaRPr>
          </a:p>
          <a:p>
            <a:pPr indent="-355600" lvl="0" marL="457200" rtl="0" algn="l">
              <a:spcBef>
                <a:spcPts val="0"/>
              </a:spcBef>
              <a:spcAft>
                <a:spcPts val="0"/>
              </a:spcAft>
              <a:buClr>
                <a:schemeClr val="lt1"/>
              </a:buClr>
              <a:buSzPts val="2000"/>
              <a:buChar char="●"/>
            </a:pPr>
            <a:r>
              <a:rPr lang="en-IN" sz="2000">
                <a:solidFill>
                  <a:schemeClr val="lt1"/>
                </a:solidFill>
              </a:rPr>
              <a:t>During interaction, the bot will motivate the user to get engaged into music, yoga, meditation etc.</a:t>
            </a:r>
            <a:endParaRPr sz="2000">
              <a:solidFill>
                <a:schemeClr val="lt1"/>
              </a:solidFill>
            </a:endParaRPr>
          </a:p>
          <a:p>
            <a:pPr indent="-355600" lvl="0" marL="457200" rtl="0" algn="l">
              <a:spcBef>
                <a:spcPts val="0"/>
              </a:spcBef>
              <a:spcAft>
                <a:spcPts val="0"/>
              </a:spcAft>
              <a:buClr>
                <a:schemeClr val="lt1"/>
              </a:buClr>
              <a:buSzPts val="2000"/>
              <a:buChar char="●"/>
            </a:pPr>
            <a:r>
              <a:rPr lang="en-IN" sz="2000">
                <a:solidFill>
                  <a:schemeClr val="lt1"/>
                </a:solidFill>
              </a:rPr>
              <a:t>When needed, it will give information to contact mental health therapists.</a:t>
            </a:r>
            <a:endParaRPr sz="2000">
              <a:solidFill>
                <a:schemeClr val="lt1"/>
              </a:solidFill>
            </a:endParaRPr>
          </a:p>
          <a:p>
            <a:pPr indent="-355600" lvl="0" marL="457200" rtl="0" algn="l">
              <a:spcBef>
                <a:spcPts val="0"/>
              </a:spcBef>
              <a:spcAft>
                <a:spcPts val="0"/>
              </a:spcAft>
              <a:buClr>
                <a:schemeClr val="lt1"/>
              </a:buClr>
              <a:buSzPts val="2000"/>
              <a:buChar char="●"/>
            </a:pPr>
            <a:r>
              <a:rPr lang="en-IN" sz="2000">
                <a:solidFill>
                  <a:schemeClr val="lt1"/>
                </a:solidFill>
              </a:rPr>
              <a:t>We highly recommend this app to teenagers, specially when they feel lonely.</a:t>
            </a:r>
            <a:endParaRPr sz="2000">
              <a:solidFill>
                <a:schemeClr val="lt1"/>
              </a:solidFill>
            </a:endParaRPr>
          </a:p>
        </p:txBody>
      </p:sp>
      <p:pic>
        <p:nvPicPr>
          <p:cNvPr id="181" name="Google Shape;181;g160ca4e2858_0_0"/>
          <p:cNvPicPr preferRelativeResize="0"/>
          <p:nvPr/>
        </p:nvPicPr>
        <p:blipFill>
          <a:blip r:embed="rId3">
            <a:alphaModFix/>
          </a:blip>
          <a:stretch>
            <a:fillRect/>
          </a:stretch>
        </p:blipFill>
        <p:spPr>
          <a:xfrm>
            <a:off x="9175675" y="2009388"/>
            <a:ext cx="2846200" cy="28392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185" name="Shape 185"/>
        <p:cNvGrpSpPr/>
        <p:nvPr/>
      </p:nvGrpSpPr>
      <p:grpSpPr>
        <a:xfrm>
          <a:off x="0" y="0"/>
          <a:ext cx="0" cy="0"/>
          <a:chOff x="0" y="0"/>
          <a:chExt cx="0" cy="0"/>
        </a:xfrm>
      </p:grpSpPr>
      <p:sp>
        <p:nvSpPr>
          <p:cNvPr id="186" name="Google Shape;186;p7"/>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Century Gothic"/>
              <a:buNone/>
            </a:pPr>
            <a:r>
              <a:rPr lang="en-IN">
                <a:solidFill>
                  <a:schemeClr val="lt1"/>
                </a:solidFill>
              </a:rPr>
              <a:t>APP FEATURES</a:t>
            </a:r>
            <a:endParaRPr>
              <a:solidFill>
                <a:schemeClr val="lt1"/>
              </a:solidFill>
            </a:endParaRPr>
          </a:p>
        </p:txBody>
      </p:sp>
      <p:sp>
        <p:nvSpPr>
          <p:cNvPr id="187" name="Google Shape;187;p7"/>
          <p:cNvSpPr txBox="1"/>
          <p:nvPr>
            <p:ph idx="1" type="body"/>
          </p:nvPr>
        </p:nvSpPr>
        <p:spPr>
          <a:xfrm>
            <a:off x="479475" y="2103125"/>
            <a:ext cx="8630700" cy="3931800"/>
          </a:xfrm>
          <a:prstGeom prst="rect">
            <a:avLst/>
          </a:prstGeom>
          <a:noFill/>
          <a:ln>
            <a:noFill/>
          </a:ln>
        </p:spPr>
        <p:txBody>
          <a:bodyPr anchorCtr="0" anchor="t" bIns="45700" lIns="91425" spcFirstLastPara="1" rIns="91425" wrap="square" tIns="45700">
            <a:normAutofit lnSpcReduction="10000"/>
          </a:bodyPr>
          <a:lstStyle/>
          <a:p>
            <a:pPr indent="-342900" lvl="0" marL="457200" rtl="0" algn="l">
              <a:lnSpc>
                <a:spcPct val="100000"/>
              </a:lnSpc>
              <a:spcBef>
                <a:spcPts val="0"/>
              </a:spcBef>
              <a:spcAft>
                <a:spcPts val="0"/>
              </a:spcAft>
              <a:buClr>
                <a:schemeClr val="lt1"/>
              </a:buClr>
              <a:buSzPts val="1800"/>
              <a:buChar char="●"/>
            </a:pPr>
            <a:r>
              <a:rPr lang="en-IN">
                <a:solidFill>
                  <a:schemeClr val="lt1"/>
                </a:solidFill>
              </a:rPr>
              <a:t>Healthy Touch app is made while focusing on Tenagers’ mental health. The app helps the user to overcome depression, anxiety, low self-esteem etc.</a:t>
            </a:r>
            <a:endParaRPr>
              <a:solidFill>
                <a:schemeClr val="lt1"/>
              </a:solidFill>
            </a:endParaRPr>
          </a:p>
          <a:p>
            <a:pPr indent="0" lvl="0" marL="457200" rtl="0" algn="l">
              <a:lnSpc>
                <a:spcPct val="100000"/>
              </a:lnSpc>
              <a:spcBef>
                <a:spcPts val="0"/>
              </a:spcBef>
              <a:spcAft>
                <a:spcPts val="0"/>
              </a:spcAft>
              <a:buNone/>
            </a:pPr>
            <a:r>
              <a:t/>
            </a:r>
            <a:endParaRPr>
              <a:solidFill>
                <a:schemeClr val="lt1"/>
              </a:solidFill>
            </a:endParaRPr>
          </a:p>
          <a:p>
            <a:pPr indent="-342900" lvl="0" marL="457200" rtl="0" algn="l">
              <a:lnSpc>
                <a:spcPct val="100000"/>
              </a:lnSpc>
              <a:spcBef>
                <a:spcPts val="0"/>
              </a:spcBef>
              <a:spcAft>
                <a:spcPts val="0"/>
              </a:spcAft>
              <a:buClr>
                <a:schemeClr val="lt1"/>
              </a:buClr>
              <a:buSzPts val="1800"/>
              <a:buChar char="●"/>
            </a:pPr>
            <a:r>
              <a:rPr lang="en-IN">
                <a:solidFill>
                  <a:schemeClr val="lt1"/>
                </a:solidFill>
              </a:rPr>
              <a:t>Features such as </a:t>
            </a:r>
            <a:r>
              <a:rPr lang="en-IN">
                <a:solidFill>
                  <a:schemeClr val="lt1"/>
                </a:solidFill>
              </a:rPr>
              <a:t>virtual AI friend, soothing and pleasing music are added to the app </a:t>
            </a:r>
            <a:endParaRPr>
              <a:solidFill>
                <a:schemeClr val="lt1"/>
              </a:solidFill>
            </a:endParaRPr>
          </a:p>
          <a:p>
            <a:pPr indent="0" lvl="0" marL="457200" rtl="0" algn="l">
              <a:lnSpc>
                <a:spcPct val="100000"/>
              </a:lnSpc>
              <a:spcBef>
                <a:spcPts val="0"/>
              </a:spcBef>
              <a:spcAft>
                <a:spcPts val="0"/>
              </a:spcAft>
              <a:buNone/>
            </a:pPr>
            <a:r>
              <a:rPr lang="en-IN">
                <a:solidFill>
                  <a:schemeClr val="lt1"/>
                </a:solidFill>
              </a:rPr>
              <a:t>to give a positive impression on the user and motivate them to stay happy and healthy.</a:t>
            </a:r>
            <a:endParaRPr>
              <a:solidFill>
                <a:schemeClr val="lt1"/>
              </a:solidFill>
            </a:endParaRPr>
          </a:p>
          <a:p>
            <a:pPr indent="0" lvl="0" marL="457200" rtl="0" algn="l">
              <a:lnSpc>
                <a:spcPct val="100000"/>
              </a:lnSpc>
              <a:spcBef>
                <a:spcPts val="0"/>
              </a:spcBef>
              <a:spcAft>
                <a:spcPts val="0"/>
              </a:spcAft>
              <a:buNone/>
            </a:pPr>
            <a:r>
              <a:t/>
            </a:r>
            <a:endParaRPr>
              <a:solidFill>
                <a:schemeClr val="lt1"/>
              </a:solidFill>
            </a:endParaRPr>
          </a:p>
          <a:p>
            <a:pPr indent="-342900" lvl="0" marL="457200" rtl="0" algn="l">
              <a:lnSpc>
                <a:spcPct val="100000"/>
              </a:lnSpc>
              <a:spcBef>
                <a:spcPts val="0"/>
              </a:spcBef>
              <a:spcAft>
                <a:spcPts val="0"/>
              </a:spcAft>
              <a:buClr>
                <a:schemeClr val="lt1"/>
              </a:buClr>
              <a:buSzPts val="1800"/>
              <a:buChar char="●"/>
            </a:pPr>
            <a:r>
              <a:rPr lang="en-IN">
                <a:solidFill>
                  <a:schemeClr val="lt1"/>
                </a:solidFill>
              </a:rPr>
              <a:t>This app engages the user in their free time to avoid negative thoughts.</a:t>
            </a:r>
            <a:endParaRPr>
              <a:solidFill>
                <a:schemeClr val="lt1"/>
              </a:solidFill>
            </a:endParaRPr>
          </a:p>
        </p:txBody>
      </p:sp>
      <p:pic>
        <p:nvPicPr>
          <p:cNvPr id="188" name="Google Shape;188;p7"/>
          <p:cNvPicPr preferRelativeResize="0"/>
          <p:nvPr/>
        </p:nvPicPr>
        <p:blipFill>
          <a:blip r:embed="rId3">
            <a:alphaModFix/>
          </a:blip>
          <a:stretch>
            <a:fillRect/>
          </a:stretch>
        </p:blipFill>
        <p:spPr>
          <a:xfrm>
            <a:off x="8804975" y="1162400"/>
            <a:ext cx="3238475" cy="2455475"/>
          </a:xfrm>
          <a:prstGeom prst="rect">
            <a:avLst/>
          </a:prstGeom>
          <a:noFill/>
          <a:ln>
            <a:noFill/>
          </a:ln>
        </p:spPr>
      </p:pic>
      <p:pic>
        <p:nvPicPr>
          <p:cNvPr id="189" name="Google Shape;189;p7"/>
          <p:cNvPicPr preferRelativeResize="0"/>
          <p:nvPr/>
        </p:nvPicPr>
        <p:blipFill>
          <a:blip r:embed="rId4">
            <a:alphaModFix/>
          </a:blip>
          <a:stretch>
            <a:fillRect/>
          </a:stretch>
        </p:blipFill>
        <p:spPr>
          <a:xfrm>
            <a:off x="8733975" y="3770275"/>
            <a:ext cx="3238475" cy="2579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193" name="Shape 193"/>
        <p:cNvGrpSpPr/>
        <p:nvPr/>
      </p:nvGrpSpPr>
      <p:grpSpPr>
        <a:xfrm>
          <a:off x="0" y="0"/>
          <a:ext cx="0" cy="0"/>
          <a:chOff x="0" y="0"/>
          <a:chExt cx="0" cy="0"/>
        </a:xfrm>
      </p:grpSpPr>
      <p:sp>
        <p:nvSpPr>
          <p:cNvPr id="194" name="Google Shape;194;g161e6007375_3_0"/>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IN">
                <a:solidFill>
                  <a:schemeClr val="lt1"/>
                </a:solidFill>
              </a:rPr>
              <a:t>COMPETITION ANALYSIS</a:t>
            </a:r>
            <a:endParaRPr>
              <a:solidFill>
                <a:schemeClr val="lt1"/>
              </a:solidFill>
            </a:endParaRPr>
          </a:p>
        </p:txBody>
      </p:sp>
      <p:sp>
        <p:nvSpPr>
          <p:cNvPr id="195" name="Google Shape;195;g161e6007375_3_0"/>
          <p:cNvSpPr txBox="1"/>
          <p:nvPr>
            <p:ph idx="1" type="body"/>
          </p:nvPr>
        </p:nvSpPr>
        <p:spPr>
          <a:xfrm>
            <a:off x="4010175" y="2014200"/>
            <a:ext cx="7831500" cy="4277400"/>
          </a:xfrm>
          <a:prstGeom prst="rect">
            <a:avLst/>
          </a:prstGeom>
        </p:spPr>
        <p:txBody>
          <a:bodyPr anchorCtr="0" anchor="t" bIns="45700" lIns="91425" spcFirstLastPara="1" rIns="91425" wrap="square" tIns="45700">
            <a:noAutofit/>
          </a:bodyPr>
          <a:lstStyle/>
          <a:p>
            <a:pPr indent="-342900" lvl="0" marL="457200" rtl="0" algn="l">
              <a:lnSpc>
                <a:spcPct val="90000"/>
              </a:lnSpc>
              <a:spcBef>
                <a:spcPts val="1400"/>
              </a:spcBef>
              <a:spcAft>
                <a:spcPts val="0"/>
              </a:spcAft>
              <a:buClr>
                <a:schemeClr val="lt1"/>
              </a:buClr>
              <a:buSzPts val="1800"/>
              <a:buChar char="●"/>
            </a:pPr>
            <a:r>
              <a:rPr lang="en-IN" sz="1800">
                <a:solidFill>
                  <a:schemeClr val="lt1"/>
                </a:solidFill>
              </a:rPr>
              <a:t>Access and Stigma-AI-based depression resources also hope to address other barriers to mental health treatment, such as a lack of providers in rural areas, the stigma associated with mental illness, and feelings of fear, guilt, or shame that may stop someone with depression from reaching out to others.                                                                                                                                                                     </a:t>
            </a:r>
            <a:endParaRPr sz="1800">
              <a:solidFill>
                <a:schemeClr val="lt1"/>
              </a:solidFill>
            </a:endParaRPr>
          </a:p>
          <a:p>
            <a:pPr indent="-342900" lvl="0" marL="457200" rtl="0" algn="l">
              <a:lnSpc>
                <a:spcPct val="90000"/>
              </a:lnSpc>
              <a:spcBef>
                <a:spcPts val="0"/>
              </a:spcBef>
              <a:spcAft>
                <a:spcPts val="0"/>
              </a:spcAft>
              <a:buClr>
                <a:schemeClr val="lt1"/>
              </a:buClr>
              <a:buSzPts val="1800"/>
              <a:buChar char="●"/>
            </a:pPr>
            <a:r>
              <a:rPr lang="en-IN" sz="1800">
                <a:solidFill>
                  <a:schemeClr val="lt1"/>
                </a:solidFill>
              </a:rPr>
              <a:t>Privacy and Anonymity-Many people value their privacy and enjoy the anonymity technology can provide. Considering the sensitive and personal nature of the content shared in counseling and therapy, programs using AI that can be used anonymously by users can be an appealing asset.</a:t>
            </a:r>
            <a:endParaRPr sz="1800">
              <a:solidFill>
                <a:schemeClr val="lt1"/>
              </a:solidFill>
            </a:endParaRPr>
          </a:p>
          <a:p>
            <a:pPr indent="0" lvl="0" marL="457200" rtl="0" algn="l">
              <a:lnSpc>
                <a:spcPct val="90000"/>
              </a:lnSpc>
              <a:spcBef>
                <a:spcPts val="0"/>
              </a:spcBef>
              <a:spcAft>
                <a:spcPts val="0"/>
              </a:spcAft>
              <a:buNone/>
            </a:pPr>
            <a:r>
              <a:t/>
            </a:r>
            <a:endParaRPr sz="1800">
              <a:solidFill>
                <a:schemeClr val="lt1"/>
              </a:solidFill>
            </a:endParaRPr>
          </a:p>
          <a:p>
            <a:pPr indent="-342900" lvl="0" marL="457200" rtl="0" algn="l">
              <a:lnSpc>
                <a:spcPct val="90000"/>
              </a:lnSpc>
              <a:spcBef>
                <a:spcPts val="0"/>
              </a:spcBef>
              <a:spcAft>
                <a:spcPts val="0"/>
              </a:spcAft>
              <a:buClr>
                <a:schemeClr val="lt1"/>
              </a:buClr>
              <a:buSzPts val="1800"/>
              <a:buChar char="●"/>
            </a:pPr>
            <a:r>
              <a:rPr lang="en-IN" sz="1800">
                <a:solidFill>
                  <a:schemeClr val="lt1"/>
                </a:solidFill>
              </a:rPr>
              <a:t>Accessibility and Responsiveness-AI apps can provide unprecedented accessibility by being available 24/7 at little to no cost. The programs collect data that allow them to create a level of therapeutic rapport with users and offer relevant responses.</a:t>
            </a:r>
            <a:endParaRPr sz="1800">
              <a:solidFill>
                <a:schemeClr val="lt1"/>
              </a:solidFill>
            </a:endParaRPr>
          </a:p>
          <a:p>
            <a:pPr indent="0" lvl="0" marL="457200" rtl="0" algn="l">
              <a:lnSpc>
                <a:spcPct val="90000"/>
              </a:lnSpc>
              <a:spcBef>
                <a:spcPts val="1000"/>
              </a:spcBef>
              <a:spcAft>
                <a:spcPts val="0"/>
              </a:spcAft>
              <a:buNone/>
            </a:pPr>
            <a:r>
              <a:t/>
            </a:r>
            <a:endParaRPr sz="2800">
              <a:solidFill>
                <a:schemeClr val="lt1"/>
              </a:solidFill>
              <a:latin typeface="Arial"/>
              <a:ea typeface="Arial"/>
              <a:cs typeface="Arial"/>
              <a:sym typeface="Arial"/>
            </a:endParaRPr>
          </a:p>
          <a:p>
            <a:pPr indent="0" lvl="0" marL="457200" rtl="0" algn="l">
              <a:lnSpc>
                <a:spcPct val="90000"/>
              </a:lnSpc>
              <a:spcBef>
                <a:spcPts val="1400"/>
              </a:spcBef>
              <a:spcAft>
                <a:spcPts val="0"/>
              </a:spcAft>
              <a:buNone/>
            </a:pPr>
            <a:r>
              <a:t/>
            </a:r>
            <a:endParaRPr sz="2100">
              <a:latin typeface="Arial"/>
              <a:ea typeface="Arial"/>
              <a:cs typeface="Arial"/>
              <a:sym typeface="Arial"/>
            </a:endParaRPr>
          </a:p>
          <a:p>
            <a:pPr indent="0" lvl="0" marL="0" rtl="0" algn="l">
              <a:lnSpc>
                <a:spcPct val="90000"/>
              </a:lnSpc>
              <a:spcBef>
                <a:spcPts val="900"/>
              </a:spcBef>
              <a:spcAft>
                <a:spcPts val="0"/>
              </a:spcAft>
              <a:buNone/>
            </a:pPr>
            <a:r>
              <a:t/>
            </a:r>
            <a:endParaRPr sz="2100">
              <a:solidFill>
                <a:srgbClr val="262626"/>
              </a:solidFill>
            </a:endParaRPr>
          </a:p>
        </p:txBody>
      </p:sp>
      <p:pic>
        <p:nvPicPr>
          <p:cNvPr id="196" name="Google Shape;196;g161e6007375_3_0"/>
          <p:cNvPicPr preferRelativeResize="0"/>
          <p:nvPr/>
        </p:nvPicPr>
        <p:blipFill>
          <a:blip r:embed="rId3">
            <a:alphaModFix/>
          </a:blip>
          <a:stretch>
            <a:fillRect/>
          </a:stretch>
        </p:blipFill>
        <p:spPr>
          <a:xfrm>
            <a:off x="148850" y="1772625"/>
            <a:ext cx="3861325" cy="4518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200" name="Shape 200"/>
        <p:cNvGrpSpPr/>
        <p:nvPr/>
      </p:nvGrpSpPr>
      <p:grpSpPr>
        <a:xfrm>
          <a:off x="0" y="0"/>
          <a:ext cx="0" cy="0"/>
          <a:chOff x="0" y="0"/>
          <a:chExt cx="0" cy="0"/>
        </a:xfrm>
      </p:grpSpPr>
      <p:sp>
        <p:nvSpPr>
          <p:cNvPr id="201" name="Google Shape;201;g161e6007375_0_14"/>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IN">
                <a:solidFill>
                  <a:schemeClr val="lt1"/>
                </a:solidFill>
              </a:rPr>
              <a:t>TECHNOLOGIES USED</a:t>
            </a:r>
            <a:endParaRPr>
              <a:solidFill>
                <a:schemeClr val="lt1"/>
              </a:solidFill>
            </a:endParaRPr>
          </a:p>
        </p:txBody>
      </p:sp>
      <p:sp>
        <p:nvSpPr>
          <p:cNvPr id="202" name="Google Shape;202;g161e6007375_0_14"/>
          <p:cNvSpPr txBox="1"/>
          <p:nvPr>
            <p:ph idx="1" type="body"/>
          </p:nvPr>
        </p:nvSpPr>
        <p:spPr>
          <a:xfrm>
            <a:off x="220850" y="1947150"/>
            <a:ext cx="5925300" cy="4356900"/>
          </a:xfrm>
          <a:prstGeom prst="rect">
            <a:avLst/>
          </a:prstGeom>
        </p:spPr>
        <p:txBody>
          <a:bodyPr anchorCtr="0" anchor="t" bIns="45700" lIns="91425" spcFirstLastPara="1" rIns="91425" wrap="square" tIns="45700">
            <a:normAutofit/>
          </a:bodyPr>
          <a:lstStyle/>
          <a:p>
            <a:pPr indent="-349250" lvl="0" marL="457200" rtl="0" algn="l">
              <a:spcBef>
                <a:spcPts val="900"/>
              </a:spcBef>
              <a:spcAft>
                <a:spcPts val="0"/>
              </a:spcAft>
              <a:buClr>
                <a:schemeClr val="lt1"/>
              </a:buClr>
              <a:buSzPts val="1900"/>
              <a:buChar char="●"/>
            </a:pPr>
            <a:r>
              <a:rPr lang="en-IN" sz="2500">
                <a:solidFill>
                  <a:schemeClr val="lt1"/>
                </a:solidFill>
              </a:rPr>
              <a:t>Healing Touch is made using and AI application which is trained to create a positive mindset for the user.</a:t>
            </a:r>
            <a:endParaRPr sz="2500">
              <a:solidFill>
                <a:schemeClr val="lt1"/>
              </a:solidFill>
            </a:endParaRPr>
          </a:p>
          <a:p>
            <a:pPr indent="-349250" lvl="0" marL="457200" rtl="0" algn="l">
              <a:spcBef>
                <a:spcPts val="0"/>
              </a:spcBef>
              <a:spcAft>
                <a:spcPts val="0"/>
              </a:spcAft>
              <a:buClr>
                <a:schemeClr val="lt1"/>
              </a:buClr>
              <a:buSzPts val="1900"/>
              <a:buChar char="●"/>
            </a:pPr>
            <a:r>
              <a:rPr lang="en-IN" sz="2500">
                <a:solidFill>
                  <a:schemeClr val="lt1"/>
                </a:solidFill>
              </a:rPr>
              <a:t>The app is made on Android Studio using Java and XML languages.</a:t>
            </a:r>
            <a:endParaRPr sz="2500">
              <a:solidFill>
                <a:schemeClr val="lt1"/>
              </a:solidFill>
            </a:endParaRPr>
          </a:p>
          <a:p>
            <a:pPr indent="-349250" lvl="0" marL="457200" rtl="0" algn="l">
              <a:spcBef>
                <a:spcPts val="0"/>
              </a:spcBef>
              <a:spcAft>
                <a:spcPts val="0"/>
              </a:spcAft>
              <a:buClr>
                <a:schemeClr val="lt1"/>
              </a:buClr>
              <a:buSzPts val="1900"/>
              <a:buChar char="●"/>
            </a:pPr>
            <a:r>
              <a:rPr lang="en-IN" sz="2500">
                <a:solidFill>
                  <a:schemeClr val="lt1"/>
                </a:solidFill>
              </a:rPr>
              <a:t>AI helps the chatbot to respond the user.</a:t>
            </a:r>
            <a:endParaRPr sz="2500">
              <a:solidFill>
                <a:schemeClr val="lt1"/>
              </a:solidFill>
            </a:endParaRPr>
          </a:p>
        </p:txBody>
      </p:sp>
      <p:pic>
        <p:nvPicPr>
          <p:cNvPr id="203" name="Google Shape;203;g161e6007375_0_14"/>
          <p:cNvPicPr preferRelativeResize="0"/>
          <p:nvPr/>
        </p:nvPicPr>
        <p:blipFill>
          <a:blip r:embed="rId3">
            <a:alphaModFix/>
          </a:blip>
          <a:stretch>
            <a:fillRect/>
          </a:stretch>
        </p:blipFill>
        <p:spPr>
          <a:xfrm>
            <a:off x="6280075" y="1858000"/>
            <a:ext cx="2765025" cy="4356899"/>
          </a:xfrm>
          <a:prstGeom prst="rect">
            <a:avLst/>
          </a:prstGeom>
          <a:noFill/>
          <a:ln>
            <a:noFill/>
          </a:ln>
        </p:spPr>
      </p:pic>
      <p:pic>
        <p:nvPicPr>
          <p:cNvPr id="204" name="Google Shape;204;g161e6007375_0_14"/>
          <p:cNvPicPr preferRelativeResize="0"/>
          <p:nvPr/>
        </p:nvPicPr>
        <p:blipFill>
          <a:blip r:embed="rId4">
            <a:alphaModFix/>
          </a:blip>
          <a:stretch>
            <a:fillRect/>
          </a:stretch>
        </p:blipFill>
        <p:spPr>
          <a:xfrm>
            <a:off x="9179025" y="1123526"/>
            <a:ext cx="2838600" cy="55746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208" name="Shape 208"/>
        <p:cNvGrpSpPr/>
        <p:nvPr/>
      </p:nvGrpSpPr>
      <p:grpSpPr>
        <a:xfrm>
          <a:off x="0" y="0"/>
          <a:ext cx="0" cy="0"/>
          <a:chOff x="0" y="0"/>
          <a:chExt cx="0" cy="0"/>
        </a:xfrm>
      </p:grpSpPr>
      <p:sp>
        <p:nvSpPr>
          <p:cNvPr id="209" name="Google Shape;209;p9"/>
          <p:cNvSpPr txBox="1"/>
          <p:nvPr>
            <p:ph type="title"/>
          </p:nvPr>
        </p:nvSpPr>
        <p:spPr>
          <a:xfrm>
            <a:off x="2889198" y="539776"/>
            <a:ext cx="6074700" cy="888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4000"/>
              <a:buFont typeface="Century Gothic"/>
              <a:buNone/>
            </a:pPr>
            <a:r>
              <a:rPr lang="en-IN" sz="4300">
                <a:solidFill>
                  <a:schemeClr val="lt1"/>
                </a:solidFill>
              </a:rPr>
              <a:t>MARKET ANALYSIS</a:t>
            </a:r>
            <a:endParaRPr sz="4300">
              <a:solidFill>
                <a:schemeClr val="lt1"/>
              </a:solidFill>
            </a:endParaRPr>
          </a:p>
        </p:txBody>
      </p:sp>
      <p:sp>
        <p:nvSpPr>
          <p:cNvPr id="210" name="Google Shape;210;p9"/>
          <p:cNvSpPr txBox="1"/>
          <p:nvPr>
            <p:ph idx="1" type="body"/>
          </p:nvPr>
        </p:nvSpPr>
        <p:spPr>
          <a:xfrm>
            <a:off x="5001100" y="1282475"/>
            <a:ext cx="6767700" cy="5459400"/>
          </a:xfrm>
          <a:prstGeom prst="rect">
            <a:avLst/>
          </a:prstGeom>
          <a:noFill/>
          <a:ln>
            <a:noFill/>
          </a:ln>
        </p:spPr>
        <p:txBody>
          <a:bodyPr anchorCtr="0" anchor="t" bIns="45700" lIns="91425" spcFirstLastPara="1" rIns="91425" wrap="square" tIns="45700">
            <a:normAutofit fontScale="85000" lnSpcReduction="20000"/>
          </a:bodyPr>
          <a:lstStyle/>
          <a:p>
            <a:pPr indent="-352742" lvl="0" marL="457200" rtl="0" algn="just">
              <a:lnSpc>
                <a:spcPct val="100000"/>
              </a:lnSpc>
              <a:spcBef>
                <a:spcPts val="0"/>
              </a:spcBef>
              <a:spcAft>
                <a:spcPts val="0"/>
              </a:spcAft>
              <a:buClr>
                <a:schemeClr val="lt1"/>
              </a:buClr>
              <a:buSzPct val="100000"/>
              <a:buChar char="●"/>
            </a:pPr>
            <a:r>
              <a:rPr lang="en-IN" sz="2300">
                <a:solidFill>
                  <a:schemeClr val="lt1"/>
                </a:solidFill>
              </a:rPr>
              <a:t>The global health market is valued at 381.31 Billion $ and is estimated to be valued at 537.97 Billion $ growing at a CAGR of 3.5% from 2021 to 2030</a:t>
            </a:r>
            <a:endParaRPr sz="2300">
              <a:solidFill>
                <a:schemeClr val="lt1"/>
              </a:solidFill>
            </a:endParaRPr>
          </a:p>
          <a:p>
            <a:pPr indent="-352742" lvl="0" marL="457200" rtl="0" algn="just">
              <a:lnSpc>
                <a:spcPct val="100000"/>
              </a:lnSpc>
              <a:spcBef>
                <a:spcPts val="0"/>
              </a:spcBef>
              <a:spcAft>
                <a:spcPts val="0"/>
              </a:spcAft>
              <a:buClr>
                <a:schemeClr val="lt1"/>
              </a:buClr>
              <a:buSzPct val="100000"/>
              <a:buChar char="●"/>
            </a:pPr>
            <a:r>
              <a:rPr lang="en-IN" sz="2300">
                <a:solidFill>
                  <a:schemeClr val="lt1"/>
                </a:solidFill>
              </a:rPr>
              <a:t>India mental health market is expected to grow significantly by 2028 expanding at a reasonable CAGR during the forecast period (2022-2028).</a:t>
            </a:r>
            <a:endParaRPr sz="2300">
              <a:solidFill>
                <a:schemeClr val="lt1"/>
              </a:solidFill>
            </a:endParaRPr>
          </a:p>
          <a:p>
            <a:pPr indent="-325755" lvl="0" marL="457200" rtl="0" algn="l">
              <a:lnSpc>
                <a:spcPct val="115000"/>
              </a:lnSpc>
              <a:spcBef>
                <a:spcPts val="0"/>
              </a:spcBef>
              <a:spcAft>
                <a:spcPts val="0"/>
              </a:spcAft>
              <a:buClr>
                <a:schemeClr val="lt1"/>
              </a:buClr>
              <a:buSzPct val="78260"/>
              <a:buChar char="●"/>
            </a:pPr>
            <a:r>
              <a:rPr lang="en-IN" sz="2300">
                <a:solidFill>
                  <a:schemeClr val="lt1"/>
                </a:solidFill>
              </a:rPr>
              <a:t>In India, there were 3 Psychiatrists per 10 lakh population</a:t>
            </a:r>
            <a:r>
              <a:rPr lang="en-IN" sz="1300">
                <a:solidFill>
                  <a:schemeClr val="lt1"/>
                </a:solidFill>
                <a:latin typeface="Arial"/>
                <a:ea typeface="Arial"/>
                <a:cs typeface="Arial"/>
                <a:sym typeface="Arial"/>
              </a:rPr>
              <a:t>  </a:t>
            </a:r>
            <a:r>
              <a:rPr lang="en-IN">
                <a:solidFill>
                  <a:schemeClr val="lt1"/>
                </a:solidFill>
              </a:rPr>
              <a:t>and around 5 </a:t>
            </a:r>
            <a:r>
              <a:rPr lang="en-IN">
                <a:solidFill>
                  <a:schemeClr val="lt1"/>
                </a:solidFill>
              </a:rPr>
              <a:t>psychologist</a:t>
            </a:r>
            <a:r>
              <a:rPr lang="en-IN">
                <a:solidFill>
                  <a:schemeClr val="lt1"/>
                </a:solidFill>
              </a:rPr>
              <a:t> per 1 crore population. This makes availability of professionals limited to most demanding and high paying locations </a:t>
            </a:r>
            <a:endParaRPr>
              <a:solidFill>
                <a:schemeClr val="lt1"/>
              </a:solidFill>
            </a:endParaRPr>
          </a:p>
          <a:p>
            <a:pPr indent="-325755" lvl="0" marL="457200" rtl="0" algn="l">
              <a:lnSpc>
                <a:spcPct val="115000"/>
              </a:lnSpc>
              <a:spcBef>
                <a:spcPts val="0"/>
              </a:spcBef>
              <a:spcAft>
                <a:spcPts val="0"/>
              </a:spcAft>
              <a:buClr>
                <a:schemeClr val="lt1"/>
              </a:buClr>
              <a:buSzPct val="75000"/>
              <a:buChar char="●"/>
            </a:pPr>
            <a:r>
              <a:rPr lang="en-IN">
                <a:solidFill>
                  <a:schemeClr val="lt1"/>
                </a:solidFill>
              </a:rPr>
              <a:t>On the other hand the mental-health providers are overworked </a:t>
            </a:r>
            <a:endParaRPr>
              <a:solidFill>
                <a:schemeClr val="lt1"/>
              </a:solidFill>
            </a:endParaRPr>
          </a:p>
          <a:p>
            <a:pPr indent="-325755" lvl="0" marL="457200" rtl="0" algn="l">
              <a:lnSpc>
                <a:spcPct val="115000"/>
              </a:lnSpc>
              <a:spcBef>
                <a:spcPts val="0"/>
              </a:spcBef>
              <a:spcAft>
                <a:spcPts val="0"/>
              </a:spcAft>
              <a:buClr>
                <a:schemeClr val="lt1"/>
              </a:buClr>
              <a:buSzPct val="75000"/>
              <a:buChar char="●"/>
            </a:pPr>
            <a:r>
              <a:rPr lang="en-IN">
                <a:solidFill>
                  <a:schemeClr val="lt1"/>
                </a:solidFill>
              </a:rPr>
              <a:t>Government of india has already launched </a:t>
            </a:r>
            <a:r>
              <a:rPr b="1" lang="en-IN">
                <a:solidFill>
                  <a:schemeClr val="lt1"/>
                </a:solidFill>
              </a:rPr>
              <a:t>National mental health policy </a:t>
            </a:r>
            <a:r>
              <a:rPr lang="en-IN">
                <a:solidFill>
                  <a:schemeClr val="lt1"/>
                </a:solidFill>
              </a:rPr>
              <a:t>to provide universal psychiatric care available to all</a:t>
            </a:r>
            <a:endParaRPr>
              <a:solidFill>
                <a:schemeClr val="lt1"/>
              </a:solidFill>
            </a:endParaRPr>
          </a:p>
          <a:p>
            <a:pPr indent="-325755" lvl="0" marL="457200" rtl="0" algn="l">
              <a:lnSpc>
                <a:spcPct val="115000"/>
              </a:lnSpc>
              <a:spcBef>
                <a:spcPts val="0"/>
              </a:spcBef>
              <a:spcAft>
                <a:spcPts val="0"/>
              </a:spcAft>
              <a:buClr>
                <a:schemeClr val="lt1"/>
              </a:buClr>
              <a:buSzPct val="75000"/>
              <a:buChar char="●"/>
            </a:pPr>
            <a:r>
              <a:rPr lang="en-IN">
                <a:solidFill>
                  <a:schemeClr val="lt1"/>
                </a:solidFill>
              </a:rPr>
              <a:t>This has proved to be a boon for mental-health industry and opened a lot of growing </a:t>
            </a:r>
            <a:r>
              <a:rPr lang="en-IN">
                <a:solidFill>
                  <a:schemeClr val="lt1"/>
                </a:solidFill>
              </a:rPr>
              <a:t>opportunities</a:t>
            </a:r>
            <a:r>
              <a:rPr lang="en-IN">
                <a:solidFill>
                  <a:schemeClr val="lt1"/>
                </a:solidFill>
              </a:rPr>
              <a:t> in the </a:t>
            </a:r>
            <a:r>
              <a:rPr lang="en-IN">
                <a:solidFill>
                  <a:schemeClr val="lt1"/>
                </a:solidFill>
              </a:rPr>
              <a:t>sector. </a:t>
            </a:r>
            <a:r>
              <a:rPr lang="en-IN"/>
              <a:t> </a:t>
            </a:r>
            <a:endParaRPr/>
          </a:p>
        </p:txBody>
      </p:sp>
      <p:sp>
        <p:nvSpPr>
          <p:cNvPr id="211" name="Google Shape;211;p9"/>
          <p:cNvSpPr txBox="1"/>
          <p:nvPr/>
        </p:nvSpPr>
        <p:spPr>
          <a:xfrm>
            <a:off x="-3898350" y="9403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2" name="Google Shape;212;p9"/>
          <p:cNvPicPr preferRelativeResize="0"/>
          <p:nvPr/>
        </p:nvPicPr>
        <p:blipFill>
          <a:blip r:embed="rId3">
            <a:alphaModFix/>
          </a:blip>
          <a:stretch>
            <a:fillRect/>
          </a:stretch>
        </p:blipFill>
        <p:spPr>
          <a:xfrm>
            <a:off x="334225" y="1656375"/>
            <a:ext cx="4448950" cy="4373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10"/>
                                        </p:tgtEl>
                                      </p:cBhvr>
                                    </p:animEffect>
                                    <p:set>
                                      <p:cBhvr>
                                        <p:cTn dur="1" fill="hold">
                                          <p:stCondLst>
                                            <p:cond delay="1000"/>
                                          </p:stCondLst>
                                        </p:cTn>
                                        <p:tgtEl>
                                          <p:spTgt spid="21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216" name="Shape 216"/>
        <p:cNvGrpSpPr/>
        <p:nvPr/>
      </p:nvGrpSpPr>
      <p:grpSpPr>
        <a:xfrm>
          <a:off x="0" y="0"/>
          <a:ext cx="0" cy="0"/>
          <a:chOff x="0" y="0"/>
          <a:chExt cx="0" cy="0"/>
        </a:xfrm>
      </p:grpSpPr>
      <p:pic>
        <p:nvPicPr>
          <p:cNvPr id="217" name="Google Shape;217;g161e6007375_4_7"/>
          <p:cNvPicPr preferRelativeResize="0"/>
          <p:nvPr/>
        </p:nvPicPr>
        <p:blipFill>
          <a:blip r:embed="rId3">
            <a:alphaModFix/>
          </a:blip>
          <a:stretch>
            <a:fillRect/>
          </a:stretch>
        </p:blipFill>
        <p:spPr>
          <a:xfrm>
            <a:off x="645300" y="450425"/>
            <a:ext cx="10901425" cy="5797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221" name="Shape 221"/>
        <p:cNvGrpSpPr/>
        <p:nvPr/>
      </p:nvGrpSpPr>
      <p:grpSpPr>
        <a:xfrm>
          <a:off x="0" y="0"/>
          <a:ext cx="0" cy="0"/>
          <a:chOff x="0" y="0"/>
          <a:chExt cx="0" cy="0"/>
        </a:xfrm>
      </p:grpSpPr>
      <p:sp>
        <p:nvSpPr>
          <p:cNvPr id="222" name="Google Shape;222;g161e6007375_1_59"/>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solidFill>
                  <a:schemeClr val="lt1"/>
                </a:solidFill>
              </a:rPr>
              <a:t>SWOT ANALYSIS</a:t>
            </a:r>
            <a:endParaRPr>
              <a:solidFill>
                <a:schemeClr val="lt1"/>
              </a:solidFill>
            </a:endParaRPr>
          </a:p>
        </p:txBody>
      </p:sp>
      <p:sp>
        <p:nvSpPr>
          <p:cNvPr id="223" name="Google Shape;223;g161e6007375_1_59"/>
          <p:cNvSpPr txBox="1"/>
          <p:nvPr>
            <p:ph idx="1" type="body"/>
          </p:nvPr>
        </p:nvSpPr>
        <p:spPr>
          <a:xfrm>
            <a:off x="685800" y="2063396"/>
            <a:ext cx="10394700" cy="3311100"/>
          </a:xfrm>
          <a:prstGeom prst="rect">
            <a:avLst/>
          </a:prstGeom>
        </p:spPr>
        <p:txBody>
          <a:bodyPr anchorCtr="0" anchor="t" bIns="45700" lIns="91425" spcFirstLastPara="1" rIns="91425" wrap="square" tIns="45700">
            <a:normAutofit/>
          </a:bodyPr>
          <a:lstStyle/>
          <a:p>
            <a:pPr indent="0" lvl="0" marL="0" rtl="0" algn="l">
              <a:spcBef>
                <a:spcPts val="900"/>
              </a:spcBef>
              <a:spcAft>
                <a:spcPts val="0"/>
              </a:spcAft>
              <a:buNone/>
            </a:pPr>
            <a:r>
              <a:t/>
            </a:r>
            <a:endParaRPr/>
          </a:p>
        </p:txBody>
      </p:sp>
      <p:pic>
        <p:nvPicPr>
          <p:cNvPr id="224" name="Google Shape;224;g161e6007375_1_59"/>
          <p:cNvPicPr preferRelativeResize="0"/>
          <p:nvPr/>
        </p:nvPicPr>
        <p:blipFill>
          <a:blip r:embed="rId3">
            <a:alphaModFix/>
          </a:blip>
          <a:stretch>
            <a:fillRect/>
          </a:stretch>
        </p:blipFill>
        <p:spPr>
          <a:xfrm>
            <a:off x="457200" y="1685450"/>
            <a:ext cx="11277600" cy="4780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228" name="Shape 228"/>
        <p:cNvGrpSpPr/>
        <p:nvPr/>
      </p:nvGrpSpPr>
      <p:grpSpPr>
        <a:xfrm>
          <a:off x="0" y="0"/>
          <a:ext cx="0" cy="0"/>
          <a:chOff x="0" y="0"/>
          <a:chExt cx="0" cy="0"/>
        </a:xfrm>
      </p:grpSpPr>
      <p:sp>
        <p:nvSpPr>
          <p:cNvPr id="229" name="Google Shape;229;p11"/>
          <p:cNvSpPr txBox="1"/>
          <p:nvPr>
            <p:ph type="title"/>
          </p:nvPr>
        </p:nvSpPr>
        <p:spPr>
          <a:xfrm>
            <a:off x="685800" y="331450"/>
            <a:ext cx="10396800" cy="1152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Century Gothic"/>
              <a:buNone/>
            </a:pPr>
            <a:r>
              <a:rPr lang="en-IN" sz="3600">
                <a:solidFill>
                  <a:schemeClr val="lt1"/>
                </a:solidFill>
              </a:rPr>
              <a:t>TARGET GROUPS</a:t>
            </a:r>
            <a:endParaRPr sz="3600">
              <a:solidFill>
                <a:schemeClr val="lt1"/>
              </a:solidFill>
            </a:endParaRPr>
          </a:p>
        </p:txBody>
      </p:sp>
      <p:sp>
        <p:nvSpPr>
          <p:cNvPr id="230" name="Google Shape;230;p11"/>
          <p:cNvSpPr txBox="1"/>
          <p:nvPr>
            <p:ph idx="1" type="body"/>
          </p:nvPr>
        </p:nvSpPr>
        <p:spPr>
          <a:xfrm>
            <a:off x="566650" y="1483450"/>
            <a:ext cx="8340000" cy="47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IN" sz="1900">
                <a:solidFill>
                  <a:schemeClr val="lt1"/>
                </a:solidFill>
              </a:rPr>
              <a:t>THE TARGET GROUPS WILL BE </a:t>
            </a:r>
            <a:endParaRPr sz="1900">
              <a:solidFill>
                <a:schemeClr val="lt1"/>
              </a:solidFill>
            </a:endParaRPr>
          </a:p>
          <a:p>
            <a:pPr indent="0" lvl="0" marL="0" rtl="0" algn="l">
              <a:lnSpc>
                <a:spcPct val="100000"/>
              </a:lnSpc>
              <a:spcBef>
                <a:spcPts val="900"/>
              </a:spcBef>
              <a:spcAft>
                <a:spcPts val="0"/>
              </a:spcAft>
              <a:buSzPts val="1800"/>
              <a:buNone/>
            </a:pPr>
            <a:r>
              <a:rPr lang="en-IN" sz="2100">
                <a:solidFill>
                  <a:schemeClr val="lt1"/>
                </a:solidFill>
              </a:rPr>
              <a:t>Mental illness is the third leading cause of death among young adults worldwide. </a:t>
            </a:r>
            <a:endParaRPr sz="2100">
              <a:solidFill>
                <a:schemeClr val="lt1"/>
              </a:solidFill>
            </a:endParaRPr>
          </a:p>
          <a:p>
            <a:pPr indent="0" lvl="0" marL="0" rtl="0" algn="l">
              <a:lnSpc>
                <a:spcPct val="100000"/>
              </a:lnSpc>
              <a:spcBef>
                <a:spcPts val="900"/>
              </a:spcBef>
              <a:spcAft>
                <a:spcPts val="0"/>
              </a:spcAft>
              <a:buSzPts val="1800"/>
              <a:buNone/>
            </a:pPr>
            <a:r>
              <a:t/>
            </a:r>
            <a:endParaRPr sz="2100">
              <a:solidFill>
                <a:schemeClr val="lt1"/>
              </a:solidFill>
            </a:endParaRPr>
          </a:p>
          <a:p>
            <a:pPr indent="0" lvl="0" marL="0" rtl="0" algn="l">
              <a:lnSpc>
                <a:spcPct val="115000"/>
              </a:lnSpc>
              <a:spcBef>
                <a:spcPts val="0"/>
              </a:spcBef>
              <a:spcAft>
                <a:spcPts val="0"/>
              </a:spcAft>
              <a:buSzPts val="1100"/>
              <a:buNone/>
            </a:pPr>
            <a:r>
              <a:rPr lang="en-IN" sz="2000">
                <a:solidFill>
                  <a:schemeClr val="lt1"/>
                </a:solidFill>
              </a:rPr>
              <a:t>Issues such </a:t>
            </a:r>
            <a:r>
              <a:rPr b="1" lang="en-IN" sz="2000">
                <a:solidFill>
                  <a:schemeClr val="lt1"/>
                </a:solidFill>
              </a:rPr>
              <a:t>as peer pressure, academic expectations and changing bodies can bring a lot of ups and downs for teens. </a:t>
            </a:r>
            <a:r>
              <a:rPr lang="en-IN" sz="2000">
                <a:solidFill>
                  <a:schemeClr val="lt1"/>
                </a:solidFill>
              </a:rPr>
              <a:t>But for some teens, the lows are more than just temporary feelings — they're a symptom of depression.</a:t>
            </a:r>
            <a:endParaRPr sz="2000">
              <a:solidFill>
                <a:schemeClr val="lt1"/>
              </a:solidFill>
            </a:endParaRPr>
          </a:p>
          <a:p>
            <a:pPr indent="0" lvl="0" marL="0" rtl="0" algn="l">
              <a:lnSpc>
                <a:spcPct val="115000"/>
              </a:lnSpc>
              <a:spcBef>
                <a:spcPts val="1800"/>
              </a:spcBef>
              <a:spcAft>
                <a:spcPts val="0"/>
              </a:spcAft>
              <a:buSzPts val="1100"/>
              <a:buNone/>
            </a:pPr>
            <a:r>
              <a:rPr lang="en-IN" sz="2000">
                <a:solidFill>
                  <a:schemeClr val="lt1"/>
                </a:solidFill>
                <a:latin typeface="Arial"/>
                <a:ea typeface="Arial"/>
                <a:cs typeface="Arial"/>
                <a:sym typeface="Arial"/>
              </a:rPr>
              <a:t> </a:t>
            </a:r>
            <a:r>
              <a:rPr lang="en-IN" sz="2000">
                <a:solidFill>
                  <a:schemeClr val="lt1"/>
                </a:solidFill>
              </a:rPr>
              <a:t>Teen depression isn't a weakness or something that can be overcome with willpower — it can have serious consequences and requires long-term treatment. For most teens, depression symptoms ease with treatment such as medication and psychological counseling.</a:t>
            </a:r>
            <a:endParaRPr sz="2000">
              <a:solidFill>
                <a:schemeClr val="lt1"/>
              </a:solidFill>
            </a:endParaRPr>
          </a:p>
          <a:p>
            <a:pPr indent="0" lvl="0" marL="0" rtl="0" algn="l">
              <a:lnSpc>
                <a:spcPct val="150000"/>
              </a:lnSpc>
              <a:spcBef>
                <a:spcPts val="1800"/>
              </a:spcBef>
              <a:spcAft>
                <a:spcPts val="0"/>
              </a:spcAft>
              <a:buClr>
                <a:schemeClr val="dk1"/>
              </a:buClr>
              <a:buSzPts val="1100"/>
              <a:buFont typeface="Arial"/>
              <a:buNone/>
            </a:pPr>
            <a:r>
              <a:t/>
            </a:r>
            <a:endParaRPr>
              <a:solidFill>
                <a:srgbClr val="111111"/>
              </a:solidFill>
            </a:endParaRPr>
          </a:p>
          <a:p>
            <a:pPr indent="0" lvl="0" marL="0" rtl="0" algn="l">
              <a:lnSpc>
                <a:spcPct val="100000"/>
              </a:lnSpc>
              <a:spcBef>
                <a:spcPts val="1800"/>
              </a:spcBef>
              <a:spcAft>
                <a:spcPts val="0"/>
              </a:spcAft>
              <a:buSzPts val="1800"/>
              <a:buNone/>
            </a:pPr>
            <a:r>
              <a:t/>
            </a:r>
            <a:endParaRPr sz="1900"/>
          </a:p>
        </p:txBody>
      </p:sp>
      <p:pic>
        <p:nvPicPr>
          <p:cNvPr id="231" name="Google Shape;231;p11"/>
          <p:cNvPicPr preferRelativeResize="0"/>
          <p:nvPr/>
        </p:nvPicPr>
        <p:blipFill>
          <a:blip r:embed="rId3">
            <a:alphaModFix/>
          </a:blip>
          <a:stretch>
            <a:fillRect/>
          </a:stretch>
        </p:blipFill>
        <p:spPr>
          <a:xfrm>
            <a:off x="8906650" y="2187013"/>
            <a:ext cx="2885775" cy="3161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235" name="Shape 235"/>
        <p:cNvGrpSpPr/>
        <p:nvPr/>
      </p:nvGrpSpPr>
      <p:grpSpPr>
        <a:xfrm>
          <a:off x="0" y="0"/>
          <a:ext cx="0" cy="0"/>
          <a:chOff x="0" y="0"/>
          <a:chExt cx="0" cy="0"/>
        </a:xfrm>
      </p:grpSpPr>
      <p:sp>
        <p:nvSpPr>
          <p:cNvPr id="236" name="Google Shape;236;p10"/>
          <p:cNvSpPr txBox="1"/>
          <p:nvPr>
            <p:ph type="title"/>
          </p:nvPr>
        </p:nvSpPr>
        <p:spPr>
          <a:xfrm>
            <a:off x="1022100" y="691794"/>
            <a:ext cx="10058400" cy="1371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4800"/>
              <a:buFont typeface="Century Gothic"/>
              <a:buNone/>
            </a:pPr>
            <a:r>
              <a:rPr lang="en-IN">
                <a:solidFill>
                  <a:schemeClr val="lt1"/>
                </a:solidFill>
              </a:rPr>
              <a:t>BUSINESS PLAN</a:t>
            </a:r>
            <a:endParaRPr>
              <a:solidFill>
                <a:schemeClr val="lt1"/>
              </a:solidFill>
            </a:endParaRPr>
          </a:p>
        </p:txBody>
      </p:sp>
      <p:sp>
        <p:nvSpPr>
          <p:cNvPr id="237" name="Google Shape;237;p10"/>
          <p:cNvSpPr txBox="1"/>
          <p:nvPr>
            <p:ph idx="1" type="body"/>
          </p:nvPr>
        </p:nvSpPr>
        <p:spPr>
          <a:xfrm>
            <a:off x="1022100" y="2274450"/>
            <a:ext cx="6046200" cy="4194300"/>
          </a:xfrm>
          <a:prstGeom prst="rect">
            <a:avLst/>
          </a:prstGeom>
          <a:noFill/>
          <a:ln>
            <a:noFill/>
          </a:ln>
        </p:spPr>
        <p:txBody>
          <a:bodyPr anchorCtr="0" anchor="t" bIns="45700" lIns="91425" spcFirstLastPara="1" rIns="91425" wrap="square" tIns="45700">
            <a:normAutofit lnSpcReduction="20000"/>
          </a:bodyPr>
          <a:lstStyle/>
          <a:p>
            <a:pPr indent="-342900" lvl="0" marL="457200" rtl="0" algn="just">
              <a:lnSpc>
                <a:spcPct val="100000"/>
              </a:lnSpc>
              <a:spcBef>
                <a:spcPts val="0"/>
              </a:spcBef>
              <a:spcAft>
                <a:spcPts val="0"/>
              </a:spcAft>
              <a:buClr>
                <a:schemeClr val="lt1"/>
              </a:buClr>
              <a:buSzPts val="1800"/>
              <a:buAutoNum type="arabicPeriod"/>
            </a:pPr>
            <a:r>
              <a:rPr lang="en-IN">
                <a:solidFill>
                  <a:schemeClr val="lt1"/>
                </a:solidFill>
              </a:rPr>
              <a:t>First we will </a:t>
            </a:r>
            <a:r>
              <a:rPr lang="en-IN">
                <a:solidFill>
                  <a:schemeClr val="lt1"/>
                </a:solidFill>
              </a:rPr>
              <a:t>upload</a:t>
            </a:r>
            <a:r>
              <a:rPr lang="en-IN">
                <a:solidFill>
                  <a:schemeClr val="lt1"/>
                </a:solidFill>
              </a:rPr>
              <a:t> the chatbot on our web page and then the app will be upload on the google play store and apple store</a:t>
            </a:r>
            <a:endParaRPr>
              <a:solidFill>
                <a:schemeClr val="lt1"/>
              </a:solidFill>
            </a:endParaRPr>
          </a:p>
          <a:p>
            <a:pPr indent="-342900" lvl="0" marL="457200" rtl="0" algn="just">
              <a:lnSpc>
                <a:spcPct val="100000"/>
              </a:lnSpc>
              <a:spcBef>
                <a:spcPts val="0"/>
              </a:spcBef>
              <a:spcAft>
                <a:spcPts val="0"/>
              </a:spcAft>
              <a:buClr>
                <a:schemeClr val="lt1"/>
              </a:buClr>
              <a:buSzPts val="1800"/>
              <a:buAutoNum type="arabicPeriod"/>
            </a:pPr>
            <a:r>
              <a:rPr lang="en-IN">
                <a:solidFill>
                  <a:schemeClr val="lt1"/>
                </a:solidFill>
              </a:rPr>
              <a:t>The app will be current available to the users for </a:t>
            </a:r>
            <a:r>
              <a:rPr b="1" lang="en-IN">
                <a:solidFill>
                  <a:schemeClr val="lt1"/>
                </a:solidFill>
              </a:rPr>
              <a:t>no cost</a:t>
            </a:r>
            <a:endParaRPr b="1">
              <a:solidFill>
                <a:schemeClr val="lt1"/>
              </a:solidFill>
            </a:endParaRPr>
          </a:p>
          <a:p>
            <a:pPr indent="0" lvl="0" marL="457200" rtl="0" algn="just">
              <a:lnSpc>
                <a:spcPct val="100000"/>
              </a:lnSpc>
              <a:spcBef>
                <a:spcPts val="0"/>
              </a:spcBef>
              <a:spcAft>
                <a:spcPts val="0"/>
              </a:spcAft>
              <a:buNone/>
            </a:pPr>
            <a:r>
              <a:t/>
            </a:r>
            <a:endParaRPr>
              <a:solidFill>
                <a:schemeClr val="lt1"/>
              </a:solidFill>
            </a:endParaRPr>
          </a:p>
          <a:p>
            <a:pPr indent="0" lvl="0" marL="0" rtl="0" algn="just">
              <a:lnSpc>
                <a:spcPct val="100000"/>
              </a:lnSpc>
              <a:spcBef>
                <a:spcPts val="0"/>
              </a:spcBef>
              <a:spcAft>
                <a:spcPts val="0"/>
              </a:spcAft>
              <a:buNone/>
            </a:pPr>
            <a:r>
              <a:rPr lang="en-IN">
                <a:solidFill>
                  <a:schemeClr val="lt1"/>
                </a:solidFill>
              </a:rPr>
              <a:t>      </a:t>
            </a:r>
            <a:r>
              <a:rPr lang="en-IN" sz="2200">
                <a:solidFill>
                  <a:schemeClr val="lt1"/>
                </a:solidFill>
              </a:rPr>
              <a:t> </a:t>
            </a:r>
            <a:r>
              <a:rPr b="1" lang="en-IN" sz="2200">
                <a:solidFill>
                  <a:schemeClr val="lt1"/>
                </a:solidFill>
              </a:rPr>
              <a:t>MARKETING</a:t>
            </a:r>
            <a:r>
              <a:rPr b="1" lang="en-IN" sz="2200">
                <a:solidFill>
                  <a:schemeClr val="lt1"/>
                </a:solidFill>
              </a:rPr>
              <a:t> STRATEGY</a:t>
            </a:r>
            <a:endParaRPr b="1" sz="2200">
              <a:solidFill>
                <a:schemeClr val="lt1"/>
              </a:solidFill>
            </a:endParaRPr>
          </a:p>
          <a:p>
            <a:pPr indent="-342900" lvl="0" marL="457200" rtl="0" algn="just">
              <a:lnSpc>
                <a:spcPct val="100000"/>
              </a:lnSpc>
              <a:spcBef>
                <a:spcPts val="0"/>
              </a:spcBef>
              <a:spcAft>
                <a:spcPts val="0"/>
              </a:spcAft>
              <a:buClr>
                <a:schemeClr val="lt1"/>
              </a:buClr>
              <a:buSzPts val="1800"/>
              <a:buChar char="●"/>
            </a:pPr>
            <a:r>
              <a:rPr lang="en-IN">
                <a:solidFill>
                  <a:schemeClr val="lt1"/>
                </a:solidFill>
              </a:rPr>
              <a:t>The marketing of the app will be done through web site and </a:t>
            </a:r>
            <a:r>
              <a:rPr lang="en-IN" u="sng">
                <a:solidFill>
                  <a:schemeClr val="lt1"/>
                </a:solidFill>
              </a:rPr>
              <a:t>word of mouth</a:t>
            </a:r>
            <a:endParaRPr u="sng">
              <a:solidFill>
                <a:schemeClr val="lt1"/>
              </a:solidFill>
            </a:endParaRPr>
          </a:p>
          <a:p>
            <a:pPr indent="-342900" lvl="0" marL="457200" rtl="0" algn="just">
              <a:lnSpc>
                <a:spcPct val="100000"/>
              </a:lnSpc>
              <a:spcBef>
                <a:spcPts val="0"/>
              </a:spcBef>
              <a:spcAft>
                <a:spcPts val="0"/>
              </a:spcAft>
              <a:buClr>
                <a:schemeClr val="lt1"/>
              </a:buClr>
              <a:buSzPts val="1800"/>
              <a:buChar char="●"/>
            </a:pPr>
            <a:r>
              <a:rPr lang="en-IN">
                <a:solidFill>
                  <a:schemeClr val="lt1"/>
                </a:solidFill>
              </a:rPr>
              <a:t>We will also conduct mental health awareness </a:t>
            </a:r>
            <a:r>
              <a:rPr lang="en-IN">
                <a:solidFill>
                  <a:schemeClr val="lt1"/>
                </a:solidFill>
              </a:rPr>
              <a:t>campaigns</a:t>
            </a:r>
            <a:r>
              <a:rPr lang="en-IN">
                <a:solidFill>
                  <a:schemeClr val="lt1"/>
                </a:solidFill>
              </a:rPr>
              <a:t> and counselling in the school</a:t>
            </a:r>
            <a:endParaRPr>
              <a:solidFill>
                <a:schemeClr val="lt1"/>
              </a:solidFill>
            </a:endParaRPr>
          </a:p>
        </p:txBody>
      </p:sp>
      <p:pic>
        <p:nvPicPr>
          <p:cNvPr id="238" name="Google Shape;238;p10"/>
          <p:cNvPicPr preferRelativeResize="0"/>
          <p:nvPr/>
        </p:nvPicPr>
        <p:blipFill rotWithShape="1">
          <a:blip r:embed="rId3">
            <a:alphaModFix/>
          </a:blip>
          <a:srcRect b="9165" l="0" r="0" t="0"/>
          <a:stretch/>
        </p:blipFill>
        <p:spPr>
          <a:xfrm>
            <a:off x="7220700" y="2215800"/>
            <a:ext cx="4551774" cy="3222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110" name="Shape 110"/>
        <p:cNvGrpSpPr/>
        <p:nvPr/>
      </p:nvGrpSpPr>
      <p:grpSpPr>
        <a:xfrm>
          <a:off x="0" y="0"/>
          <a:ext cx="0" cy="0"/>
          <a:chOff x="0" y="0"/>
          <a:chExt cx="0" cy="0"/>
        </a:xfrm>
      </p:grpSpPr>
      <p:sp>
        <p:nvSpPr>
          <p:cNvPr id="111" name="Google Shape;111;p2"/>
          <p:cNvSpPr txBox="1"/>
          <p:nvPr>
            <p:ph type="title"/>
          </p:nvPr>
        </p:nvSpPr>
        <p:spPr>
          <a:xfrm>
            <a:off x="1141600" y="785469"/>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Century Gothic"/>
              <a:buNone/>
            </a:pPr>
            <a:r>
              <a:rPr lang="en-IN">
                <a:solidFill>
                  <a:schemeClr val="lt1"/>
                </a:solidFill>
              </a:rPr>
              <a:t>PROBLEM STATEMENT</a:t>
            </a:r>
            <a:endParaRPr>
              <a:solidFill>
                <a:schemeClr val="lt1"/>
              </a:solidFill>
            </a:endParaRPr>
          </a:p>
        </p:txBody>
      </p:sp>
      <p:sp>
        <p:nvSpPr>
          <p:cNvPr id="112" name="Google Shape;112;p2"/>
          <p:cNvSpPr txBox="1"/>
          <p:nvPr>
            <p:ph idx="1" type="body"/>
          </p:nvPr>
        </p:nvSpPr>
        <p:spPr>
          <a:xfrm>
            <a:off x="323900" y="2157075"/>
            <a:ext cx="10297200" cy="3335400"/>
          </a:xfrm>
          <a:prstGeom prst="rect">
            <a:avLst/>
          </a:prstGeom>
          <a:noFill/>
          <a:ln>
            <a:noFill/>
          </a:ln>
        </p:spPr>
        <p:txBody>
          <a:bodyPr anchorCtr="0" anchor="t" bIns="45700" lIns="91425" spcFirstLastPara="1" rIns="91425" wrap="square" tIns="45700">
            <a:normAutofit lnSpcReduction="20000"/>
          </a:bodyPr>
          <a:lstStyle/>
          <a:p>
            <a:pPr indent="-374650" lvl="0" marL="457200" rtl="0" algn="l">
              <a:lnSpc>
                <a:spcPct val="83000"/>
              </a:lnSpc>
              <a:spcBef>
                <a:spcPts val="0"/>
              </a:spcBef>
              <a:spcAft>
                <a:spcPts val="0"/>
              </a:spcAft>
              <a:buClr>
                <a:schemeClr val="lt1"/>
              </a:buClr>
              <a:buSzPts val="2300"/>
              <a:buChar char="●"/>
            </a:pPr>
            <a:r>
              <a:rPr lang="en-IN" sz="2300">
                <a:solidFill>
                  <a:schemeClr val="lt1"/>
                </a:solidFill>
              </a:rPr>
              <a:t>I</a:t>
            </a:r>
            <a:r>
              <a:rPr lang="en-IN" sz="2300">
                <a:solidFill>
                  <a:schemeClr val="lt1"/>
                </a:solidFill>
              </a:rPr>
              <a:t>n this, we are discussing about improving the mental health of a being, especially in the Teenagers. </a:t>
            </a:r>
            <a:endParaRPr sz="2300">
              <a:solidFill>
                <a:schemeClr val="lt1"/>
              </a:solidFill>
            </a:endParaRPr>
          </a:p>
          <a:p>
            <a:pPr indent="-374650" lvl="0" marL="457200" rtl="0" algn="l">
              <a:lnSpc>
                <a:spcPct val="83000"/>
              </a:lnSpc>
              <a:spcBef>
                <a:spcPts val="0"/>
              </a:spcBef>
              <a:spcAft>
                <a:spcPts val="0"/>
              </a:spcAft>
              <a:buClr>
                <a:schemeClr val="lt1"/>
              </a:buClr>
              <a:buSzPts val="2300"/>
              <a:buChar char="●"/>
            </a:pPr>
            <a:r>
              <a:rPr lang="en-IN" sz="2300">
                <a:solidFill>
                  <a:schemeClr val="lt1"/>
                </a:solidFill>
              </a:rPr>
              <a:t>They face a problem that they don’t even know the real cause of , why they are not able to give their 100% in academic performance. </a:t>
            </a:r>
            <a:endParaRPr sz="2300">
              <a:solidFill>
                <a:schemeClr val="lt1"/>
              </a:solidFill>
            </a:endParaRPr>
          </a:p>
          <a:p>
            <a:pPr indent="-374650" lvl="0" marL="457200" rtl="0" algn="l">
              <a:lnSpc>
                <a:spcPct val="83000"/>
              </a:lnSpc>
              <a:spcBef>
                <a:spcPts val="0"/>
              </a:spcBef>
              <a:spcAft>
                <a:spcPts val="0"/>
              </a:spcAft>
              <a:buClr>
                <a:schemeClr val="lt1"/>
              </a:buClr>
              <a:buSzPts val="2300"/>
              <a:buChar char="●"/>
            </a:pPr>
            <a:r>
              <a:rPr lang="en-IN" sz="2300">
                <a:solidFill>
                  <a:schemeClr val="lt1"/>
                </a:solidFill>
              </a:rPr>
              <a:t>We are targeting  about improving their mental health as seeking professional help is also difficult for being </a:t>
            </a:r>
            <a:r>
              <a:rPr b="1" lang="en-IN" sz="2300">
                <a:solidFill>
                  <a:schemeClr val="lt1"/>
                </a:solidFill>
              </a:rPr>
              <a:t>expensive and inaccessible</a:t>
            </a:r>
            <a:r>
              <a:rPr lang="en-IN" sz="2300">
                <a:solidFill>
                  <a:schemeClr val="lt1"/>
                </a:solidFill>
              </a:rPr>
              <a:t> due to family views as well. </a:t>
            </a:r>
            <a:endParaRPr sz="2300">
              <a:solidFill>
                <a:schemeClr val="lt1"/>
              </a:solidFill>
            </a:endParaRPr>
          </a:p>
          <a:p>
            <a:pPr indent="-374650" lvl="0" marL="457200" rtl="0" algn="l">
              <a:lnSpc>
                <a:spcPct val="83000"/>
              </a:lnSpc>
              <a:spcBef>
                <a:spcPts val="0"/>
              </a:spcBef>
              <a:spcAft>
                <a:spcPts val="0"/>
              </a:spcAft>
              <a:buClr>
                <a:schemeClr val="lt1"/>
              </a:buClr>
              <a:buSzPts val="2300"/>
              <a:buChar char="●"/>
            </a:pPr>
            <a:r>
              <a:rPr lang="en-IN" sz="2300">
                <a:solidFill>
                  <a:schemeClr val="lt1"/>
                </a:solidFill>
              </a:rPr>
              <a:t>We aim to aid in making a safe space for teenagers  in need of a secure and understanding community, and provide mental health guidance and professional help.</a:t>
            </a:r>
            <a:endParaRPr sz="8000">
              <a:solidFill>
                <a:schemeClr val="lt1"/>
              </a:solidFill>
            </a:endParaRPr>
          </a:p>
          <a:p>
            <a:pPr indent="0" lvl="0" marL="182880" rtl="0" algn="l">
              <a:lnSpc>
                <a:spcPct val="100000"/>
              </a:lnSpc>
              <a:spcBef>
                <a:spcPts val="0"/>
              </a:spcBef>
              <a:spcAft>
                <a:spcPts val="0"/>
              </a:spcAft>
              <a:buNone/>
            </a:pPr>
            <a:r>
              <a:t/>
            </a:r>
            <a:endParaRPr/>
          </a:p>
        </p:txBody>
      </p:sp>
      <p:pic>
        <p:nvPicPr>
          <p:cNvPr id="113" name="Google Shape;113;p2"/>
          <p:cNvPicPr preferRelativeResize="0"/>
          <p:nvPr/>
        </p:nvPicPr>
        <p:blipFill rotWithShape="1">
          <a:blip r:embed="rId3">
            <a:alphaModFix/>
          </a:blip>
          <a:srcRect b="0" l="0" r="0" t="0"/>
          <a:stretch/>
        </p:blipFill>
        <p:spPr>
          <a:xfrm>
            <a:off x="7490411" y="296319"/>
            <a:ext cx="3623906" cy="1657350"/>
          </a:xfrm>
          <a:prstGeom prst="rect">
            <a:avLst/>
          </a:prstGeom>
          <a:noFill/>
          <a:ln>
            <a:noFill/>
          </a:ln>
        </p:spPr>
      </p:pic>
      <p:pic>
        <p:nvPicPr>
          <p:cNvPr id="114" name="Google Shape;114;p2"/>
          <p:cNvPicPr preferRelativeResize="0"/>
          <p:nvPr/>
        </p:nvPicPr>
        <p:blipFill rotWithShape="1">
          <a:blip r:embed="rId4">
            <a:alphaModFix/>
          </a:blip>
          <a:srcRect b="0" l="0" r="0" t="0"/>
          <a:stretch/>
        </p:blipFill>
        <p:spPr>
          <a:xfrm>
            <a:off x="8003600" y="4446075"/>
            <a:ext cx="3373125" cy="2038225"/>
          </a:xfrm>
          <a:prstGeom prst="rect">
            <a:avLst/>
          </a:prstGeom>
          <a:noFill/>
          <a:ln>
            <a:noFill/>
          </a:ln>
        </p:spPr>
      </p:pic>
      <p:pic>
        <p:nvPicPr>
          <p:cNvPr id="115" name="Google Shape;115;p2"/>
          <p:cNvPicPr preferRelativeResize="0"/>
          <p:nvPr/>
        </p:nvPicPr>
        <p:blipFill>
          <a:blip r:embed="rId5">
            <a:alphaModFix/>
          </a:blip>
          <a:stretch>
            <a:fillRect/>
          </a:stretch>
        </p:blipFill>
        <p:spPr>
          <a:xfrm>
            <a:off x="4555575" y="4617575"/>
            <a:ext cx="3230450" cy="1866725"/>
          </a:xfrm>
          <a:prstGeom prst="rect">
            <a:avLst/>
          </a:prstGeom>
          <a:noFill/>
          <a:ln>
            <a:noFill/>
          </a:ln>
        </p:spPr>
      </p:pic>
      <p:pic>
        <p:nvPicPr>
          <p:cNvPr id="116" name="Google Shape;116;p2"/>
          <p:cNvPicPr preferRelativeResize="0"/>
          <p:nvPr/>
        </p:nvPicPr>
        <p:blipFill>
          <a:blip r:embed="rId6">
            <a:alphaModFix/>
          </a:blip>
          <a:stretch>
            <a:fillRect/>
          </a:stretch>
        </p:blipFill>
        <p:spPr>
          <a:xfrm>
            <a:off x="444375" y="4715575"/>
            <a:ext cx="3623925" cy="1866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242" name="Shape 242"/>
        <p:cNvGrpSpPr/>
        <p:nvPr/>
      </p:nvGrpSpPr>
      <p:grpSpPr>
        <a:xfrm>
          <a:off x="0" y="0"/>
          <a:ext cx="0" cy="0"/>
          <a:chOff x="0" y="0"/>
          <a:chExt cx="0" cy="0"/>
        </a:xfrm>
      </p:grpSpPr>
      <p:pic>
        <p:nvPicPr>
          <p:cNvPr id="243" name="Google Shape;243;p12"/>
          <p:cNvPicPr preferRelativeResize="0"/>
          <p:nvPr/>
        </p:nvPicPr>
        <p:blipFill rotWithShape="1">
          <a:blip r:embed="rId3">
            <a:alphaModFix/>
          </a:blip>
          <a:srcRect b="23637" l="24752" r="26888" t="22975"/>
          <a:stretch/>
        </p:blipFill>
        <p:spPr>
          <a:xfrm>
            <a:off x="502088" y="871775"/>
            <a:ext cx="11187825" cy="5288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247" name="Shape 247"/>
        <p:cNvGrpSpPr/>
        <p:nvPr/>
      </p:nvGrpSpPr>
      <p:grpSpPr>
        <a:xfrm>
          <a:off x="0" y="0"/>
          <a:ext cx="0" cy="0"/>
          <a:chOff x="0" y="0"/>
          <a:chExt cx="0" cy="0"/>
        </a:xfrm>
      </p:grpSpPr>
      <p:sp>
        <p:nvSpPr>
          <p:cNvPr id="248" name="Google Shape;248;g161e6007375_1_68"/>
          <p:cNvSpPr txBox="1"/>
          <p:nvPr>
            <p:ph type="title"/>
          </p:nvPr>
        </p:nvSpPr>
        <p:spPr>
          <a:xfrm>
            <a:off x="1066800" y="604325"/>
            <a:ext cx="8727900" cy="1410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IN"/>
              <a:t>            </a:t>
            </a:r>
            <a:r>
              <a:rPr lang="en-IN">
                <a:solidFill>
                  <a:schemeClr val="lt1"/>
                </a:solidFill>
              </a:rPr>
              <a:t>BIBLOGRAPHY</a:t>
            </a:r>
            <a:endParaRPr>
              <a:solidFill>
                <a:schemeClr val="lt1"/>
              </a:solidFill>
            </a:endParaRPr>
          </a:p>
        </p:txBody>
      </p:sp>
      <p:sp>
        <p:nvSpPr>
          <p:cNvPr id="249" name="Google Shape;249;g161e6007375_1_68"/>
          <p:cNvSpPr txBox="1"/>
          <p:nvPr>
            <p:ph idx="1" type="body"/>
          </p:nvPr>
        </p:nvSpPr>
        <p:spPr>
          <a:xfrm>
            <a:off x="586900" y="1831575"/>
            <a:ext cx="10538100" cy="3837600"/>
          </a:xfrm>
          <a:prstGeom prst="rect">
            <a:avLst/>
          </a:prstGeom>
        </p:spPr>
        <p:txBody>
          <a:bodyPr anchorCtr="0" anchor="t" bIns="45700" lIns="91425" spcFirstLastPara="1" rIns="91425" wrap="square" tIns="45700">
            <a:noAutofit/>
          </a:bodyPr>
          <a:lstStyle/>
          <a:p>
            <a:pPr indent="0" lvl="0" marL="0" rtl="0" algn="l">
              <a:spcBef>
                <a:spcPts val="900"/>
              </a:spcBef>
              <a:spcAft>
                <a:spcPts val="0"/>
              </a:spcAft>
              <a:buNone/>
            </a:pPr>
            <a:r>
              <a:rPr lang="en-IN" sz="700" u="sng">
                <a:solidFill>
                  <a:schemeClr val="hlink"/>
                </a:solidFill>
                <a:hlinkClick r:id="rId3"/>
              </a:rPr>
              <a:t>https://www.unicef.org</a:t>
            </a:r>
            <a:endParaRPr sz="700"/>
          </a:p>
          <a:p>
            <a:pPr indent="0" lvl="0" marL="0" rtl="0" algn="l">
              <a:spcBef>
                <a:spcPts val="900"/>
              </a:spcBef>
              <a:spcAft>
                <a:spcPts val="0"/>
              </a:spcAft>
              <a:buNone/>
            </a:pPr>
            <a:r>
              <a:rPr lang="en-IN" sz="700" u="sng">
                <a:solidFill>
                  <a:schemeClr val="hlink"/>
                </a:solidFill>
                <a:hlinkClick r:id="rId4"/>
              </a:rPr>
              <a:t>https://www.cengn.ca</a:t>
            </a:r>
            <a:endParaRPr sz="700"/>
          </a:p>
          <a:p>
            <a:pPr indent="0" lvl="0" marL="0" rtl="0" algn="l">
              <a:spcBef>
                <a:spcPts val="900"/>
              </a:spcBef>
              <a:spcAft>
                <a:spcPts val="0"/>
              </a:spcAft>
              <a:buNone/>
            </a:pPr>
            <a:r>
              <a:rPr lang="en-IN" sz="700" u="sng">
                <a:solidFill>
                  <a:schemeClr val="hlink"/>
                </a:solidFill>
                <a:hlinkClick r:id="rId5"/>
              </a:rPr>
              <a:t>https://www.verywellmind.com/</a:t>
            </a:r>
            <a:endParaRPr sz="700" u="sng">
              <a:solidFill>
                <a:schemeClr val="hlink"/>
              </a:solidFill>
            </a:endParaRPr>
          </a:p>
          <a:p>
            <a:pPr indent="0" lvl="0" marL="0" rtl="0" algn="l">
              <a:spcBef>
                <a:spcPts val="900"/>
              </a:spcBef>
              <a:spcAft>
                <a:spcPts val="0"/>
              </a:spcAft>
              <a:buNone/>
            </a:pPr>
            <a:r>
              <a:rPr lang="en-IN" sz="700" u="sng">
                <a:solidFill>
                  <a:schemeClr val="hlink"/>
                </a:solidFill>
                <a:hlinkClick r:id="rId6"/>
              </a:rPr>
              <a:t>https://timesofindia.indiatimes.com/</a:t>
            </a:r>
            <a:endParaRPr sz="700" u="sng">
              <a:solidFill>
                <a:schemeClr val="hlink"/>
              </a:solidFill>
            </a:endParaRPr>
          </a:p>
          <a:p>
            <a:pPr indent="0" lvl="0" marL="0" rtl="0" algn="l">
              <a:spcBef>
                <a:spcPts val="900"/>
              </a:spcBef>
              <a:spcAft>
                <a:spcPts val="0"/>
              </a:spcAft>
              <a:buNone/>
            </a:pPr>
            <a:r>
              <a:rPr lang="en-IN" sz="700" u="sng">
                <a:solidFill>
                  <a:schemeClr val="hlink"/>
                </a:solidFill>
                <a:hlinkClick r:id="rId7"/>
              </a:rPr>
              <a:t>https://childmind.org/</a:t>
            </a:r>
            <a:endParaRPr sz="700" u="sng">
              <a:solidFill>
                <a:schemeClr val="hlink"/>
              </a:solidFill>
            </a:endParaRPr>
          </a:p>
          <a:p>
            <a:pPr indent="0" lvl="0" marL="0" rtl="0" algn="l">
              <a:spcBef>
                <a:spcPts val="900"/>
              </a:spcBef>
              <a:spcAft>
                <a:spcPts val="0"/>
              </a:spcAft>
              <a:buNone/>
            </a:pPr>
            <a:r>
              <a:rPr lang="en-IN" sz="700" u="sng">
                <a:solidFill>
                  <a:schemeClr val="hlink"/>
                </a:solidFill>
                <a:hlinkClick r:id="rId8"/>
              </a:rPr>
              <a:t>https://save.org/</a:t>
            </a:r>
            <a:endParaRPr sz="700" u="sng">
              <a:solidFill>
                <a:schemeClr val="hlink"/>
              </a:solidFill>
            </a:endParaRPr>
          </a:p>
          <a:p>
            <a:pPr indent="0" lvl="0" marL="0" rtl="0" algn="l">
              <a:spcBef>
                <a:spcPts val="900"/>
              </a:spcBef>
              <a:spcAft>
                <a:spcPts val="0"/>
              </a:spcAft>
              <a:buNone/>
            </a:pPr>
            <a:r>
              <a:rPr lang="en-IN" sz="700" u="sng">
                <a:solidFill>
                  <a:schemeClr val="hlink"/>
                </a:solidFill>
                <a:hlinkClick r:id="rId9"/>
              </a:rPr>
              <a:t>https://www.ncbi.nlm.nih.gov/pmc/articles/PMC3554961/</a:t>
            </a:r>
            <a:endParaRPr sz="700" u="sng">
              <a:solidFill>
                <a:schemeClr val="hlink"/>
              </a:solidFill>
            </a:endParaRPr>
          </a:p>
          <a:p>
            <a:pPr indent="0" lvl="0" marL="0" rtl="0" algn="l">
              <a:spcBef>
                <a:spcPts val="900"/>
              </a:spcBef>
              <a:spcAft>
                <a:spcPts val="0"/>
              </a:spcAft>
              <a:buNone/>
            </a:pPr>
            <a:r>
              <a:rPr lang="en-IN" sz="700" u="sng">
                <a:solidFill>
                  <a:schemeClr val="hlink"/>
                </a:solidFill>
                <a:hlinkClick r:id="rId10"/>
              </a:rPr>
              <a:t>https://economictimes.indiatimes.com/</a:t>
            </a:r>
            <a:endParaRPr sz="700" u="sng">
              <a:solidFill>
                <a:schemeClr val="hlink"/>
              </a:solidFill>
            </a:endParaRPr>
          </a:p>
          <a:p>
            <a:pPr indent="0" lvl="0" marL="0" rtl="0" algn="l">
              <a:spcBef>
                <a:spcPts val="900"/>
              </a:spcBef>
              <a:spcAft>
                <a:spcPts val="0"/>
              </a:spcAft>
              <a:buNone/>
            </a:pPr>
            <a:r>
              <a:rPr lang="en-IN" sz="700" u="sng">
                <a:solidFill>
                  <a:schemeClr val="hlink"/>
                </a:solidFill>
              </a:rPr>
              <a:t>https://www.who.int/</a:t>
            </a:r>
            <a:endParaRPr sz="700" u="sng">
              <a:solidFill>
                <a:schemeClr val="hlink"/>
              </a:solidFill>
            </a:endParaRPr>
          </a:p>
          <a:p>
            <a:pPr indent="0" lvl="0" marL="0" rtl="0" algn="l">
              <a:spcBef>
                <a:spcPts val="900"/>
              </a:spcBef>
              <a:spcAft>
                <a:spcPts val="0"/>
              </a:spcAft>
              <a:buNone/>
            </a:pPr>
            <a:r>
              <a:rPr lang="en-IN" sz="700">
                <a:solidFill>
                  <a:schemeClr val="lt1"/>
                </a:solidFill>
              </a:rPr>
              <a:t>(Source:</a:t>
            </a:r>
            <a:r>
              <a:rPr lang="en-IN" sz="700">
                <a:solidFill>
                  <a:srgbClr val="242021"/>
                </a:solidFill>
              </a:rPr>
              <a:t> </a:t>
            </a:r>
            <a:r>
              <a:rPr lang="en-IN" sz="700">
                <a:solidFill>
                  <a:srgbClr val="EC2028"/>
                </a:solidFill>
                <a:uFill>
                  <a:noFill/>
                </a:uFill>
                <a:hlinkClick r:id="rId11">
                  <a:extLst>
                    <a:ext uri="{A12FA001-AC4F-418D-AE19-62706E023703}">
                      <ahyp:hlinkClr val="tx"/>
                    </a:ext>
                  </a:extLst>
                </a:hlinkClick>
              </a:rPr>
              <a:t>CAMH</a:t>
            </a:r>
            <a:r>
              <a:rPr lang="en-IN" sz="700">
                <a:solidFill>
                  <a:srgbClr val="242021"/>
                </a:solidFill>
              </a:rPr>
              <a:t>)</a:t>
            </a:r>
            <a:endParaRPr sz="700">
              <a:solidFill>
                <a:srgbClr val="242021"/>
              </a:solidFill>
            </a:endParaRPr>
          </a:p>
          <a:p>
            <a:pPr indent="0" lvl="0" marL="0" rtl="0" algn="l">
              <a:spcBef>
                <a:spcPts val="900"/>
              </a:spcBef>
              <a:spcAft>
                <a:spcPts val="0"/>
              </a:spcAft>
              <a:buNone/>
            </a:pPr>
            <a:r>
              <a:rPr lang="en-IN" sz="700">
                <a:solidFill>
                  <a:schemeClr val="lt1"/>
                </a:solidFill>
              </a:rPr>
              <a:t>(Source: </a:t>
            </a:r>
            <a:r>
              <a:rPr lang="en-IN" sz="700">
                <a:solidFill>
                  <a:srgbClr val="EC2028"/>
                </a:solidFill>
                <a:uFill>
                  <a:noFill/>
                </a:uFill>
                <a:hlinkClick r:id="rId12">
                  <a:extLst>
                    <a:ext uri="{A12FA001-AC4F-418D-AE19-62706E023703}">
                      <ahyp:hlinkClr val="tx"/>
                    </a:ext>
                  </a:extLst>
                </a:hlinkClick>
              </a:rPr>
              <a:t>The Conversation</a:t>
            </a:r>
            <a:r>
              <a:rPr lang="en-IN" sz="700">
                <a:solidFill>
                  <a:srgbClr val="242021"/>
                </a:solidFill>
              </a:rPr>
              <a:t>)</a:t>
            </a:r>
            <a:endParaRPr sz="700">
              <a:solidFill>
                <a:srgbClr val="242021"/>
              </a:solidFill>
            </a:endParaRPr>
          </a:p>
          <a:p>
            <a:pPr indent="0" lvl="0" marL="0" rtl="0" algn="l">
              <a:spcBef>
                <a:spcPts val="900"/>
              </a:spcBef>
              <a:spcAft>
                <a:spcPts val="0"/>
              </a:spcAft>
              <a:buNone/>
            </a:pPr>
            <a:r>
              <a:rPr lang="en-IN" sz="700">
                <a:solidFill>
                  <a:srgbClr val="242021"/>
                </a:solidFill>
              </a:rPr>
              <a:t>(</a:t>
            </a:r>
            <a:r>
              <a:rPr lang="en-IN" sz="700">
                <a:solidFill>
                  <a:schemeClr val="lt1"/>
                </a:solidFill>
              </a:rPr>
              <a:t>Source:</a:t>
            </a:r>
            <a:r>
              <a:rPr lang="en-IN" sz="700">
                <a:solidFill>
                  <a:srgbClr val="242021"/>
                </a:solidFill>
              </a:rPr>
              <a:t> </a:t>
            </a:r>
            <a:r>
              <a:rPr lang="en-IN" sz="700">
                <a:solidFill>
                  <a:srgbClr val="EC2028"/>
                </a:solidFill>
                <a:uFill>
                  <a:noFill/>
                </a:uFill>
                <a:hlinkClick r:id="rId13">
                  <a:extLst>
                    <a:ext uri="{A12FA001-AC4F-418D-AE19-62706E023703}">
                      <ahyp:hlinkClr val="tx"/>
                    </a:ext>
                  </a:extLst>
                </a:hlinkClick>
              </a:rPr>
              <a:t>High Watch Recovery</a:t>
            </a:r>
            <a:r>
              <a:rPr lang="en-IN" sz="700">
                <a:solidFill>
                  <a:srgbClr val="242021"/>
                </a:solidFill>
              </a:rPr>
              <a:t>)</a:t>
            </a:r>
            <a:endParaRPr sz="700">
              <a:solidFill>
                <a:srgbClr val="242021"/>
              </a:solidFill>
            </a:endParaRPr>
          </a:p>
          <a:p>
            <a:pPr indent="0" lvl="0" marL="0" rtl="0" algn="l">
              <a:spcBef>
                <a:spcPts val="900"/>
              </a:spcBef>
              <a:spcAft>
                <a:spcPts val="0"/>
              </a:spcAft>
              <a:buNone/>
            </a:pPr>
            <a:r>
              <a:rPr lang="en-IN" sz="700">
                <a:solidFill>
                  <a:schemeClr val="lt1"/>
                </a:solidFill>
              </a:rPr>
              <a:t>(Source:</a:t>
            </a:r>
            <a:r>
              <a:rPr lang="en-IN" sz="700">
                <a:solidFill>
                  <a:srgbClr val="242021"/>
                </a:solidFill>
              </a:rPr>
              <a:t> </a:t>
            </a:r>
            <a:r>
              <a:rPr lang="en-IN" sz="700">
                <a:solidFill>
                  <a:srgbClr val="EC2028"/>
                </a:solidFill>
                <a:uFill>
                  <a:noFill/>
                </a:uFill>
                <a:hlinkClick r:id="rId14">
                  <a:extLst>
                    <a:ext uri="{A12FA001-AC4F-418D-AE19-62706E023703}">
                      <ahyp:hlinkClr val="tx"/>
                    </a:ext>
                  </a:extLst>
                </a:hlinkClick>
              </a:rPr>
              <a:t>Progress in Mind</a:t>
            </a:r>
            <a:r>
              <a:rPr lang="en-IN" sz="700">
                <a:solidFill>
                  <a:srgbClr val="242021"/>
                </a:solidFill>
              </a:rPr>
              <a:t>)</a:t>
            </a:r>
            <a:endParaRPr sz="700">
              <a:solidFill>
                <a:srgbClr val="242021"/>
              </a:solidFill>
            </a:endParaRPr>
          </a:p>
          <a:p>
            <a:pPr indent="0" lvl="0" marL="0" marR="609600" rtl="0" algn="just">
              <a:lnSpc>
                <a:spcPct val="127777"/>
              </a:lnSpc>
              <a:spcBef>
                <a:spcPts val="1200"/>
              </a:spcBef>
              <a:spcAft>
                <a:spcPts val="0"/>
              </a:spcAft>
              <a:buNone/>
            </a:pPr>
            <a:r>
              <a:rPr lang="en-IN" sz="700">
                <a:solidFill>
                  <a:schemeClr val="lt1"/>
                </a:solidFill>
              </a:rPr>
              <a:t>(Source:</a:t>
            </a:r>
            <a:r>
              <a:rPr lang="en-IN" sz="700">
                <a:solidFill>
                  <a:srgbClr val="242021"/>
                </a:solidFill>
              </a:rPr>
              <a:t> </a:t>
            </a:r>
            <a:r>
              <a:rPr lang="en-IN" sz="700">
                <a:solidFill>
                  <a:srgbClr val="EC2028"/>
                </a:solidFill>
                <a:uFill>
                  <a:noFill/>
                </a:uFill>
                <a:hlinkClick r:id="rId15">
                  <a:extLst>
                    <a:ext uri="{A12FA001-AC4F-418D-AE19-62706E023703}">
                      <ahyp:hlinkClr val="tx"/>
                    </a:ext>
                  </a:extLst>
                </a:hlinkClick>
              </a:rPr>
              <a:t>University of Illinois Chicago</a:t>
            </a:r>
            <a:r>
              <a:rPr lang="en-IN" sz="700">
                <a:solidFill>
                  <a:srgbClr val="242021"/>
                </a:solidFill>
              </a:rPr>
              <a:t>).  </a:t>
            </a:r>
            <a:endParaRPr sz="700">
              <a:solidFill>
                <a:srgbClr val="242021"/>
              </a:solidFill>
            </a:endParaRPr>
          </a:p>
          <a:p>
            <a:pPr indent="0" lvl="0" marL="0" marR="609600" rtl="0" algn="just">
              <a:lnSpc>
                <a:spcPct val="127777"/>
              </a:lnSpc>
              <a:spcBef>
                <a:spcPts val="1200"/>
              </a:spcBef>
              <a:spcAft>
                <a:spcPts val="0"/>
              </a:spcAft>
              <a:buNone/>
            </a:pPr>
            <a:r>
              <a:rPr lang="en-IN" sz="700" u="sng">
                <a:solidFill>
                  <a:schemeClr val="hlink"/>
                </a:solidFill>
                <a:hlinkClick r:id="rId16"/>
              </a:rPr>
              <a:t>https://www.mayoclinic.org/</a:t>
            </a:r>
            <a:endParaRPr sz="700">
              <a:solidFill>
                <a:srgbClr val="242021"/>
              </a:solidFill>
            </a:endParaRPr>
          </a:p>
          <a:p>
            <a:pPr indent="0" lvl="0" marL="0" marR="609600" rtl="0" algn="just">
              <a:lnSpc>
                <a:spcPct val="127777"/>
              </a:lnSpc>
              <a:spcBef>
                <a:spcPts val="1200"/>
              </a:spcBef>
              <a:spcAft>
                <a:spcPts val="0"/>
              </a:spcAft>
              <a:buClr>
                <a:schemeClr val="dk1"/>
              </a:buClr>
              <a:buSzPts val="275"/>
              <a:buFont typeface="Arial"/>
              <a:buNone/>
            </a:pPr>
            <a:r>
              <a:t/>
            </a:r>
            <a:endParaRPr sz="1200">
              <a:solidFill>
                <a:srgbClr val="242021"/>
              </a:solidFill>
            </a:endParaRPr>
          </a:p>
          <a:p>
            <a:pPr indent="0" lvl="0" marL="0" rtl="0" algn="l">
              <a:spcBef>
                <a:spcPts val="1200"/>
              </a:spcBef>
              <a:spcAft>
                <a:spcPts val="0"/>
              </a:spcAft>
              <a:buClr>
                <a:schemeClr val="dk1"/>
              </a:buClr>
              <a:buSzPts val="1100"/>
              <a:buFont typeface="Arial"/>
              <a:buNone/>
            </a:pPr>
            <a:r>
              <a:t/>
            </a:r>
            <a:endParaRPr sz="1200">
              <a:solidFill>
                <a:srgbClr val="24202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120" name="Shape 120"/>
        <p:cNvGrpSpPr/>
        <p:nvPr/>
      </p:nvGrpSpPr>
      <p:grpSpPr>
        <a:xfrm>
          <a:off x="0" y="0"/>
          <a:ext cx="0" cy="0"/>
          <a:chOff x="0" y="0"/>
          <a:chExt cx="0" cy="0"/>
        </a:xfrm>
      </p:grpSpPr>
      <p:sp>
        <p:nvSpPr>
          <p:cNvPr id="121" name="Google Shape;121;g161e6007375_1_0"/>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sz="4000">
                <a:solidFill>
                  <a:schemeClr val="lt1"/>
                </a:solidFill>
              </a:rPr>
              <a:t>COVID IMPACT ON CHILDREN’S MENTAL HEALTH</a:t>
            </a:r>
            <a:endParaRPr>
              <a:solidFill>
                <a:schemeClr val="lt1"/>
              </a:solidFill>
            </a:endParaRPr>
          </a:p>
        </p:txBody>
      </p:sp>
      <p:sp>
        <p:nvSpPr>
          <p:cNvPr id="122" name="Google Shape;122;g161e6007375_1_0"/>
          <p:cNvSpPr txBox="1"/>
          <p:nvPr>
            <p:ph idx="1" type="body"/>
          </p:nvPr>
        </p:nvSpPr>
        <p:spPr>
          <a:xfrm>
            <a:off x="4053775" y="2126075"/>
            <a:ext cx="7239600" cy="4017300"/>
          </a:xfrm>
          <a:prstGeom prst="rect">
            <a:avLst/>
          </a:prstGeom>
        </p:spPr>
        <p:txBody>
          <a:bodyPr anchorCtr="0" anchor="t" bIns="45700" lIns="91425" spcFirstLastPara="1" rIns="91425" wrap="square" tIns="45700">
            <a:normAutofit fontScale="70000" lnSpcReduction="20000"/>
          </a:bodyPr>
          <a:lstStyle/>
          <a:p>
            <a:pPr indent="-308610" lvl="0" marL="457200" rtl="0" algn="just">
              <a:lnSpc>
                <a:spcPct val="105000"/>
              </a:lnSpc>
              <a:spcBef>
                <a:spcPts val="900"/>
              </a:spcBef>
              <a:spcAft>
                <a:spcPts val="0"/>
              </a:spcAft>
              <a:buClr>
                <a:schemeClr val="lt1"/>
              </a:buClr>
              <a:buSzPct val="75000"/>
              <a:buFont typeface="Century Gothic"/>
              <a:buChar char="●"/>
            </a:pPr>
            <a:r>
              <a:rPr lang="en-IN">
                <a:solidFill>
                  <a:schemeClr val="lt1"/>
                </a:solidFill>
              </a:rPr>
              <a:t>COVID-19 Pandemic heads into its third year, the impact on children and young people’s mental health continues to weigh heavily. Through the pandemic, children have had limited access to support from social services due to lockdown measures.  The disruption to routines, education, recreation, as well as concern for family income and health, is leaving many young people feeling afraid, angry, and concerned for their future.</a:t>
            </a:r>
            <a:endParaRPr>
              <a:solidFill>
                <a:schemeClr val="lt1"/>
              </a:solidFill>
            </a:endParaRPr>
          </a:p>
          <a:p>
            <a:pPr indent="-308610" lvl="0" marL="457200" rtl="0" algn="just">
              <a:lnSpc>
                <a:spcPct val="105000"/>
              </a:lnSpc>
              <a:spcBef>
                <a:spcPts val="0"/>
              </a:spcBef>
              <a:spcAft>
                <a:spcPts val="0"/>
              </a:spcAft>
              <a:buClr>
                <a:schemeClr val="lt1"/>
              </a:buClr>
              <a:buSzPct val="75000"/>
              <a:buFont typeface="Century Gothic"/>
              <a:buChar char="●"/>
            </a:pPr>
            <a:r>
              <a:rPr lang="en-IN">
                <a:solidFill>
                  <a:schemeClr val="lt1"/>
                </a:solidFill>
              </a:rPr>
              <a:t>According to data from UNESCO, over 286 million children up to grade 6 were out of school in India between 2020-2021.  UNICEF’s rapid assessment in 2021 found that only 60 per cent could access digital classrooms. Many would not be able to continue their education.</a:t>
            </a:r>
            <a:endParaRPr>
              <a:solidFill>
                <a:schemeClr val="lt1"/>
              </a:solidFill>
            </a:endParaRPr>
          </a:p>
          <a:p>
            <a:pPr indent="-308610" lvl="0" marL="457200" rtl="0" algn="just">
              <a:lnSpc>
                <a:spcPct val="105000"/>
              </a:lnSpc>
              <a:spcBef>
                <a:spcPts val="0"/>
              </a:spcBef>
              <a:spcAft>
                <a:spcPts val="0"/>
              </a:spcAft>
              <a:buClr>
                <a:schemeClr val="lt1"/>
              </a:buClr>
              <a:buSzPct val="75000"/>
              <a:buFont typeface="Century Gothic"/>
              <a:buChar char="●"/>
            </a:pPr>
            <a:r>
              <a:rPr lang="en-IN">
                <a:solidFill>
                  <a:schemeClr val="lt1"/>
                </a:solidFill>
              </a:rPr>
              <a:t>The impact on children’s lives is incalculable, according to the World Health Organization, the economic loss due to mental health conditions between 2012-2030 is estimated to be USD 1.03 trillion in India, according to WHO 2020.  </a:t>
            </a:r>
            <a:endParaRPr>
              <a:solidFill>
                <a:schemeClr val="lt1"/>
              </a:solidFill>
            </a:endParaRPr>
          </a:p>
          <a:p>
            <a:pPr indent="0" lvl="0" marL="0" rtl="0" algn="l">
              <a:lnSpc>
                <a:spcPct val="90000"/>
              </a:lnSpc>
              <a:spcBef>
                <a:spcPts val="900"/>
              </a:spcBef>
              <a:spcAft>
                <a:spcPts val="0"/>
              </a:spcAft>
              <a:buNone/>
            </a:pPr>
            <a:r>
              <a:t/>
            </a:r>
            <a:endParaRPr/>
          </a:p>
        </p:txBody>
      </p:sp>
      <p:pic>
        <p:nvPicPr>
          <p:cNvPr id="123" name="Google Shape;123;g161e6007375_1_0"/>
          <p:cNvPicPr preferRelativeResize="0"/>
          <p:nvPr/>
        </p:nvPicPr>
        <p:blipFill>
          <a:blip r:embed="rId3">
            <a:alphaModFix/>
          </a:blip>
          <a:stretch>
            <a:fillRect/>
          </a:stretch>
        </p:blipFill>
        <p:spPr>
          <a:xfrm>
            <a:off x="392275" y="2126075"/>
            <a:ext cx="3792250" cy="4281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127" name="Shape 127"/>
        <p:cNvGrpSpPr/>
        <p:nvPr/>
      </p:nvGrpSpPr>
      <p:grpSpPr>
        <a:xfrm>
          <a:off x="0" y="0"/>
          <a:ext cx="0" cy="0"/>
          <a:chOff x="0" y="0"/>
          <a:chExt cx="0" cy="0"/>
        </a:xfrm>
      </p:grpSpPr>
      <p:sp>
        <p:nvSpPr>
          <p:cNvPr id="128" name="Google Shape;128;g161e6007375_0_5"/>
          <p:cNvSpPr txBox="1"/>
          <p:nvPr>
            <p:ph type="title"/>
          </p:nvPr>
        </p:nvSpPr>
        <p:spPr>
          <a:xfrm>
            <a:off x="778450" y="491194"/>
            <a:ext cx="10058400" cy="13716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IN" sz="3000">
                <a:solidFill>
                  <a:schemeClr val="lt1"/>
                </a:solidFill>
              </a:rPr>
              <a:t>TEEENAGERS MENTAL HEALTH</a:t>
            </a:r>
            <a:endParaRPr b="1" sz="4200">
              <a:solidFill>
                <a:schemeClr val="lt1"/>
              </a:solidFill>
            </a:endParaRPr>
          </a:p>
        </p:txBody>
      </p:sp>
      <p:sp>
        <p:nvSpPr>
          <p:cNvPr id="129" name="Google Shape;129;g161e6007375_0_5"/>
          <p:cNvSpPr txBox="1"/>
          <p:nvPr>
            <p:ph idx="1" type="body"/>
          </p:nvPr>
        </p:nvSpPr>
        <p:spPr>
          <a:xfrm>
            <a:off x="552125" y="1623775"/>
            <a:ext cx="7797600" cy="3779100"/>
          </a:xfrm>
          <a:prstGeom prst="rect">
            <a:avLst/>
          </a:prstGeom>
        </p:spPr>
        <p:txBody>
          <a:bodyPr anchorCtr="0" anchor="t" bIns="45700" lIns="91425" spcFirstLastPara="1" rIns="91425" wrap="square" tIns="45700">
            <a:normAutofit fontScale="85000" lnSpcReduction="20000"/>
          </a:bodyPr>
          <a:lstStyle/>
          <a:p>
            <a:pPr indent="-325755" lvl="0" marL="457200" marR="0" rtl="0" algn="just">
              <a:lnSpc>
                <a:spcPct val="115000"/>
              </a:lnSpc>
              <a:spcBef>
                <a:spcPts val="1200"/>
              </a:spcBef>
              <a:spcAft>
                <a:spcPts val="0"/>
              </a:spcAft>
              <a:buClr>
                <a:schemeClr val="lt1"/>
              </a:buClr>
              <a:buSzPct val="75000"/>
              <a:buFont typeface="Century Gothic"/>
              <a:buChar char="●"/>
            </a:pPr>
            <a:r>
              <a:rPr lang="en-IN">
                <a:solidFill>
                  <a:schemeClr val="lt1"/>
                </a:solidFill>
              </a:rPr>
              <a:t>Globally, one in seven 10-19-year-olds experiences a mental disorder, accounting for 13% of the global burden of disease in this age group.</a:t>
            </a:r>
            <a:endParaRPr>
              <a:solidFill>
                <a:schemeClr val="lt1"/>
              </a:solidFill>
            </a:endParaRPr>
          </a:p>
          <a:p>
            <a:pPr indent="-325755" lvl="0" marL="457200" marR="0" rtl="0" algn="just">
              <a:lnSpc>
                <a:spcPct val="115000"/>
              </a:lnSpc>
              <a:spcBef>
                <a:spcPts val="0"/>
              </a:spcBef>
              <a:spcAft>
                <a:spcPts val="0"/>
              </a:spcAft>
              <a:buClr>
                <a:schemeClr val="lt1"/>
              </a:buClr>
              <a:buSzPct val="75000"/>
              <a:buFont typeface="Century Gothic"/>
              <a:buChar char="●"/>
            </a:pPr>
            <a:r>
              <a:rPr lang="en-IN">
                <a:solidFill>
                  <a:schemeClr val="lt1"/>
                </a:solidFill>
              </a:rPr>
              <a:t>Depression, anxiety and behavioural disorders are among the leading causes of illness and disability among adolescents. Suicide is the fourth leading cause of death among 15-19 year-olds.</a:t>
            </a:r>
            <a:endParaRPr>
              <a:solidFill>
                <a:schemeClr val="lt1"/>
              </a:solidFill>
            </a:endParaRPr>
          </a:p>
          <a:p>
            <a:pPr indent="-325755" lvl="0" marL="457200" marR="0" rtl="0" algn="just">
              <a:lnSpc>
                <a:spcPct val="115000"/>
              </a:lnSpc>
              <a:spcBef>
                <a:spcPts val="0"/>
              </a:spcBef>
              <a:spcAft>
                <a:spcPts val="0"/>
              </a:spcAft>
              <a:buClr>
                <a:schemeClr val="lt1"/>
              </a:buClr>
              <a:buSzPct val="75000"/>
              <a:buFont typeface="Century Gothic"/>
              <a:buChar char="●"/>
            </a:pPr>
            <a:r>
              <a:rPr lang="en-IN">
                <a:solidFill>
                  <a:schemeClr val="lt1"/>
                </a:solidFill>
              </a:rPr>
              <a:t>The consequences of failing to address adolescent mental health conditions extend to adulthood, impairing both physical and mental health and limiting opportunities to lead fulfilling lives as adults.</a:t>
            </a:r>
            <a:endParaRPr>
              <a:solidFill>
                <a:schemeClr val="lt1"/>
              </a:solidFill>
            </a:endParaRPr>
          </a:p>
          <a:p>
            <a:pPr indent="0" lvl="0" marL="0" rtl="0" algn="l">
              <a:spcBef>
                <a:spcPts val="1600"/>
              </a:spcBef>
              <a:spcAft>
                <a:spcPts val="0"/>
              </a:spcAft>
              <a:buNone/>
            </a:pPr>
            <a:r>
              <a:t/>
            </a:r>
            <a:endParaRPr sz="2200"/>
          </a:p>
        </p:txBody>
      </p:sp>
      <p:pic>
        <p:nvPicPr>
          <p:cNvPr id="130" name="Google Shape;130;g161e6007375_0_5"/>
          <p:cNvPicPr preferRelativeResize="0"/>
          <p:nvPr/>
        </p:nvPicPr>
        <p:blipFill>
          <a:blip r:embed="rId3">
            <a:alphaModFix/>
          </a:blip>
          <a:stretch>
            <a:fillRect/>
          </a:stretch>
        </p:blipFill>
        <p:spPr>
          <a:xfrm>
            <a:off x="8349850" y="1564175"/>
            <a:ext cx="3537351" cy="2059700"/>
          </a:xfrm>
          <a:prstGeom prst="rect">
            <a:avLst/>
          </a:prstGeom>
          <a:noFill/>
          <a:ln>
            <a:noFill/>
          </a:ln>
        </p:spPr>
      </p:pic>
      <p:pic>
        <p:nvPicPr>
          <p:cNvPr id="131" name="Google Shape;131;g161e6007375_0_5"/>
          <p:cNvPicPr preferRelativeResize="0"/>
          <p:nvPr/>
        </p:nvPicPr>
        <p:blipFill>
          <a:blip r:embed="rId4">
            <a:alphaModFix/>
          </a:blip>
          <a:stretch>
            <a:fillRect/>
          </a:stretch>
        </p:blipFill>
        <p:spPr>
          <a:xfrm>
            <a:off x="8349850" y="3783700"/>
            <a:ext cx="3432579" cy="2551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135" name="Shape 135"/>
        <p:cNvGrpSpPr/>
        <p:nvPr/>
      </p:nvGrpSpPr>
      <p:grpSpPr>
        <a:xfrm>
          <a:off x="0" y="0"/>
          <a:ext cx="0" cy="0"/>
          <a:chOff x="0" y="0"/>
          <a:chExt cx="0" cy="0"/>
        </a:xfrm>
      </p:grpSpPr>
      <p:sp>
        <p:nvSpPr>
          <p:cNvPr id="136" name="Google Shape;136;p3"/>
          <p:cNvSpPr txBox="1"/>
          <p:nvPr>
            <p:ph type="title"/>
          </p:nvPr>
        </p:nvSpPr>
        <p:spPr>
          <a:xfrm>
            <a:off x="1066800" y="7187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Century Gothic"/>
              <a:buNone/>
            </a:pPr>
            <a:r>
              <a:rPr lang="en-IN">
                <a:solidFill>
                  <a:schemeClr val="lt1"/>
                </a:solidFill>
              </a:rPr>
              <a:t>SUICIDE IN INDIA</a:t>
            </a:r>
            <a:endParaRPr>
              <a:solidFill>
                <a:schemeClr val="lt1"/>
              </a:solidFill>
            </a:endParaRPr>
          </a:p>
        </p:txBody>
      </p:sp>
      <p:sp>
        <p:nvSpPr>
          <p:cNvPr id="137" name="Google Shape;137;p3"/>
          <p:cNvSpPr txBox="1"/>
          <p:nvPr>
            <p:ph idx="1" type="body"/>
          </p:nvPr>
        </p:nvSpPr>
        <p:spPr>
          <a:xfrm>
            <a:off x="1066800" y="2266500"/>
            <a:ext cx="7345800" cy="3317400"/>
          </a:xfrm>
          <a:prstGeom prst="rect">
            <a:avLst/>
          </a:prstGeom>
          <a:noFill/>
          <a:ln>
            <a:noFill/>
          </a:ln>
        </p:spPr>
        <p:txBody>
          <a:bodyPr anchorCtr="0" anchor="t" bIns="45700" lIns="91425" spcFirstLastPara="1" rIns="91425" wrap="square" tIns="45700">
            <a:normAutofit fontScale="77500" lnSpcReduction="20000"/>
          </a:bodyPr>
          <a:lstStyle/>
          <a:p>
            <a:pPr indent="-317182" lvl="0" marL="457200" rtl="0" algn="l">
              <a:lnSpc>
                <a:spcPct val="100000"/>
              </a:lnSpc>
              <a:spcBef>
                <a:spcPts val="0"/>
              </a:spcBef>
              <a:spcAft>
                <a:spcPts val="0"/>
              </a:spcAft>
              <a:buClr>
                <a:schemeClr val="lt1"/>
              </a:buClr>
              <a:buSzPct val="75000"/>
              <a:buChar char="●"/>
            </a:pPr>
            <a:r>
              <a:rPr lang="en-IN">
                <a:solidFill>
                  <a:schemeClr val="lt1"/>
                </a:solidFill>
              </a:rPr>
              <a:t>There has been an increase in the rates of suicide in India over the years, although trends of both increases and decline in suicide rates have been present. Distinct from global demographic risk factors. </a:t>
            </a:r>
            <a:endParaRPr>
              <a:solidFill>
                <a:schemeClr val="lt1"/>
              </a:solidFill>
            </a:endParaRPr>
          </a:p>
          <a:p>
            <a:pPr indent="0" lvl="0" marL="457200" rtl="0" algn="l">
              <a:lnSpc>
                <a:spcPct val="100000"/>
              </a:lnSpc>
              <a:spcBef>
                <a:spcPts val="0"/>
              </a:spcBef>
              <a:spcAft>
                <a:spcPts val="0"/>
              </a:spcAft>
              <a:buNone/>
            </a:pPr>
            <a:r>
              <a:t/>
            </a:r>
            <a:endParaRPr>
              <a:solidFill>
                <a:schemeClr val="lt1"/>
              </a:solidFill>
            </a:endParaRPr>
          </a:p>
          <a:p>
            <a:pPr indent="-317182" lvl="0" marL="457200" rtl="0" algn="l">
              <a:lnSpc>
                <a:spcPct val="100000"/>
              </a:lnSpc>
              <a:spcBef>
                <a:spcPts val="0"/>
              </a:spcBef>
              <a:spcAft>
                <a:spcPts val="0"/>
              </a:spcAft>
              <a:buClr>
                <a:schemeClr val="lt1"/>
              </a:buClr>
              <a:buSzPct val="75000"/>
              <a:buChar char="●"/>
            </a:pPr>
            <a:r>
              <a:rPr lang="en-IN">
                <a:solidFill>
                  <a:schemeClr val="lt1"/>
                </a:solidFill>
              </a:rPr>
              <a:t>In India, marital status is not necessarily protective and the female: male ratio in the rate of suicide is higher. The motives and modes of suicide are also distinct from western countries.</a:t>
            </a:r>
            <a:endParaRPr>
              <a:solidFill>
                <a:schemeClr val="lt1"/>
              </a:solidFill>
            </a:endParaRPr>
          </a:p>
          <a:p>
            <a:pPr indent="0" lvl="0" marL="457200" rtl="0" algn="l">
              <a:lnSpc>
                <a:spcPct val="100000"/>
              </a:lnSpc>
              <a:spcBef>
                <a:spcPts val="0"/>
              </a:spcBef>
              <a:spcAft>
                <a:spcPts val="0"/>
              </a:spcAft>
              <a:buNone/>
            </a:pPr>
            <a:r>
              <a:t/>
            </a:r>
            <a:endParaRPr>
              <a:solidFill>
                <a:schemeClr val="lt1"/>
              </a:solidFill>
            </a:endParaRPr>
          </a:p>
          <a:p>
            <a:pPr indent="-317182" lvl="0" marL="457200" rtl="0" algn="l">
              <a:lnSpc>
                <a:spcPct val="100000"/>
              </a:lnSpc>
              <a:spcBef>
                <a:spcPts val="0"/>
              </a:spcBef>
              <a:spcAft>
                <a:spcPts val="0"/>
              </a:spcAft>
              <a:buClr>
                <a:schemeClr val="lt1"/>
              </a:buClr>
              <a:buSzPct val="75000"/>
              <a:buChar char="●"/>
            </a:pPr>
            <a:r>
              <a:rPr lang="en-IN">
                <a:solidFill>
                  <a:schemeClr val="lt1"/>
                </a:solidFill>
              </a:rPr>
              <a:t> Preventive strategies implemented at a community level and identifying vulnerable individuals maybe more effective than global strategies.</a:t>
            </a:r>
            <a:endParaRPr>
              <a:solidFill>
                <a:schemeClr val="lt1"/>
              </a:solidFill>
            </a:endParaRPr>
          </a:p>
          <a:p>
            <a:pPr indent="0" lvl="0" marL="0" rtl="0" algn="l">
              <a:lnSpc>
                <a:spcPct val="100000"/>
              </a:lnSpc>
              <a:spcBef>
                <a:spcPts val="900"/>
              </a:spcBef>
              <a:spcAft>
                <a:spcPts val="0"/>
              </a:spcAft>
              <a:buSzPct val="75000"/>
              <a:buNone/>
            </a:pPr>
            <a:r>
              <a:t/>
            </a:r>
            <a:endParaRPr/>
          </a:p>
        </p:txBody>
      </p:sp>
      <p:pic>
        <p:nvPicPr>
          <p:cNvPr id="138" name="Google Shape;138;p3"/>
          <p:cNvPicPr preferRelativeResize="0"/>
          <p:nvPr/>
        </p:nvPicPr>
        <p:blipFill>
          <a:blip r:embed="rId3">
            <a:alphaModFix/>
          </a:blip>
          <a:stretch>
            <a:fillRect/>
          </a:stretch>
        </p:blipFill>
        <p:spPr>
          <a:xfrm>
            <a:off x="8412600" y="1583725"/>
            <a:ext cx="3327375" cy="4082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142" name="Shape 142"/>
        <p:cNvGrpSpPr/>
        <p:nvPr/>
      </p:nvGrpSpPr>
      <p:grpSpPr>
        <a:xfrm>
          <a:off x="0" y="0"/>
          <a:ext cx="0" cy="0"/>
          <a:chOff x="0" y="0"/>
          <a:chExt cx="0" cy="0"/>
        </a:xfrm>
      </p:grpSpPr>
      <p:pic>
        <p:nvPicPr>
          <p:cNvPr id="143" name="Google Shape;143;p4"/>
          <p:cNvPicPr preferRelativeResize="0"/>
          <p:nvPr>
            <p:ph idx="1" type="body"/>
          </p:nvPr>
        </p:nvPicPr>
        <p:blipFill rotWithShape="1">
          <a:blip r:embed="rId3">
            <a:alphaModFix/>
          </a:blip>
          <a:srcRect b="0" l="0" r="0" t="0"/>
          <a:stretch/>
        </p:blipFill>
        <p:spPr>
          <a:xfrm>
            <a:off x="479460" y="405353"/>
            <a:ext cx="11266337" cy="595773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147" name="Shape 147"/>
        <p:cNvGrpSpPr/>
        <p:nvPr/>
      </p:nvGrpSpPr>
      <p:grpSpPr>
        <a:xfrm>
          <a:off x="0" y="0"/>
          <a:ext cx="0" cy="0"/>
          <a:chOff x="0" y="0"/>
          <a:chExt cx="0" cy="0"/>
        </a:xfrm>
      </p:grpSpPr>
      <p:sp>
        <p:nvSpPr>
          <p:cNvPr id="148" name="Google Shape;148;g161e6007375_1_15"/>
          <p:cNvSpPr txBox="1"/>
          <p:nvPr>
            <p:ph type="title"/>
          </p:nvPr>
        </p:nvSpPr>
        <p:spPr>
          <a:xfrm>
            <a:off x="1066800" y="632050"/>
            <a:ext cx="4329300" cy="1173600"/>
          </a:xfrm>
          <a:prstGeom prst="rect">
            <a:avLst/>
          </a:prstGeom>
        </p:spPr>
        <p:txBody>
          <a:bodyPr anchorCtr="0" anchor="ctr" bIns="45700" lIns="91425" spcFirstLastPara="1" rIns="91425" wrap="square" tIns="45700">
            <a:normAutofit fontScale="90000"/>
          </a:bodyPr>
          <a:lstStyle/>
          <a:p>
            <a:pPr indent="0" lvl="0" marL="0" rtl="0" algn="l">
              <a:lnSpc>
                <a:spcPct val="116666"/>
              </a:lnSpc>
              <a:spcBef>
                <a:spcPts val="1400"/>
              </a:spcBef>
              <a:spcAft>
                <a:spcPts val="0"/>
              </a:spcAft>
              <a:buNone/>
            </a:pPr>
            <a:r>
              <a:t/>
            </a:r>
            <a:endParaRPr sz="3555">
              <a:solidFill>
                <a:srgbClr val="242021"/>
              </a:solidFill>
              <a:latin typeface="Roboto"/>
              <a:ea typeface="Roboto"/>
              <a:cs typeface="Roboto"/>
              <a:sym typeface="Roboto"/>
            </a:endParaRPr>
          </a:p>
          <a:p>
            <a:pPr indent="0" lvl="0" marL="0" rtl="0" algn="l">
              <a:lnSpc>
                <a:spcPct val="116666"/>
              </a:lnSpc>
              <a:spcBef>
                <a:spcPts val="1400"/>
              </a:spcBef>
              <a:spcAft>
                <a:spcPts val="0"/>
              </a:spcAft>
              <a:buClr>
                <a:schemeClr val="dk1"/>
              </a:buClr>
              <a:buSzPct val="30937"/>
              <a:buFont typeface="Arial"/>
              <a:buNone/>
            </a:pPr>
            <a:r>
              <a:rPr lang="en-IN" sz="3555">
                <a:solidFill>
                  <a:schemeClr val="lt1"/>
                </a:solidFill>
                <a:latin typeface="Roboto"/>
                <a:ea typeface="Roboto"/>
                <a:cs typeface="Roboto"/>
                <a:sym typeface="Roboto"/>
              </a:rPr>
              <a:t>BARRIERS OF YOUTH </a:t>
            </a:r>
            <a:endParaRPr sz="3555">
              <a:solidFill>
                <a:schemeClr val="lt1"/>
              </a:solidFill>
              <a:latin typeface="Roboto"/>
              <a:ea typeface="Roboto"/>
              <a:cs typeface="Roboto"/>
              <a:sym typeface="Roboto"/>
            </a:endParaRPr>
          </a:p>
          <a:p>
            <a:pPr indent="0" lvl="0" marL="0" rtl="0" algn="l">
              <a:spcBef>
                <a:spcPts val="400"/>
              </a:spcBef>
              <a:spcAft>
                <a:spcPts val="0"/>
              </a:spcAft>
              <a:buNone/>
            </a:pPr>
            <a:r>
              <a:t/>
            </a:r>
            <a:endParaRPr/>
          </a:p>
        </p:txBody>
      </p:sp>
      <p:sp>
        <p:nvSpPr>
          <p:cNvPr id="149" name="Google Shape;149;g161e6007375_1_15"/>
          <p:cNvSpPr txBox="1"/>
          <p:nvPr>
            <p:ph idx="1" type="body"/>
          </p:nvPr>
        </p:nvSpPr>
        <p:spPr>
          <a:xfrm>
            <a:off x="540475" y="1637475"/>
            <a:ext cx="5699100" cy="4828200"/>
          </a:xfrm>
          <a:prstGeom prst="rect">
            <a:avLst/>
          </a:prstGeom>
        </p:spPr>
        <p:txBody>
          <a:bodyPr anchorCtr="0" anchor="t" bIns="45700" lIns="91425" spcFirstLastPara="1" rIns="91425" wrap="square" tIns="45700">
            <a:noAutofit/>
          </a:bodyPr>
          <a:lstStyle/>
          <a:p>
            <a:pPr indent="0" lvl="0" marL="0" rtl="0" algn="l">
              <a:spcBef>
                <a:spcPts val="900"/>
              </a:spcBef>
              <a:spcAft>
                <a:spcPts val="0"/>
              </a:spcAft>
              <a:buNone/>
            </a:pPr>
            <a:r>
              <a:rPr lang="en-IN" sz="1700">
                <a:solidFill>
                  <a:schemeClr val="lt1"/>
                </a:solidFill>
              </a:rPr>
              <a:t>Youth have difficulty accessing mental health services and are at the center of the mental health crisis in India. </a:t>
            </a:r>
            <a:endParaRPr sz="1700">
              <a:solidFill>
                <a:schemeClr val="lt1"/>
              </a:solidFill>
            </a:endParaRPr>
          </a:p>
          <a:p>
            <a:pPr indent="0" lvl="0" marL="0" rtl="0" algn="l">
              <a:spcBef>
                <a:spcPts val="900"/>
              </a:spcBef>
              <a:spcAft>
                <a:spcPts val="0"/>
              </a:spcAft>
              <a:buNone/>
            </a:pPr>
            <a:r>
              <a:rPr lang="en-IN" sz="1700">
                <a:solidFill>
                  <a:schemeClr val="lt1"/>
                </a:solidFill>
              </a:rPr>
              <a:t>The risk of mental illness and substance use problems is highest among young people </a:t>
            </a:r>
            <a:r>
              <a:rPr b="1" lang="en-IN" sz="1700">
                <a:solidFill>
                  <a:schemeClr val="lt1"/>
                </a:solidFill>
              </a:rPr>
              <a:t>aged 15 to 24</a:t>
            </a:r>
            <a:r>
              <a:rPr lang="en-IN" sz="1700">
                <a:solidFill>
                  <a:schemeClr val="lt1"/>
                </a:solidFill>
              </a:rPr>
              <a:t> . Cost is a significant barrier to youth accessing mental health services, with privatized care fees ranging from around </a:t>
            </a:r>
            <a:r>
              <a:rPr b="1" lang="en-IN" sz="1700">
                <a:solidFill>
                  <a:schemeClr val="lt1"/>
                </a:solidFill>
              </a:rPr>
              <a:t>$100 to $225 </a:t>
            </a:r>
            <a:r>
              <a:rPr lang="en-IN" sz="1700">
                <a:solidFill>
                  <a:schemeClr val="lt1"/>
                </a:solidFill>
              </a:rPr>
              <a:t>per hour </a:t>
            </a:r>
            <a:endParaRPr sz="1700">
              <a:solidFill>
                <a:schemeClr val="lt1"/>
              </a:solidFill>
            </a:endParaRPr>
          </a:p>
          <a:p>
            <a:pPr indent="0" lvl="0" marL="0" rtl="0" algn="l">
              <a:spcBef>
                <a:spcPts val="900"/>
              </a:spcBef>
              <a:spcAft>
                <a:spcPts val="0"/>
              </a:spcAft>
              <a:buNone/>
            </a:pPr>
            <a:r>
              <a:rPr lang="en-IN" sz="1700">
                <a:solidFill>
                  <a:schemeClr val="lt1"/>
                </a:solidFill>
              </a:rPr>
              <a:t>Stereotypes surrounding those with mental illnesses prevent patients from seeking the help they need. According to a World Health Organization study, </a:t>
            </a:r>
            <a:r>
              <a:rPr b="1" lang="en-IN" sz="1700">
                <a:solidFill>
                  <a:schemeClr val="lt1"/>
                </a:solidFill>
              </a:rPr>
              <a:t>30 to 80 percent </a:t>
            </a:r>
            <a:r>
              <a:rPr lang="en-IN" sz="1700">
                <a:solidFill>
                  <a:schemeClr val="lt1"/>
                </a:solidFill>
              </a:rPr>
              <a:t>of those with mental health issues don’t seek treatment. It’s common to hear stereotypes about people with mental health issues like they’re dangerous, incompetent, or responsible for their illness.</a:t>
            </a:r>
            <a:endParaRPr sz="1700">
              <a:solidFill>
                <a:schemeClr val="lt1"/>
              </a:solidFill>
            </a:endParaRPr>
          </a:p>
        </p:txBody>
      </p:sp>
      <p:pic>
        <p:nvPicPr>
          <p:cNvPr id="150" name="Google Shape;150;g161e6007375_1_15"/>
          <p:cNvPicPr preferRelativeResize="0"/>
          <p:nvPr/>
        </p:nvPicPr>
        <p:blipFill>
          <a:blip r:embed="rId3">
            <a:alphaModFix/>
          </a:blip>
          <a:stretch>
            <a:fillRect/>
          </a:stretch>
        </p:blipFill>
        <p:spPr>
          <a:xfrm>
            <a:off x="6763037" y="1881849"/>
            <a:ext cx="4777475" cy="39065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154" name="Shape 154"/>
        <p:cNvGrpSpPr/>
        <p:nvPr/>
      </p:nvGrpSpPr>
      <p:grpSpPr>
        <a:xfrm>
          <a:off x="0" y="0"/>
          <a:ext cx="0" cy="0"/>
          <a:chOff x="0" y="0"/>
          <a:chExt cx="0" cy="0"/>
        </a:xfrm>
      </p:grpSpPr>
      <p:sp>
        <p:nvSpPr>
          <p:cNvPr id="155" name="Google Shape;155;g161e6007375_1_24"/>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solidFill>
                  <a:schemeClr val="lt1"/>
                </a:solidFill>
              </a:rPr>
              <a:t>SUICIDAL TENDENCY IS AVOIDABLE</a:t>
            </a:r>
            <a:endParaRPr>
              <a:solidFill>
                <a:schemeClr val="lt1"/>
              </a:solidFill>
            </a:endParaRPr>
          </a:p>
        </p:txBody>
      </p:sp>
      <p:sp>
        <p:nvSpPr>
          <p:cNvPr id="156" name="Google Shape;156;g161e6007375_1_24"/>
          <p:cNvSpPr txBox="1"/>
          <p:nvPr>
            <p:ph idx="1" type="body"/>
          </p:nvPr>
        </p:nvSpPr>
        <p:spPr>
          <a:xfrm>
            <a:off x="278950" y="1874325"/>
            <a:ext cx="10647300" cy="3675900"/>
          </a:xfrm>
          <a:prstGeom prst="rect">
            <a:avLst/>
          </a:prstGeom>
        </p:spPr>
        <p:txBody>
          <a:bodyPr anchorCtr="0" anchor="t" bIns="45700" lIns="91425" spcFirstLastPara="1" rIns="91425" wrap="square" tIns="45700">
            <a:normAutofit lnSpcReduction="20000"/>
          </a:bodyPr>
          <a:lstStyle/>
          <a:p>
            <a:pPr indent="0" lvl="0" marL="0" rtl="0" algn="l">
              <a:lnSpc>
                <a:spcPct val="115000"/>
              </a:lnSpc>
              <a:spcBef>
                <a:spcPts val="900"/>
              </a:spcBef>
              <a:spcAft>
                <a:spcPts val="0"/>
              </a:spcAft>
              <a:buNone/>
            </a:pPr>
            <a:r>
              <a:rPr lang="en-IN">
                <a:solidFill>
                  <a:schemeClr val="lt1"/>
                </a:solidFill>
              </a:rPr>
              <a:t>◦</a:t>
            </a:r>
            <a:r>
              <a:rPr lang="en-IN" sz="2208">
                <a:solidFill>
                  <a:schemeClr val="lt1"/>
                </a:solidFill>
              </a:rPr>
              <a:t> Maintain Meaningful Social Connections</a:t>
            </a:r>
            <a:endParaRPr sz="2208">
              <a:solidFill>
                <a:schemeClr val="lt1"/>
              </a:solidFill>
            </a:endParaRPr>
          </a:p>
          <a:p>
            <a:pPr indent="0" lvl="0" marL="0" rtl="0" algn="l">
              <a:lnSpc>
                <a:spcPct val="115000"/>
              </a:lnSpc>
              <a:spcBef>
                <a:spcPts val="900"/>
              </a:spcBef>
              <a:spcAft>
                <a:spcPts val="0"/>
              </a:spcAft>
              <a:buNone/>
            </a:pPr>
            <a:r>
              <a:rPr lang="en-IN" sz="2208">
                <a:solidFill>
                  <a:schemeClr val="lt1"/>
                </a:solidFill>
              </a:rPr>
              <a:t>◦ Know the Warning Signs</a:t>
            </a:r>
            <a:endParaRPr sz="2208">
              <a:solidFill>
                <a:schemeClr val="lt1"/>
              </a:solidFill>
            </a:endParaRPr>
          </a:p>
          <a:p>
            <a:pPr indent="0" lvl="0" marL="0" rtl="0" algn="l">
              <a:lnSpc>
                <a:spcPct val="115000"/>
              </a:lnSpc>
              <a:spcBef>
                <a:spcPts val="900"/>
              </a:spcBef>
              <a:spcAft>
                <a:spcPts val="0"/>
              </a:spcAft>
              <a:buNone/>
            </a:pPr>
            <a:r>
              <a:rPr lang="en-IN" sz="2208">
                <a:solidFill>
                  <a:schemeClr val="lt1"/>
                </a:solidFill>
              </a:rPr>
              <a:t>◦ Identify Whether You or Someone Else Has Specific Mental Health Needs</a:t>
            </a:r>
            <a:endParaRPr sz="2208">
              <a:solidFill>
                <a:schemeClr val="lt1"/>
              </a:solidFill>
            </a:endParaRPr>
          </a:p>
          <a:p>
            <a:pPr indent="0" lvl="0" marL="0" rtl="0" algn="l">
              <a:lnSpc>
                <a:spcPct val="115000"/>
              </a:lnSpc>
              <a:spcBef>
                <a:spcPts val="900"/>
              </a:spcBef>
              <a:spcAft>
                <a:spcPts val="0"/>
              </a:spcAft>
              <a:buNone/>
            </a:pPr>
            <a:r>
              <a:rPr lang="en-IN" sz="2208">
                <a:solidFill>
                  <a:schemeClr val="lt1"/>
                </a:solidFill>
              </a:rPr>
              <a:t>◦ Reducing Access to Lethal Means of Suicide</a:t>
            </a:r>
            <a:endParaRPr sz="2208">
              <a:solidFill>
                <a:schemeClr val="lt1"/>
              </a:solidFill>
            </a:endParaRPr>
          </a:p>
          <a:p>
            <a:pPr indent="0" lvl="0" marL="0" rtl="0" algn="l">
              <a:lnSpc>
                <a:spcPct val="115000"/>
              </a:lnSpc>
              <a:spcBef>
                <a:spcPts val="900"/>
              </a:spcBef>
              <a:spcAft>
                <a:spcPts val="0"/>
              </a:spcAft>
              <a:buNone/>
            </a:pPr>
            <a:r>
              <a:rPr lang="en-IN" sz="2208">
                <a:solidFill>
                  <a:schemeClr val="lt1"/>
                </a:solidFill>
              </a:rPr>
              <a:t>◦ Seek Help for Yourself or Someone Else</a:t>
            </a:r>
            <a:endParaRPr sz="2208">
              <a:solidFill>
                <a:schemeClr val="lt1"/>
              </a:solidFill>
            </a:endParaRPr>
          </a:p>
          <a:p>
            <a:pPr indent="0" lvl="0" marL="0" rtl="0" algn="l">
              <a:lnSpc>
                <a:spcPct val="115000"/>
              </a:lnSpc>
              <a:spcBef>
                <a:spcPts val="900"/>
              </a:spcBef>
              <a:spcAft>
                <a:spcPts val="0"/>
              </a:spcAft>
              <a:buNone/>
            </a:pPr>
            <a:r>
              <a:t/>
            </a:r>
            <a:endParaRPr sz="2208"/>
          </a:p>
          <a:p>
            <a:pPr indent="0" lvl="0" marL="0" rtl="0" algn="l">
              <a:lnSpc>
                <a:spcPct val="120000"/>
              </a:lnSpc>
              <a:spcBef>
                <a:spcPts val="0"/>
              </a:spcBef>
              <a:spcAft>
                <a:spcPts val="0"/>
              </a:spcAft>
              <a:buClr>
                <a:schemeClr val="dk1"/>
              </a:buClr>
              <a:buSzPts val="1100"/>
              <a:buFont typeface="Arial"/>
              <a:buNone/>
            </a:pPr>
            <a:r>
              <a:t/>
            </a:r>
            <a:endParaRPr b="1" sz="2700">
              <a:solidFill>
                <a:srgbClr val="149176"/>
              </a:solidFill>
              <a:highlight>
                <a:srgbClr val="FFFFFF"/>
              </a:highlight>
              <a:latin typeface="Arial"/>
              <a:ea typeface="Arial"/>
              <a:cs typeface="Arial"/>
              <a:sym typeface="Arial"/>
            </a:endParaRPr>
          </a:p>
          <a:p>
            <a:pPr indent="0" lvl="0" marL="0" rtl="0" algn="l">
              <a:spcBef>
                <a:spcPts val="1500"/>
              </a:spcBef>
              <a:spcAft>
                <a:spcPts val="0"/>
              </a:spcAft>
              <a:buNone/>
            </a:pPr>
            <a:r>
              <a:t/>
            </a:r>
            <a:endParaRPr sz="2350">
              <a:solidFill>
                <a:srgbClr val="242021"/>
              </a:solidFill>
              <a:latin typeface="Roboto"/>
              <a:ea typeface="Roboto"/>
              <a:cs typeface="Roboto"/>
              <a:sym typeface="Roboto"/>
            </a:endParaRPr>
          </a:p>
        </p:txBody>
      </p:sp>
      <p:pic>
        <p:nvPicPr>
          <p:cNvPr id="157" name="Google Shape;157;g161e6007375_1_24"/>
          <p:cNvPicPr preferRelativeResize="0"/>
          <p:nvPr/>
        </p:nvPicPr>
        <p:blipFill>
          <a:blip r:embed="rId3">
            <a:alphaModFix/>
          </a:blip>
          <a:stretch>
            <a:fillRect/>
          </a:stretch>
        </p:blipFill>
        <p:spPr>
          <a:xfrm>
            <a:off x="8078475" y="3356350"/>
            <a:ext cx="3254650" cy="2920475"/>
          </a:xfrm>
          <a:prstGeom prst="rect">
            <a:avLst/>
          </a:prstGeom>
          <a:noFill/>
          <a:ln>
            <a:noFill/>
          </a:ln>
        </p:spPr>
      </p:pic>
      <p:pic>
        <p:nvPicPr>
          <p:cNvPr id="158" name="Google Shape;158;g161e6007375_1_24"/>
          <p:cNvPicPr preferRelativeResize="0"/>
          <p:nvPr/>
        </p:nvPicPr>
        <p:blipFill>
          <a:blip r:embed="rId4">
            <a:alphaModFix/>
          </a:blip>
          <a:stretch>
            <a:fillRect/>
          </a:stretch>
        </p:blipFill>
        <p:spPr>
          <a:xfrm>
            <a:off x="3928300" y="4124175"/>
            <a:ext cx="3552000" cy="2152650"/>
          </a:xfrm>
          <a:prstGeom prst="rect">
            <a:avLst/>
          </a:prstGeom>
          <a:noFill/>
          <a:ln>
            <a:noFill/>
          </a:ln>
        </p:spPr>
      </p:pic>
      <p:pic>
        <p:nvPicPr>
          <p:cNvPr id="159" name="Google Shape;159;g161e6007375_1_24"/>
          <p:cNvPicPr preferRelativeResize="0"/>
          <p:nvPr/>
        </p:nvPicPr>
        <p:blipFill>
          <a:blip r:embed="rId5">
            <a:alphaModFix/>
          </a:blip>
          <a:stretch>
            <a:fillRect/>
          </a:stretch>
        </p:blipFill>
        <p:spPr>
          <a:xfrm>
            <a:off x="978000" y="4276575"/>
            <a:ext cx="2476500" cy="1847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163" name="Shape 163"/>
        <p:cNvGrpSpPr/>
        <p:nvPr/>
      </p:nvGrpSpPr>
      <p:grpSpPr>
        <a:xfrm>
          <a:off x="0" y="0"/>
          <a:ext cx="0" cy="0"/>
          <a:chOff x="0" y="0"/>
          <a:chExt cx="0" cy="0"/>
        </a:xfrm>
      </p:grpSpPr>
      <p:sp>
        <p:nvSpPr>
          <p:cNvPr id="164" name="Google Shape;164;g161e6007375_5_220"/>
          <p:cNvSpPr txBox="1"/>
          <p:nvPr>
            <p:ph idx="4294967295" type="body"/>
          </p:nvPr>
        </p:nvSpPr>
        <p:spPr>
          <a:xfrm>
            <a:off x="415600" y="1656375"/>
            <a:ext cx="4175700" cy="4649700"/>
          </a:xfrm>
          <a:prstGeom prst="rect">
            <a:avLst/>
          </a:prstGeom>
        </p:spPr>
        <p:txBody>
          <a:bodyPr anchorCtr="0" anchor="t" bIns="121900" lIns="121900" spcFirstLastPara="1" rIns="121900" wrap="square" tIns="121900">
            <a:normAutofit fontScale="77500" lnSpcReduction="20000"/>
          </a:bodyPr>
          <a:lstStyle/>
          <a:p>
            <a:pPr indent="0" lvl="0" marL="0" rtl="0" algn="l">
              <a:spcBef>
                <a:spcPts val="0"/>
              </a:spcBef>
              <a:spcAft>
                <a:spcPts val="0"/>
              </a:spcAft>
              <a:buNone/>
            </a:pPr>
            <a:r>
              <a:rPr lang="en-IN">
                <a:solidFill>
                  <a:schemeClr val="lt1"/>
                </a:solidFill>
              </a:rPr>
              <a:t>Because of the issues listed above, mental health professionals have started to introduce AI in their practice, and the results are already proving to be very promising.</a:t>
            </a:r>
            <a:endParaRPr>
              <a:solidFill>
                <a:schemeClr val="lt1"/>
              </a:solidFill>
            </a:endParaRPr>
          </a:p>
          <a:p>
            <a:pPr indent="0" lvl="0" marL="0" rtl="0" algn="l">
              <a:spcBef>
                <a:spcPts val="1600"/>
              </a:spcBef>
              <a:spcAft>
                <a:spcPts val="0"/>
              </a:spcAft>
              <a:buNone/>
            </a:pPr>
            <a:r>
              <a:rPr lang="en-IN">
                <a:solidFill>
                  <a:schemeClr val="lt1"/>
                </a:solidFill>
              </a:rPr>
              <a:t>Here’s how AI is leveraged at each step of mental health services today.</a:t>
            </a:r>
            <a:endParaRPr>
              <a:solidFill>
                <a:schemeClr val="lt1"/>
              </a:solidFill>
            </a:endParaRPr>
          </a:p>
          <a:p>
            <a:pPr indent="-346710" lvl="0" marL="457200" rtl="0" algn="l">
              <a:spcBef>
                <a:spcPts val="1600"/>
              </a:spcBef>
              <a:spcAft>
                <a:spcPts val="0"/>
              </a:spcAft>
              <a:buClr>
                <a:schemeClr val="lt1"/>
              </a:buClr>
              <a:buSzPct val="100000"/>
              <a:buChar char="●"/>
            </a:pPr>
            <a:r>
              <a:rPr lang="en-IN">
                <a:solidFill>
                  <a:schemeClr val="lt1"/>
                </a:solidFill>
              </a:rPr>
              <a:t>Custom Care</a:t>
            </a:r>
            <a:endParaRPr>
              <a:solidFill>
                <a:schemeClr val="lt1"/>
              </a:solidFill>
            </a:endParaRPr>
          </a:p>
          <a:p>
            <a:pPr indent="-346710" lvl="0" marL="457200" rtl="0" algn="l">
              <a:spcBef>
                <a:spcPts val="0"/>
              </a:spcBef>
              <a:spcAft>
                <a:spcPts val="0"/>
              </a:spcAft>
              <a:buClr>
                <a:schemeClr val="lt1"/>
              </a:buClr>
              <a:buSzPct val="100000"/>
              <a:buChar char="●"/>
            </a:pPr>
            <a:r>
              <a:rPr lang="en-IN">
                <a:solidFill>
                  <a:schemeClr val="lt1"/>
                </a:solidFill>
              </a:rPr>
              <a:t>Monitoring Symptoms &amp; Tracking Progress: </a:t>
            </a:r>
            <a:endParaRPr>
              <a:solidFill>
                <a:schemeClr val="lt1"/>
              </a:solidFill>
            </a:endParaRPr>
          </a:p>
          <a:p>
            <a:pPr indent="-346710" lvl="0" marL="457200" rtl="0" algn="l">
              <a:spcBef>
                <a:spcPts val="0"/>
              </a:spcBef>
              <a:spcAft>
                <a:spcPts val="0"/>
              </a:spcAft>
              <a:buClr>
                <a:schemeClr val="lt1"/>
              </a:buClr>
              <a:buSzPct val="100000"/>
              <a:buChar char="●"/>
            </a:pPr>
            <a:r>
              <a:rPr lang="en-IN">
                <a:solidFill>
                  <a:schemeClr val="lt1"/>
                </a:solidFill>
              </a:rPr>
              <a:t>Reducing Wait Times and Combatting Misdiagnosis</a:t>
            </a:r>
            <a:endParaRPr>
              <a:solidFill>
                <a:schemeClr val="lt1"/>
              </a:solidFill>
            </a:endParaRPr>
          </a:p>
          <a:p>
            <a:pPr indent="0" lvl="0" marL="457200" rtl="0" algn="l">
              <a:spcBef>
                <a:spcPts val="1600"/>
              </a:spcBef>
              <a:spcAft>
                <a:spcPts val="1600"/>
              </a:spcAft>
              <a:buNone/>
            </a:pPr>
            <a:r>
              <a:t/>
            </a:r>
            <a:endParaRPr/>
          </a:p>
        </p:txBody>
      </p:sp>
      <p:cxnSp>
        <p:nvCxnSpPr>
          <p:cNvPr id="165" name="Google Shape;165;g161e6007375_5_220"/>
          <p:cNvCxnSpPr/>
          <p:nvPr/>
        </p:nvCxnSpPr>
        <p:spPr>
          <a:xfrm flipH="1" rot="10800000">
            <a:off x="2099800" y="1049825"/>
            <a:ext cx="52500" cy="13200"/>
          </a:xfrm>
          <a:prstGeom prst="straightConnector1">
            <a:avLst/>
          </a:prstGeom>
          <a:noFill/>
          <a:ln cap="flat" cmpd="sng" w="9525">
            <a:solidFill>
              <a:schemeClr val="dk2"/>
            </a:solidFill>
            <a:prstDash val="solid"/>
            <a:round/>
            <a:headEnd len="med" w="med" type="none"/>
            <a:tailEnd len="med" w="med" type="none"/>
          </a:ln>
        </p:spPr>
      </p:cxnSp>
      <p:sp>
        <p:nvSpPr>
          <p:cNvPr id="166" name="Google Shape;166;g161e6007375_5_220"/>
          <p:cNvSpPr txBox="1"/>
          <p:nvPr/>
        </p:nvSpPr>
        <p:spPr>
          <a:xfrm>
            <a:off x="415600" y="632950"/>
            <a:ext cx="43881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3500">
                <a:solidFill>
                  <a:schemeClr val="lt1"/>
                </a:solidFill>
                <a:latin typeface="Century Gothic"/>
                <a:ea typeface="Century Gothic"/>
                <a:cs typeface="Century Gothic"/>
                <a:sym typeface="Century Gothic"/>
              </a:rPr>
              <a:t>IMPORTANCE OF AI</a:t>
            </a:r>
            <a:endParaRPr sz="3500">
              <a:solidFill>
                <a:schemeClr val="lt1"/>
              </a:solidFill>
              <a:latin typeface="Century Gothic"/>
              <a:ea typeface="Century Gothic"/>
              <a:cs typeface="Century Gothic"/>
              <a:sym typeface="Century Gothic"/>
            </a:endParaRPr>
          </a:p>
        </p:txBody>
      </p:sp>
      <p:pic>
        <p:nvPicPr>
          <p:cNvPr id="167" name="Google Shape;167;g161e6007375_5_220"/>
          <p:cNvPicPr preferRelativeResize="0"/>
          <p:nvPr/>
        </p:nvPicPr>
        <p:blipFill>
          <a:blip r:embed="rId3">
            <a:alphaModFix/>
          </a:blip>
          <a:stretch>
            <a:fillRect/>
          </a:stretch>
        </p:blipFill>
        <p:spPr>
          <a:xfrm>
            <a:off x="4881950" y="473113"/>
            <a:ext cx="6872525" cy="59117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2022-07-22T14:34:55Z</dcterms:created>
  <dc:creator>Vivek</dc:creator>
</cp:coreProperties>
</file>