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" cy="1371600"/>
  <p:notesSz cx="6858000" cy="9144000"/>
  <p:defaultTextStyle>
    <a:defPPr>
      <a:defRPr lang="en-US"/>
    </a:defPPr>
    <a:lvl1pPr marL="0" algn="l" defTabSz="8848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88482" algn="l" defTabSz="8848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76964" algn="l" defTabSz="8848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65446" algn="l" defTabSz="8848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53928" algn="l" defTabSz="8848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42410" algn="l" defTabSz="8848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30891" algn="l" defTabSz="8848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19373" algn="l" defTabSz="8848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07855" algn="l" defTabSz="8848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4" d="100"/>
          <a:sy n="364" d="100"/>
        </p:scale>
        <p:origin x="-2096" y="-104"/>
      </p:cViewPr>
      <p:guideLst>
        <p:guide orient="horz" pos="432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426086"/>
            <a:ext cx="777240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" y="777240"/>
            <a:ext cx="640080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5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2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19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0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41F6-5D4C-EE41-81B2-9841241E8A5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D65-5293-604B-9E49-ACF12185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41F6-5D4C-EE41-81B2-9841241E8A5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D65-5293-604B-9E49-ACF12185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9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4" y="54928"/>
            <a:ext cx="164624" cy="1170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4" y="54928"/>
            <a:ext cx="478631" cy="11703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41F6-5D4C-EE41-81B2-9841241E8A5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D65-5293-604B-9E49-ACF12185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41F6-5D4C-EE41-81B2-9841241E8A5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D65-5293-604B-9E49-ACF12185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7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" y="881380"/>
            <a:ext cx="777240" cy="272415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" y="581343"/>
            <a:ext cx="777240" cy="300038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848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7696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6544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5392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424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3089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1937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0785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41F6-5D4C-EE41-81B2-9841241E8A5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D65-5293-604B-9E49-ACF12185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3" y="320041"/>
            <a:ext cx="321628" cy="905192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" y="320041"/>
            <a:ext cx="321628" cy="905192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41F6-5D4C-EE41-81B2-9841241E8A5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D65-5293-604B-9E49-ACF12185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54928"/>
            <a:ext cx="82296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307024"/>
            <a:ext cx="404019" cy="127952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88482" indent="0">
              <a:buNone/>
              <a:defRPr sz="400" b="1"/>
            </a:lvl2pPr>
            <a:lvl3pPr marL="176964" indent="0">
              <a:buNone/>
              <a:defRPr sz="400" b="1"/>
            </a:lvl3pPr>
            <a:lvl4pPr marL="265446" indent="0">
              <a:buNone/>
              <a:defRPr sz="300" b="1"/>
            </a:lvl4pPr>
            <a:lvl5pPr marL="353928" indent="0">
              <a:buNone/>
              <a:defRPr sz="300" b="1"/>
            </a:lvl5pPr>
            <a:lvl6pPr marL="442410" indent="0">
              <a:buNone/>
              <a:defRPr sz="300" b="1"/>
            </a:lvl6pPr>
            <a:lvl7pPr marL="530891" indent="0">
              <a:buNone/>
              <a:defRPr sz="300" b="1"/>
            </a:lvl7pPr>
            <a:lvl8pPr marL="619373" indent="0">
              <a:buNone/>
              <a:defRPr sz="300" b="1"/>
            </a:lvl8pPr>
            <a:lvl9pPr marL="70785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" y="434976"/>
            <a:ext cx="404019" cy="79025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" y="307024"/>
            <a:ext cx="404178" cy="127952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88482" indent="0">
              <a:buNone/>
              <a:defRPr sz="400" b="1"/>
            </a:lvl2pPr>
            <a:lvl3pPr marL="176964" indent="0">
              <a:buNone/>
              <a:defRPr sz="400" b="1"/>
            </a:lvl3pPr>
            <a:lvl4pPr marL="265446" indent="0">
              <a:buNone/>
              <a:defRPr sz="300" b="1"/>
            </a:lvl4pPr>
            <a:lvl5pPr marL="353928" indent="0">
              <a:buNone/>
              <a:defRPr sz="300" b="1"/>
            </a:lvl5pPr>
            <a:lvl6pPr marL="442410" indent="0">
              <a:buNone/>
              <a:defRPr sz="300" b="1"/>
            </a:lvl6pPr>
            <a:lvl7pPr marL="530891" indent="0">
              <a:buNone/>
              <a:defRPr sz="300" b="1"/>
            </a:lvl7pPr>
            <a:lvl8pPr marL="619373" indent="0">
              <a:buNone/>
              <a:defRPr sz="300" b="1"/>
            </a:lvl8pPr>
            <a:lvl9pPr marL="70785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" y="434976"/>
            <a:ext cx="404178" cy="79025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41F6-5D4C-EE41-81B2-9841241E8A5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D65-5293-604B-9E49-ACF12185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41F6-5D4C-EE41-81B2-9841241E8A5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D65-5293-604B-9E49-ACF12185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2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41F6-5D4C-EE41-81B2-9841241E8A5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D65-5293-604B-9E49-ACF12185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8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" y="54610"/>
            <a:ext cx="300831" cy="23241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6" y="54610"/>
            <a:ext cx="511175" cy="1170623"/>
          </a:xfrm>
        </p:spPr>
        <p:txBody>
          <a:bodyPr/>
          <a:lstStyle>
            <a:lvl1pPr>
              <a:defRPr sz="7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" y="287020"/>
            <a:ext cx="300831" cy="938213"/>
          </a:xfrm>
        </p:spPr>
        <p:txBody>
          <a:bodyPr/>
          <a:lstStyle>
            <a:lvl1pPr marL="0" indent="0">
              <a:buNone/>
              <a:defRPr sz="300"/>
            </a:lvl1pPr>
            <a:lvl2pPr marL="88482" indent="0">
              <a:buNone/>
              <a:defRPr sz="200"/>
            </a:lvl2pPr>
            <a:lvl3pPr marL="176964" indent="0">
              <a:buNone/>
              <a:defRPr sz="200"/>
            </a:lvl3pPr>
            <a:lvl4pPr marL="265446" indent="0">
              <a:buNone/>
              <a:defRPr sz="200"/>
            </a:lvl4pPr>
            <a:lvl5pPr marL="353928" indent="0">
              <a:buNone/>
              <a:defRPr sz="200"/>
            </a:lvl5pPr>
            <a:lvl6pPr marL="442410" indent="0">
              <a:buNone/>
              <a:defRPr sz="200"/>
            </a:lvl6pPr>
            <a:lvl7pPr marL="530891" indent="0">
              <a:buNone/>
              <a:defRPr sz="200"/>
            </a:lvl7pPr>
            <a:lvl8pPr marL="619373" indent="0">
              <a:buNone/>
              <a:defRPr sz="200"/>
            </a:lvl8pPr>
            <a:lvl9pPr marL="70785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41F6-5D4C-EE41-81B2-9841241E8A5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D65-5293-604B-9E49-ACF12185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" y="960120"/>
            <a:ext cx="548640" cy="113348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" y="122555"/>
            <a:ext cx="548640" cy="822960"/>
          </a:xfrm>
        </p:spPr>
        <p:txBody>
          <a:bodyPr/>
          <a:lstStyle>
            <a:lvl1pPr marL="0" indent="0">
              <a:buNone/>
              <a:defRPr sz="700"/>
            </a:lvl1pPr>
            <a:lvl2pPr marL="88482" indent="0">
              <a:buNone/>
              <a:defRPr sz="500"/>
            </a:lvl2pPr>
            <a:lvl3pPr marL="176964" indent="0">
              <a:buNone/>
              <a:defRPr sz="500"/>
            </a:lvl3pPr>
            <a:lvl4pPr marL="265446" indent="0">
              <a:buNone/>
              <a:defRPr sz="400"/>
            </a:lvl4pPr>
            <a:lvl5pPr marL="353928" indent="0">
              <a:buNone/>
              <a:defRPr sz="400"/>
            </a:lvl5pPr>
            <a:lvl6pPr marL="442410" indent="0">
              <a:buNone/>
              <a:defRPr sz="400"/>
            </a:lvl6pPr>
            <a:lvl7pPr marL="530891" indent="0">
              <a:buNone/>
              <a:defRPr sz="400"/>
            </a:lvl7pPr>
            <a:lvl8pPr marL="619373" indent="0">
              <a:buNone/>
              <a:defRPr sz="400"/>
            </a:lvl8pPr>
            <a:lvl9pPr marL="70785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" y="1073467"/>
            <a:ext cx="548640" cy="160973"/>
          </a:xfrm>
        </p:spPr>
        <p:txBody>
          <a:bodyPr/>
          <a:lstStyle>
            <a:lvl1pPr marL="0" indent="0">
              <a:buNone/>
              <a:defRPr sz="300"/>
            </a:lvl1pPr>
            <a:lvl2pPr marL="88482" indent="0">
              <a:buNone/>
              <a:defRPr sz="200"/>
            </a:lvl2pPr>
            <a:lvl3pPr marL="176964" indent="0">
              <a:buNone/>
              <a:defRPr sz="200"/>
            </a:lvl3pPr>
            <a:lvl4pPr marL="265446" indent="0">
              <a:buNone/>
              <a:defRPr sz="200"/>
            </a:lvl4pPr>
            <a:lvl5pPr marL="353928" indent="0">
              <a:buNone/>
              <a:defRPr sz="200"/>
            </a:lvl5pPr>
            <a:lvl6pPr marL="442410" indent="0">
              <a:buNone/>
              <a:defRPr sz="200"/>
            </a:lvl6pPr>
            <a:lvl7pPr marL="530891" indent="0">
              <a:buNone/>
              <a:defRPr sz="200"/>
            </a:lvl7pPr>
            <a:lvl8pPr marL="619373" indent="0">
              <a:buNone/>
              <a:defRPr sz="200"/>
            </a:lvl8pPr>
            <a:lvl9pPr marL="70785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41F6-5D4C-EE41-81B2-9841241E8A5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9D65-5293-604B-9E49-ACF12185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54928"/>
            <a:ext cx="822960" cy="228600"/>
          </a:xfrm>
          <a:prstGeom prst="rect">
            <a:avLst/>
          </a:prstGeom>
        </p:spPr>
        <p:txBody>
          <a:bodyPr vert="horz" lIns="17696" tIns="8848" rIns="17696" bIns="88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320041"/>
            <a:ext cx="822960" cy="905192"/>
          </a:xfrm>
          <a:prstGeom prst="rect">
            <a:avLst/>
          </a:prstGeom>
        </p:spPr>
        <p:txBody>
          <a:bodyPr vert="horz" lIns="17696" tIns="8848" rIns="17696" bIns="88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" y="1271271"/>
            <a:ext cx="213360" cy="73025"/>
          </a:xfrm>
          <a:prstGeom prst="rect">
            <a:avLst/>
          </a:prstGeom>
        </p:spPr>
        <p:txBody>
          <a:bodyPr vert="horz" lIns="17696" tIns="8848" rIns="17696" bIns="8848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41F6-5D4C-EE41-81B2-9841241E8A52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" y="1271271"/>
            <a:ext cx="289560" cy="73025"/>
          </a:xfrm>
          <a:prstGeom prst="rect">
            <a:avLst/>
          </a:prstGeom>
        </p:spPr>
        <p:txBody>
          <a:bodyPr vert="horz" lIns="17696" tIns="8848" rIns="17696" bIns="8848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" y="1271271"/>
            <a:ext cx="213360" cy="73025"/>
          </a:xfrm>
          <a:prstGeom prst="rect">
            <a:avLst/>
          </a:prstGeom>
        </p:spPr>
        <p:txBody>
          <a:bodyPr vert="horz" lIns="17696" tIns="8848" rIns="17696" bIns="8848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9D65-5293-604B-9E49-ACF12185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482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362" indent="-66362" algn="l" defTabSz="8848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783" indent="-55301" algn="l" defTabSz="88482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21205" indent="-44241" algn="l" defTabSz="88482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09687" indent="-44241" algn="l" defTabSz="88482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98169" indent="-44241" algn="l" defTabSz="88482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6650" indent="-44241" algn="l" defTabSz="88482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5132" indent="-44241" algn="l" defTabSz="88482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63614" indent="-44241" algn="l" defTabSz="88482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52096" indent="-44241" algn="l" defTabSz="88482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48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88482" algn="l" defTabSz="8848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76964" algn="l" defTabSz="8848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65446" algn="l" defTabSz="8848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53928" algn="l" defTabSz="8848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42410" algn="l" defTabSz="8848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30891" algn="l" defTabSz="8848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19373" algn="l" defTabSz="8848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07855" algn="l" defTabSz="8848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8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Í</dc:title>
  <dc:creator>Spyro</dc:creator>
  <cp:lastModifiedBy>Spyro</cp:lastModifiedBy>
  <cp:revision>2</cp:revision>
  <dcterms:created xsi:type="dcterms:W3CDTF">2018-08-30T18:21:07Z</dcterms:created>
  <dcterms:modified xsi:type="dcterms:W3CDTF">2018-08-30T18:30:55Z</dcterms:modified>
</cp:coreProperties>
</file>