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2" r:id="rId2"/>
    <p:sldId id="303" r:id="rId3"/>
    <p:sldId id="304" r:id="rId4"/>
    <p:sldId id="306" r:id="rId5"/>
    <p:sldId id="307" r:id="rId6"/>
    <p:sldId id="308" r:id="rId7"/>
    <p:sldId id="309" r:id="rId8"/>
    <p:sldId id="312" r:id="rId9"/>
    <p:sldId id="295" r:id="rId10"/>
    <p:sldId id="310" r:id="rId11"/>
    <p:sldId id="311" r:id="rId12"/>
    <p:sldId id="2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9" autoAdjust="0"/>
    <p:restoredTop sz="78849"/>
  </p:normalViewPr>
  <p:slideViewPr>
    <p:cSldViewPr snapToGrid="0">
      <p:cViewPr varScale="1">
        <p:scale>
          <a:sx n="92" d="100"/>
          <a:sy n="92" d="100"/>
        </p:scale>
        <p:origin x="54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1AEF4A-C73F-4A43-9B46-3054350F9096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9F539A3-FB8B-4E54-98B3-19CF27541BD2}">
      <dgm:prSet phldrT="[Text]"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Ayan Guha</a:t>
          </a:r>
        </a:p>
      </dgm:t>
    </dgm:pt>
    <dgm:pt modelId="{89327897-140C-4F87-A082-F36B52EE607E}" type="parTrans" cxnId="{6F5C72A9-14CE-4778-B4DF-7FA1410008AF}">
      <dgm:prSet/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403BACE9-2A64-4B7E-B5FC-2428E7A295F7}" type="sibTrans" cxnId="{6F5C72A9-14CE-4778-B4DF-7FA1410008AF}">
      <dgm:prSet custT="1"/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CA4D22E4-9F9F-4AE9-9EC1-5DE35E05FDAA}">
      <dgm:prSet phldrT="[Text]"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Derrik Dennis</a:t>
          </a:r>
        </a:p>
      </dgm:t>
    </dgm:pt>
    <dgm:pt modelId="{9EB83BF0-90B7-4A14-8BEB-BCD36ECEEA92}" type="parTrans" cxnId="{72B392FD-C271-4164-882F-4CDD7F257373}">
      <dgm:prSet/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7DB0DBD9-0D70-4B61-BD8B-AE8FA459967A}" type="sibTrans" cxnId="{72B392FD-C271-4164-882F-4CDD7F257373}">
      <dgm:prSet custT="1"/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401B2211-D1C7-4A5C-B7B1-8A75F97B4CAD}">
      <dgm:prSet phldrT="[Text]"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Matthew Elenniss</a:t>
          </a:r>
        </a:p>
      </dgm:t>
    </dgm:pt>
    <dgm:pt modelId="{905945F0-0D94-4C4D-A6E0-A3A615831F69}" type="parTrans" cxnId="{A886320A-B17E-4985-B03F-816F6E3C2794}">
      <dgm:prSet/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4CB89500-8D1C-4547-9D1D-5A1482AD95FE}" type="sibTrans" cxnId="{A886320A-B17E-4985-B03F-816F6E3C2794}">
      <dgm:prSet custT="1"/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079CB7D0-827C-4E0F-8568-70379CEEFD03}">
      <dgm:prSet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Odill Rodrigues</a:t>
          </a:r>
        </a:p>
      </dgm:t>
    </dgm:pt>
    <dgm:pt modelId="{243E81AA-2387-448F-BDA1-0DC47AE95D30}" type="parTrans" cxnId="{918756FB-1118-422F-965C-3DA8F785C62A}">
      <dgm:prSet/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2A63CCE8-D40F-4B3A-AE5E-7DA1CB2ED80E}" type="sibTrans" cxnId="{918756FB-1118-422F-965C-3DA8F785C62A}">
      <dgm:prSet custT="1"/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FC3F3982-4738-4E6E-AC77-5BB852B5B15E}">
      <dgm:prSet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Sarah Parzyck</a:t>
          </a:r>
        </a:p>
      </dgm:t>
    </dgm:pt>
    <dgm:pt modelId="{6EDC8523-EE7B-45D9-862D-1B68FC0458F8}" type="parTrans" cxnId="{45BDB448-9C5A-42D5-B90B-26E842BD0044}">
      <dgm:prSet/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7C73D589-5042-4C94-AE75-F7AEDB48955D}" type="sibTrans" cxnId="{45BDB448-9C5A-42D5-B90B-26E842BD0044}">
      <dgm:prSet custT="1"/>
      <dgm:spPr/>
      <dgm:t>
        <a:bodyPr/>
        <a:lstStyle/>
        <a:p>
          <a:endParaRPr lang="en-US" sz="1400" b="1">
            <a:solidFill>
              <a:schemeClr val="tx1"/>
            </a:solidFill>
          </a:endParaRPr>
        </a:p>
      </dgm:t>
    </dgm:pt>
    <dgm:pt modelId="{EC33CA1F-23C8-465F-BEC3-F25393A87D24}" type="pres">
      <dgm:prSet presAssocID="{EA1AEF4A-C73F-4A43-9B46-3054350F9096}" presName="Name0" presStyleCnt="0">
        <dgm:presLayoutVars>
          <dgm:chMax/>
          <dgm:chPref/>
          <dgm:dir/>
          <dgm:animLvl val="lvl"/>
        </dgm:presLayoutVars>
      </dgm:prSet>
      <dgm:spPr/>
    </dgm:pt>
    <dgm:pt modelId="{D23D0D38-1A50-44FE-B1DF-EAAAC8DD1839}" type="pres">
      <dgm:prSet presAssocID="{A9F539A3-FB8B-4E54-98B3-19CF27541BD2}" presName="composite" presStyleCnt="0"/>
      <dgm:spPr/>
    </dgm:pt>
    <dgm:pt modelId="{8D8FF646-B902-4438-BBAD-89ADE76F5533}" type="pres">
      <dgm:prSet presAssocID="{A9F539A3-FB8B-4E54-98B3-19CF27541BD2}" presName="Parent1" presStyleLbl="node1" presStyleIdx="0" presStyleCnt="10">
        <dgm:presLayoutVars>
          <dgm:chMax val="1"/>
          <dgm:chPref val="1"/>
          <dgm:bulletEnabled val="1"/>
        </dgm:presLayoutVars>
      </dgm:prSet>
      <dgm:spPr/>
    </dgm:pt>
    <dgm:pt modelId="{39D33D7D-FEEE-4590-A0CF-2DECB9BAE335}" type="pres">
      <dgm:prSet presAssocID="{A9F539A3-FB8B-4E54-98B3-19CF27541BD2}" presName="Childtext1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87AEBB4F-F432-4F95-A85D-34E7F574C2C3}" type="pres">
      <dgm:prSet presAssocID="{A9F539A3-FB8B-4E54-98B3-19CF27541BD2}" presName="BalanceSpacing" presStyleCnt="0"/>
      <dgm:spPr/>
    </dgm:pt>
    <dgm:pt modelId="{83DDEBB6-2C01-4F12-8983-FCDD514C0CF4}" type="pres">
      <dgm:prSet presAssocID="{A9F539A3-FB8B-4E54-98B3-19CF27541BD2}" presName="BalanceSpacing1" presStyleCnt="0"/>
      <dgm:spPr/>
    </dgm:pt>
    <dgm:pt modelId="{A0C376DE-D237-4E15-8190-D4C24BFF8431}" type="pres">
      <dgm:prSet presAssocID="{403BACE9-2A64-4B7E-B5FC-2428E7A295F7}" presName="Accent1Text" presStyleLbl="node1" presStyleIdx="1" presStyleCnt="10"/>
      <dgm:spPr/>
    </dgm:pt>
    <dgm:pt modelId="{6A52F80A-4768-4D70-8A2E-E8BC5C919B5D}" type="pres">
      <dgm:prSet presAssocID="{403BACE9-2A64-4B7E-B5FC-2428E7A295F7}" presName="spaceBetweenRectangles" presStyleCnt="0"/>
      <dgm:spPr/>
    </dgm:pt>
    <dgm:pt modelId="{BFE3E39E-401E-44D8-96BB-6440672213A8}" type="pres">
      <dgm:prSet presAssocID="{CA4D22E4-9F9F-4AE9-9EC1-5DE35E05FDAA}" presName="composite" presStyleCnt="0"/>
      <dgm:spPr/>
    </dgm:pt>
    <dgm:pt modelId="{2C3AD04D-C091-43A1-99DD-7BEC8D1F5ED6}" type="pres">
      <dgm:prSet presAssocID="{CA4D22E4-9F9F-4AE9-9EC1-5DE35E05FDAA}" presName="Parent1" presStyleLbl="node1" presStyleIdx="2" presStyleCnt="10">
        <dgm:presLayoutVars>
          <dgm:chMax val="1"/>
          <dgm:chPref val="1"/>
          <dgm:bulletEnabled val="1"/>
        </dgm:presLayoutVars>
      </dgm:prSet>
      <dgm:spPr/>
    </dgm:pt>
    <dgm:pt modelId="{E428EC32-9364-4FF0-93AB-0AA7D2814640}" type="pres">
      <dgm:prSet presAssocID="{CA4D22E4-9F9F-4AE9-9EC1-5DE35E05FDAA}" presName="Childtext1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9DF8653A-5207-4A1C-A6E2-FF6C1D211234}" type="pres">
      <dgm:prSet presAssocID="{CA4D22E4-9F9F-4AE9-9EC1-5DE35E05FDAA}" presName="BalanceSpacing" presStyleCnt="0"/>
      <dgm:spPr/>
    </dgm:pt>
    <dgm:pt modelId="{2C4B3763-BE1B-4AD1-AC6A-E87E94373F68}" type="pres">
      <dgm:prSet presAssocID="{CA4D22E4-9F9F-4AE9-9EC1-5DE35E05FDAA}" presName="BalanceSpacing1" presStyleCnt="0"/>
      <dgm:spPr/>
    </dgm:pt>
    <dgm:pt modelId="{69CC6139-28A6-4F5B-A2CC-408DF6787D63}" type="pres">
      <dgm:prSet presAssocID="{7DB0DBD9-0D70-4B61-BD8B-AE8FA459967A}" presName="Accent1Text" presStyleLbl="node1" presStyleIdx="3" presStyleCnt="10"/>
      <dgm:spPr/>
    </dgm:pt>
    <dgm:pt modelId="{84E2C4FC-7618-41E0-BFF6-87F35E5B1F0F}" type="pres">
      <dgm:prSet presAssocID="{7DB0DBD9-0D70-4B61-BD8B-AE8FA459967A}" presName="spaceBetweenRectangles" presStyleCnt="0"/>
      <dgm:spPr/>
    </dgm:pt>
    <dgm:pt modelId="{B839CDC1-2CFF-4A76-AD27-70194C92A120}" type="pres">
      <dgm:prSet presAssocID="{401B2211-D1C7-4A5C-B7B1-8A75F97B4CAD}" presName="composite" presStyleCnt="0"/>
      <dgm:spPr/>
    </dgm:pt>
    <dgm:pt modelId="{7ECD5328-A218-4A00-A3C4-852F5B085E54}" type="pres">
      <dgm:prSet presAssocID="{401B2211-D1C7-4A5C-B7B1-8A75F97B4CAD}" presName="Parent1" presStyleLbl="node1" presStyleIdx="4" presStyleCnt="10">
        <dgm:presLayoutVars>
          <dgm:chMax val="1"/>
          <dgm:chPref val="1"/>
          <dgm:bulletEnabled val="1"/>
        </dgm:presLayoutVars>
      </dgm:prSet>
      <dgm:spPr/>
    </dgm:pt>
    <dgm:pt modelId="{B6ADD0B0-658C-4676-84B2-4E0FDD706D35}" type="pres">
      <dgm:prSet presAssocID="{401B2211-D1C7-4A5C-B7B1-8A75F97B4CAD}" presName="Childtext1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881EC533-20A0-47B1-96C7-FB360562FB49}" type="pres">
      <dgm:prSet presAssocID="{401B2211-D1C7-4A5C-B7B1-8A75F97B4CAD}" presName="BalanceSpacing" presStyleCnt="0"/>
      <dgm:spPr/>
    </dgm:pt>
    <dgm:pt modelId="{5F0E8D8D-39A7-4360-91D8-25C8D2DCDB99}" type="pres">
      <dgm:prSet presAssocID="{401B2211-D1C7-4A5C-B7B1-8A75F97B4CAD}" presName="BalanceSpacing1" presStyleCnt="0"/>
      <dgm:spPr/>
    </dgm:pt>
    <dgm:pt modelId="{320AC9B0-E9DB-4DE4-B216-7F87CC9B5FFB}" type="pres">
      <dgm:prSet presAssocID="{4CB89500-8D1C-4547-9D1D-5A1482AD95FE}" presName="Accent1Text" presStyleLbl="node1" presStyleIdx="5" presStyleCnt="10"/>
      <dgm:spPr/>
    </dgm:pt>
    <dgm:pt modelId="{89B83F47-521D-4DDA-8C55-FE57FA0B9263}" type="pres">
      <dgm:prSet presAssocID="{4CB89500-8D1C-4547-9D1D-5A1482AD95FE}" presName="spaceBetweenRectangles" presStyleCnt="0"/>
      <dgm:spPr/>
    </dgm:pt>
    <dgm:pt modelId="{B75F1BF9-2831-4DB5-BCDC-5CC6E6790661}" type="pres">
      <dgm:prSet presAssocID="{079CB7D0-827C-4E0F-8568-70379CEEFD03}" presName="composite" presStyleCnt="0"/>
      <dgm:spPr/>
    </dgm:pt>
    <dgm:pt modelId="{2C6A2D4E-F7DC-468E-A182-DC8FDEEF44FF}" type="pres">
      <dgm:prSet presAssocID="{079CB7D0-827C-4E0F-8568-70379CEEFD03}" presName="Parent1" presStyleLbl="node1" presStyleIdx="6" presStyleCnt="10">
        <dgm:presLayoutVars>
          <dgm:chMax val="1"/>
          <dgm:chPref val="1"/>
          <dgm:bulletEnabled val="1"/>
        </dgm:presLayoutVars>
      </dgm:prSet>
      <dgm:spPr/>
    </dgm:pt>
    <dgm:pt modelId="{932F35A9-DA40-42AA-B9ED-AD8C7EF76A8B}" type="pres">
      <dgm:prSet presAssocID="{079CB7D0-827C-4E0F-8568-70379CEEFD03}" presName="Childtext1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52028B3C-D7F6-428D-BC29-10C70D6AF563}" type="pres">
      <dgm:prSet presAssocID="{079CB7D0-827C-4E0F-8568-70379CEEFD03}" presName="BalanceSpacing" presStyleCnt="0"/>
      <dgm:spPr/>
    </dgm:pt>
    <dgm:pt modelId="{3160CF94-4FAA-4CF0-BBF5-AEB1FB00EB7B}" type="pres">
      <dgm:prSet presAssocID="{079CB7D0-827C-4E0F-8568-70379CEEFD03}" presName="BalanceSpacing1" presStyleCnt="0"/>
      <dgm:spPr/>
    </dgm:pt>
    <dgm:pt modelId="{2D828B95-CE4E-4076-8640-5E255A265FA3}" type="pres">
      <dgm:prSet presAssocID="{2A63CCE8-D40F-4B3A-AE5E-7DA1CB2ED80E}" presName="Accent1Text" presStyleLbl="node1" presStyleIdx="7" presStyleCnt="10"/>
      <dgm:spPr/>
    </dgm:pt>
    <dgm:pt modelId="{595962D7-A73D-43CB-A025-56B4DAED68C0}" type="pres">
      <dgm:prSet presAssocID="{2A63CCE8-D40F-4B3A-AE5E-7DA1CB2ED80E}" presName="spaceBetweenRectangles" presStyleCnt="0"/>
      <dgm:spPr/>
    </dgm:pt>
    <dgm:pt modelId="{94E80E2E-4328-48B9-9395-E5CEB4D4D641}" type="pres">
      <dgm:prSet presAssocID="{FC3F3982-4738-4E6E-AC77-5BB852B5B15E}" presName="composite" presStyleCnt="0"/>
      <dgm:spPr/>
    </dgm:pt>
    <dgm:pt modelId="{9F8C911B-A339-481A-A2B0-8F04231FCFA2}" type="pres">
      <dgm:prSet presAssocID="{FC3F3982-4738-4E6E-AC77-5BB852B5B15E}" presName="Parent1" presStyleLbl="node1" presStyleIdx="8" presStyleCnt="10">
        <dgm:presLayoutVars>
          <dgm:chMax val="1"/>
          <dgm:chPref val="1"/>
          <dgm:bulletEnabled val="1"/>
        </dgm:presLayoutVars>
      </dgm:prSet>
      <dgm:spPr/>
    </dgm:pt>
    <dgm:pt modelId="{6CC66C87-5FBE-4616-824C-BB7BB0D85464}" type="pres">
      <dgm:prSet presAssocID="{FC3F3982-4738-4E6E-AC77-5BB852B5B15E}" presName="Childtext1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67E74263-5BDC-4690-8A47-79AEE38ADE97}" type="pres">
      <dgm:prSet presAssocID="{FC3F3982-4738-4E6E-AC77-5BB852B5B15E}" presName="BalanceSpacing" presStyleCnt="0"/>
      <dgm:spPr/>
    </dgm:pt>
    <dgm:pt modelId="{4177A57D-5580-43DD-AC16-EF01990666FD}" type="pres">
      <dgm:prSet presAssocID="{FC3F3982-4738-4E6E-AC77-5BB852B5B15E}" presName="BalanceSpacing1" presStyleCnt="0"/>
      <dgm:spPr/>
    </dgm:pt>
    <dgm:pt modelId="{A635E0DE-D43D-4BA6-9D07-BD53E8AF1FB5}" type="pres">
      <dgm:prSet presAssocID="{7C73D589-5042-4C94-AE75-F7AEDB48955D}" presName="Accent1Text" presStyleLbl="node1" presStyleIdx="9" presStyleCnt="10"/>
      <dgm:spPr/>
    </dgm:pt>
  </dgm:ptLst>
  <dgm:cxnLst>
    <dgm:cxn modelId="{68BCA503-5624-4276-BD1A-711B97F61398}" type="presOf" srcId="{4CB89500-8D1C-4547-9D1D-5A1482AD95FE}" destId="{320AC9B0-E9DB-4DE4-B216-7F87CC9B5FFB}" srcOrd="0" destOrd="0" presId="urn:microsoft.com/office/officeart/2008/layout/AlternatingHexagons"/>
    <dgm:cxn modelId="{A886320A-B17E-4985-B03F-816F6E3C2794}" srcId="{EA1AEF4A-C73F-4A43-9B46-3054350F9096}" destId="{401B2211-D1C7-4A5C-B7B1-8A75F97B4CAD}" srcOrd="2" destOrd="0" parTransId="{905945F0-0D94-4C4D-A6E0-A3A615831F69}" sibTransId="{4CB89500-8D1C-4547-9D1D-5A1482AD95FE}"/>
    <dgm:cxn modelId="{FA95993C-F9AD-481E-93B9-3D1600276360}" type="presOf" srcId="{A9F539A3-FB8B-4E54-98B3-19CF27541BD2}" destId="{8D8FF646-B902-4438-BBAD-89ADE76F5533}" srcOrd="0" destOrd="0" presId="urn:microsoft.com/office/officeart/2008/layout/AlternatingHexagons"/>
    <dgm:cxn modelId="{10DCC067-63FA-49AE-8924-5A396C6616F0}" type="presOf" srcId="{403BACE9-2A64-4B7E-B5FC-2428E7A295F7}" destId="{A0C376DE-D237-4E15-8190-D4C24BFF8431}" srcOrd="0" destOrd="0" presId="urn:microsoft.com/office/officeart/2008/layout/AlternatingHexagons"/>
    <dgm:cxn modelId="{45BDB448-9C5A-42D5-B90B-26E842BD0044}" srcId="{EA1AEF4A-C73F-4A43-9B46-3054350F9096}" destId="{FC3F3982-4738-4E6E-AC77-5BB852B5B15E}" srcOrd="4" destOrd="0" parTransId="{6EDC8523-EE7B-45D9-862D-1B68FC0458F8}" sibTransId="{7C73D589-5042-4C94-AE75-F7AEDB48955D}"/>
    <dgm:cxn modelId="{70AE834E-3D23-41B8-A5F1-B6FEE10EBC1B}" type="presOf" srcId="{401B2211-D1C7-4A5C-B7B1-8A75F97B4CAD}" destId="{7ECD5328-A218-4A00-A3C4-852F5B085E54}" srcOrd="0" destOrd="0" presId="urn:microsoft.com/office/officeart/2008/layout/AlternatingHexagons"/>
    <dgm:cxn modelId="{95995A57-C388-4078-8987-D6D98BD66FCA}" type="presOf" srcId="{2A63CCE8-D40F-4B3A-AE5E-7DA1CB2ED80E}" destId="{2D828B95-CE4E-4076-8640-5E255A265FA3}" srcOrd="0" destOrd="0" presId="urn:microsoft.com/office/officeart/2008/layout/AlternatingHexagons"/>
    <dgm:cxn modelId="{0FD5FC7F-1070-4BD5-993F-BF02D327BAE5}" type="presOf" srcId="{7DB0DBD9-0D70-4B61-BD8B-AE8FA459967A}" destId="{69CC6139-28A6-4F5B-A2CC-408DF6787D63}" srcOrd="0" destOrd="0" presId="urn:microsoft.com/office/officeart/2008/layout/AlternatingHexagons"/>
    <dgm:cxn modelId="{788A8E8A-E4B4-4B2D-87FE-CA6DE6229894}" type="presOf" srcId="{CA4D22E4-9F9F-4AE9-9EC1-5DE35E05FDAA}" destId="{2C3AD04D-C091-43A1-99DD-7BEC8D1F5ED6}" srcOrd="0" destOrd="0" presId="urn:microsoft.com/office/officeart/2008/layout/AlternatingHexagons"/>
    <dgm:cxn modelId="{6F5C72A9-14CE-4778-B4DF-7FA1410008AF}" srcId="{EA1AEF4A-C73F-4A43-9B46-3054350F9096}" destId="{A9F539A3-FB8B-4E54-98B3-19CF27541BD2}" srcOrd="0" destOrd="0" parTransId="{89327897-140C-4F87-A082-F36B52EE607E}" sibTransId="{403BACE9-2A64-4B7E-B5FC-2428E7A295F7}"/>
    <dgm:cxn modelId="{84FED1B3-9F7F-4062-B7EE-024FB29AFAAB}" type="presOf" srcId="{079CB7D0-827C-4E0F-8568-70379CEEFD03}" destId="{2C6A2D4E-F7DC-468E-A182-DC8FDEEF44FF}" srcOrd="0" destOrd="0" presId="urn:microsoft.com/office/officeart/2008/layout/AlternatingHexagons"/>
    <dgm:cxn modelId="{07CF97D0-BDEB-4C81-B2A8-AFC0636E82A7}" type="presOf" srcId="{7C73D589-5042-4C94-AE75-F7AEDB48955D}" destId="{A635E0DE-D43D-4BA6-9D07-BD53E8AF1FB5}" srcOrd="0" destOrd="0" presId="urn:microsoft.com/office/officeart/2008/layout/AlternatingHexagons"/>
    <dgm:cxn modelId="{A67906E2-7CB5-4BC0-B6BA-0B6A1563BE7F}" type="presOf" srcId="{FC3F3982-4738-4E6E-AC77-5BB852B5B15E}" destId="{9F8C911B-A339-481A-A2B0-8F04231FCFA2}" srcOrd="0" destOrd="0" presId="urn:microsoft.com/office/officeart/2008/layout/AlternatingHexagons"/>
    <dgm:cxn modelId="{8776CEE6-3DF9-4E6D-BA16-731B38F28C12}" type="presOf" srcId="{EA1AEF4A-C73F-4A43-9B46-3054350F9096}" destId="{EC33CA1F-23C8-465F-BEC3-F25393A87D24}" srcOrd="0" destOrd="0" presId="urn:microsoft.com/office/officeart/2008/layout/AlternatingHexagons"/>
    <dgm:cxn modelId="{918756FB-1118-422F-965C-3DA8F785C62A}" srcId="{EA1AEF4A-C73F-4A43-9B46-3054350F9096}" destId="{079CB7D0-827C-4E0F-8568-70379CEEFD03}" srcOrd="3" destOrd="0" parTransId="{243E81AA-2387-448F-BDA1-0DC47AE95D30}" sibTransId="{2A63CCE8-D40F-4B3A-AE5E-7DA1CB2ED80E}"/>
    <dgm:cxn modelId="{72B392FD-C271-4164-882F-4CDD7F257373}" srcId="{EA1AEF4A-C73F-4A43-9B46-3054350F9096}" destId="{CA4D22E4-9F9F-4AE9-9EC1-5DE35E05FDAA}" srcOrd="1" destOrd="0" parTransId="{9EB83BF0-90B7-4A14-8BEB-BCD36ECEEA92}" sibTransId="{7DB0DBD9-0D70-4B61-BD8B-AE8FA459967A}"/>
    <dgm:cxn modelId="{A5A8ACC5-2F25-4B95-AE3A-31BD6709F7C2}" type="presParOf" srcId="{EC33CA1F-23C8-465F-BEC3-F25393A87D24}" destId="{D23D0D38-1A50-44FE-B1DF-EAAAC8DD1839}" srcOrd="0" destOrd="0" presId="urn:microsoft.com/office/officeart/2008/layout/AlternatingHexagons"/>
    <dgm:cxn modelId="{525CD933-16E0-40DB-B0C9-CE8043363787}" type="presParOf" srcId="{D23D0D38-1A50-44FE-B1DF-EAAAC8DD1839}" destId="{8D8FF646-B902-4438-BBAD-89ADE76F5533}" srcOrd="0" destOrd="0" presId="urn:microsoft.com/office/officeart/2008/layout/AlternatingHexagons"/>
    <dgm:cxn modelId="{8B573723-BB14-48CA-BE9C-A430FC2EFD50}" type="presParOf" srcId="{D23D0D38-1A50-44FE-B1DF-EAAAC8DD1839}" destId="{39D33D7D-FEEE-4590-A0CF-2DECB9BAE335}" srcOrd="1" destOrd="0" presId="urn:microsoft.com/office/officeart/2008/layout/AlternatingHexagons"/>
    <dgm:cxn modelId="{1B0298FC-0337-48D6-8AC2-CE874EB53793}" type="presParOf" srcId="{D23D0D38-1A50-44FE-B1DF-EAAAC8DD1839}" destId="{87AEBB4F-F432-4F95-A85D-34E7F574C2C3}" srcOrd="2" destOrd="0" presId="urn:microsoft.com/office/officeart/2008/layout/AlternatingHexagons"/>
    <dgm:cxn modelId="{B79F994D-19D5-47B1-8682-E102AED27BD4}" type="presParOf" srcId="{D23D0D38-1A50-44FE-B1DF-EAAAC8DD1839}" destId="{83DDEBB6-2C01-4F12-8983-FCDD514C0CF4}" srcOrd="3" destOrd="0" presId="urn:microsoft.com/office/officeart/2008/layout/AlternatingHexagons"/>
    <dgm:cxn modelId="{8969294F-2257-4180-BF7D-CEDC9C0B4735}" type="presParOf" srcId="{D23D0D38-1A50-44FE-B1DF-EAAAC8DD1839}" destId="{A0C376DE-D237-4E15-8190-D4C24BFF8431}" srcOrd="4" destOrd="0" presId="urn:microsoft.com/office/officeart/2008/layout/AlternatingHexagons"/>
    <dgm:cxn modelId="{6258F9B6-6603-4B8A-9502-005CB60B9CEC}" type="presParOf" srcId="{EC33CA1F-23C8-465F-BEC3-F25393A87D24}" destId="{6A52F80A-4768-4D70-8A2E-E8BC5C919B5D}" srcOrd="1" destOrd="0" presId="urn:microsoft.com/office/officeart/2008/layout/AlternatingHexagons"/>
    <dgm:cxn modelId="{C5FF2664-AEAE-4B4B-8397-CA186096C3C8}" type="presParOf" srcId="{EC33CA1F-23C8-465F-BEC3-F25393A87D24}" destId="{BFE3E39E-401E-44D8-96BB-6440672213A8}" srcOrd="2" destOrd="0" presId="urn:microsoft.com/office/officeart/2008/layout/AlternatingHexagons"/>
    <dgm:cxn modelId="{FC78F937-088D-4E52-8653-D4F4B5C84DF9}" type="presParOf" srcId="{BFE3E39E-401E-44D8-96BB-6440672213A8}" destId="{2C3AD04D-C091-43A1-99DD-7BEC8D1F5ED6}" srcOrd="0" destOrd="0" presId="urn:microsoft.com/office/officeart/2008/layout/AlternatingHexagons"/>
    <dgm:cxn modelId="{5752A8AB-ACCB-42C9-B5C6-A83D97CD5998}" type="presParOf" srcId="{BFE3E39E-401E-44D8-96BB-6440672213A8}" destId="{E428EC32-9364-4FF0-93AB-0AA7D2814640}" srcOrd="1" destOrd="0" presId="urn:microsoft.com/office/officeart/2008/layout/AlternatingHexagons"/>
    <dgm:cxn modelId="{36A9A272-A4F2-46D9-9B0A-B5929D6B6694}" type="presParOf" srcId="{BFE3E39E-401E-44D8-96BB-6440672213A8}" destId="{9DF8653A-5207-4A1C-A6E2-FF6C1D211234}" srcOrd="2" destOrd="0" presId="urn:microsoft.com/office/officeart/2008/layout/AlternatingHexagons"/>
    <dgm:cxn modelId="{4114C59C-3F57-4AB0-8AC6-8E75190D5F8E}" type="presParOf" srcId="{BFE3E39E-401E-44D8-96BB-6440672213A8}" destId="{2C4B3763-BE1B-4AD1-AC6A-E87E94373F68}" srcOrd="3" destOrd="0" presId="urn:microsoft.com/office/officeart/2008/layout/AlternatingHexagons"/>
    <dgm:cxn modelId="{57B754B6-480D-454F-A02D-FC3850AF8F35}" type="presParOf" srcId="{BFE3E39E-401E-44D8-96BB-6440672213A8}" destId="{69CC6139-28A6-4F5B-A2CC-408DF6787D63}" srcOrd="4" destOrd="0" presId="urn:microsoft.com/office/officeart/2008/layout/AlternatingHexagons"/>
    <dgm:cxn modelId="{A874E899-2E8E-406F-957A-00B176BD7874}" type="presParOf" srcId="{EC33CA1F-23C8-465F-BEC3-F25393A87D24}" destId="{84E2C4FC-7618-41E0-BFF6-87F35E5B1F0F}" srcOrd="3" destOrd="0" presId="urn:microsoft.com/office/officeart/2008/layout/AlternatingHexagons"/>
    <dgm:cxn modelId="{56BB66AB-5029-4CC4-B048-171AD156BC51}" type="presParOf" srcId="{EC33CA1F-23C8-465F-BEC3-F25393A87D24}" destId="{B839CDC1-2CFF-4A76-AD27-70194C92A120}" srcOrd="4" destOrd="0" presId="urn:microsoft.com/office/officeart/2008/layout/AlternatingHexagons"/>
    <dgm:cxn modelId="{33E72B11-20A2-43F7-A233-16994A0317BB}" type="presParOf" srcId="{B839CDC1-2CFF-4A76-AD27-70194C92A120}" destId="{7ECD5328-A218-4A00-A3C4-852F5B085E54}" srcOrd="0" destOrd="0" presId="urn:microsoft.com/office/officeart/2008/layout/AlternatingHexagons"/>
    <dgm:cxn modelId="{CAA3A9B7-543E-40BD-9DA5-828DA64E6796}" type="presParOf" srcId="{B839CDC1-2CFF-4A76-AD27-70194C92A120}" destId="{B6ADD0B0-658C-4676-84B2-4E0FDD706D35}" srcOrd="1" destOrd="0" presId="urn:microsoft.com/office/officeart/2008/layout/AlternatingHexagons"/>
    <dgm:cxn modelId="{B5B6BDBD-3F64-44BF-9A20-9BEF780F6AC2}" type="presParOf" srcId="{B839CDC1-2CFF-4A76-AD27-70194C92A120}" destId="{881EC533-20A0-47B1-96C7-FB360562FB49}" srcOrd="2" destOrd="0" presId="urn:microsoft.com/office/officeart/2008/layout/AlternatingHexagons"/>
    <dgm:cxn modelId="{73A74DED-6A80-4936-A329-F34B30F1AE3B}" type="presParOf" srcId="{B839CDC1-2CFF-4A76-AD27-70194C92A120}" destId="{5F0E8D8D-39A7-4360-91D8-25C8D2DCDB99}" srcOrd="3" destOrd="0" presId="urn:microsoft.com/office/officeart/2008/layout/AlternatingHexagons"/>
    <dgm:cxn modelId="{5D9C17EC-E6C8-4DAE-91EB-D3FBE3CB88BF}" type="presParOf" srcId="{B839CDC1-2CFF-4A76-AD27-70194C92A120}" destId="{320AC9B0-E9DB-4DE4-B216-7F87CC9B5FFB}" srcOrd="4" destOrd="0" presId="urn:microsoft.com/office/officeart/2008/layout/AlternatingHexagons"/>
    <dgm:cxn modelId="{1293FD4D-0B33-440E-9671-E771CEF0D44F}" type="presParOf" srcId="{EC33CA1F-23C8-465F-BEC3-F25393A87D24}" destId="{89B83F47-521D-4DDA-8C55-FE57FA0B9263}" srcOrd="5" destOrd="0" presId="urn:microsoft.com/office/officeart/2008/layout/AlternatingHexagons"/>
    <dgm:cxn modelId="{C1D5B17E-5125-4532-80CB-95D45A5F008A}" type="presParOf" srcId="{EC33CA1F-23C8-465F-BEC3-F25393A87D24}" destId="{B75F1BF9-2831-4DB5-BCDC-5CC6E6790661}" srcOrd="6" destOrd="0" presId="urn:microsoft.com/office/officeart/2008/layout/AlternatingHexagons"/>
    <dgm:cxn modelId="{8E4BC632-B1C0-4F0B-BE47-E640D49C2777}" type="presParOf" srcId="{B75F1BF9-2831-4DB5-BCDC-5CC6E6790661}" destId="{2C6A2D4E-F7DC-468E-A182-DC8FDEEF44FF}" srcOrd="0" destOrd="0" presId="urn:microsoft.com/office/officeart/2008/layout/AlternatingHexagons"/>
    <dgm:cxn modelId="{203F7F7F-190B-4AA1-A50B-64B69393D257}" type="presParOf" srcId="{B75F1BF9-2831-4DB5-BCDC-5CC6E6790661}" destId="{932F35A9-DA40-42AA-B9ED-AD8C7EF76A8B}" srcOrd="1" destOrd="0" presId="urn:microsoft.com/office/officeart/2008/layout/AlternatingHexagons"/>
    <dgm:cxn modelId="{6BC45887-9A70-4EF5-9CDB-2557B466CE54}" type="presParOf" srcId="{B75F1BF9-2831-4DB5-BCDC-5CC6E6790661}" destId="{52028B3C-D7F6-428D-BC29-10C70D6AF563}" srcOrd="2" destOrd="0" presId="urn:microsoft.com/office/officeart/2008/layout/AlternatingHexagons"/>
    <dgm:cxn modelId="{2C94BBCD-8F00-44BB-BAAC-72CB5F11F3BE}" type="presParOf" srcId="{B75F1BF9-2831-4DB5-BCDC-5CC6E6790661}" destId="{3160CF94-4FAA-4CF0-BBF5-AEB1FB00EB7B}" srcOrd="3" destOrd="0" presId="urn:microsoft.com/office/officeart/2008/layout/AlternatingHexagons"/>
    <dgm:cxn modelId="{865EFCF3-7B45-4758-B457-6342659EC3B5}" type="presParOf" srcId="{B75F1BF9-2831-4DB5-BCDC-5CC6E6790661}" destId="{2D828B95-CE4E-4076-8640-5E255A265FA3}" srcOrd="4" destOrd="0" presId="urn:microsoft.com/office/officeart/2008/layout/AlternatingHexagons"/>
    <dgm:cxn modelId="{48A7553F-20F4-4243-B719-A17C20923126}" type="presParOf" srcId="{EC33CA1F-23C8-465F-BEC3-F25393A87D24}" destId="{595962D7-A73D-43CB-A025-56B4DAED68C0}" srcOrd="7" destOrd="0" presId="urn:microsoft.com/office/officeart/2008/layout/AlternatingHexagons"/>
    <dgm:cxn modelId="{4DB978F7-04BF-4008-A931-149D6718ADDD}" type="presParOf" srcId="{EC33CA1F-23C8-465F-BEC3-F25393A87D24}" destId="{94E80E2E-4328-48B9-9395-E5CEB4D4D641}" srcOrd="8" destOrd="0" presId="urn:microsoft.com/office/officeart/2008/layout/AlternatingHexagons"/>
    <dgm:cxn modelId="{34E9B830-FEFB-42A6-BDF2-E4F21352E7D8}" type="presParOf" srcId="{94E80E2E-4328-48B9-9395-E5CEB4D4D641}" destId="{9F8C911B-A339-481A-A2B0-8F04231FCFA2}" srcOrd="0" destOrd="0" presId="urn:microsoft.com/office/officeart/2008/layout/AlternatingHexagons"/>
    <dgm:cxn modelId="{DCCF008A-C869-493E-BAA8-31B7A37F12ED}" type="presParOf" srcId="{94E80E2E-4328-48B9-9395-E5CEB4D4D641}" destId="{6CC66C87-5FBE-4616-824C-BB7BB0D85464}" srcOrd="1" destOrd="0" presId="urn:microsoft.com/office/officeart/2008/layout/AlternatingHexagons"/>
    <dgm:cxn modelId="{E5FB0B37-7740-4902-9DD2-E5C4DBA70534}" type="presParOf" srcId="{94E80E2E-4328-48B9-9395-E5CEB4D4D641}" destId="{67E74263-5BDC-4690-8A47-79AEE38ADE97}" srcOrd="2" destOrd="0" presId="urn:microsoft.com/office/officeart/2008/layout/AlternatingHexagons"/>
    <dgm:cxn modelId="{C86F5B0E-CDE4-45FD-A211-4A51F35116B9}" type="presParOf" srcId="{94E80E2E-4328-48B9-9395-E5CEB4D4D641}" destId="{4177A57D-5580-43DD-AC16-EF01990666FD}" srcOrd="3" destOrd="0" presId="urn:microsoft.com/office/officeart/2008/layout/AlternatingHexagons"/>
    <dgm:cxn modelId="{A73183FF-B934-4CFC-9C7B-42794BE713DF}" type="presParOf" srcId="{94E80E2E-4328-48B9-9395-E5CEB4D4D641}" destId="{A635E0DE-D43D-4BA6-9D07-BD53E8AF1FB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FF646-B902-4438-BBAD-89ADE76F5533}">
      <dsp:nvSpPr>
        <dsp:cNvPr id="0" name=""/>
        <dsp:cNvSpPr/>
      </dsp:nvSpPr>
      <dsp:spPr>
        <a:xfrm rot="5400000">
          <a:off x="2217548" y="478230"/>
          <a:ext cx="1456422" cy="1267087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Ayan Guha</a:t>
          </a:r>
        </a:p>
      </dsp:txBody>
      <dsp:txXfrm rot="-5400000">
        <a:off x="2509669" y="610522"/>
        <a:ext cx="872179" cy="1002504"/>
      </dsp:txXfrm>
    </dsp:sp>
    <dsp:sp modelId="{39D33D7D-FEEE-4590-A0CF-2DECB9BAE335}">
      <dsp:nvSpPr>
        <dsp:cNvPr id="0" name=""/>
        <dsp:cNvSpPr/>
      </dsp:nvSpPr>
      <dsp:spPr>
        <a:xfrm>
          <a:off x="3617752" y="674847"/>
          <a:ext cx="1625367" cy="873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C376DE-D237-4E15-8190-D4C24BFF8431}">
      <dsp:nvSpPr>
        <dsp:cNvPr id="0" name=""/>
        <dsp:cNvSpPr/>
      </dsp:nvSpPr>
      <dsp:spPr>
        <a:xfrm rot="5400000">
          <a:off x="849094" y="478230"/>
          <a:ext cx="1456422" cy="1267087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1088988"/>
            <a:satOff val="-4531"/>
            <a:lumOff val="10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solidFill>
              <a:schemeClr val="tx1"/>
            </a:solidFill>
          </a:endParaRPr>
        </a:p>
      </dsp:txBody>
      <dsp:txXfrm rot="-5400000">
        <a:off x="1141215" y="610522"/>
        <a:ext cx="872179" cy="1002504"/>
      </dsp:txXfrm>
    </dsp:sp>
    <dsp:sp modelId="{2C3AD04D-C091-43A1-99DD-7BEC8D1F5ED6}">
      <dsp:nvSpPr>
        <dsp:cNvPr id="0" name=""/>
        <dsp:cNvSpPr/>
      </dsp:nvSpPr>
      <dsp:spPr>
        <a:xfrm rot="5400000">
          <a:off x="1530699" y="1714441"/>
          <a:ext cx="1456422" cy="1267087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2177976"/>
            <a:satOff val="-9062"/>
            <a:lumOff val="21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Derrik Dennis</a:t>
          </a:r>
        </a:p>
      </dsp:txBody>
      <dsp:txXfrm rot="-5400000">
        <a:off x="1822820" y="1846733"/>
        <a:ext cx="872179" cy="1002504"/>
      </dsp:txXfrm>
    </dsp:sp>
    <dsp:sp modelId="{E428EC32-9364-4FF0-93AB-0AA7D2814640}">
      <dsp:nvSpPr>
        <dsp:cNvPr id="0" name=""/>
        <dsp:cNvSpPr/>
      </dsp:nvSpPr>
      <dsp:spPr>
        <a:xfrm>
          <a:off x="0" y="1911058"/>
          <a:ext cx="1572936" cy="873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C6139-28A6-4F5B-A2CC-408DF6787D63}">
      <dsp:nvSpPr>
        <dsp:cNvPr id="0" name=""/>
        <dsp:cNvSpPr/>
      </dsp:nvSpPr>
      <dsp:spPr>
        <a:xfrm rot="5400000">
          <a:off x="2899154" y="1714441"/>
          <a:ext cx="1456422" cy="1267087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solidFill>
              <a:schemeClr val="tx1"/>
            </a:solidFill>
          </a:endParaRPr>
        </a:p>
      </dsp:txBody>
      <dsp:txXfrm rot="-5400000">
        <a:off x="3191275" y="1846733"/>
        <a:ext cx="872179" cy="1002504"/>
      </dsp:txXfrm>
    </dsp:sp>
    <dsp:sp modelId="{7ECD5328-A218-4A00-A3C4-852F5B085E54}">
      <dsp:nvSpPr>
        <dsp:cNvPr id="0" name=""/>
        <dsp:cNvSpPr/>
      </dsp:nvSpPr>
      <dsp:spPr>
        <a:xfrm rot="5400000">
          <a:off x="2217548" y="2950652"/>
          <a:ext cx="1456422" cy="1267087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4355951"/>
            <a:satOff val="-18123"/>
            <a:lumOff val="42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Matthew Elenniss</a:t>
          </a:r>
        </a:p>
      </dsp:txBody>
      <dsp:txXfrm rot="-5400000">
        <a:off x="2509669" y="3082944"/>
        <a:ext cx="872179" cy="1002504"/>
      </dsp:txXfrm>
    </dsp:sp>
    <dsp:sp modelId="{B6ADD0B0-658C-4676-84B2-4E0FDD706D35}">
      <dsp:nvSpPr>
        <dsp:cNvPr id="0" name=""/>
        <dsp:cNvSpPr/>
      </dsp:nvSpPr>
      <dsp:spPr>
        <a:xfrm>
          <a:off x="3617752" y="3147269"/>
          <a:ext cx="1625367" cy="873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AC9B0-E9DB-4DE4-B216-7F87CC9B5FFB}">
      <dsp:nvSpPr>
        <dsp:cNvPr id="0" name=""/>
        <dsp:cNvSpPr/>
      </dsp:nvSpPr>
      <dsp:spPr>
        <a:xfrm rot="5400000">
          <a:off x="849094" y="2950652"/>
          <a:ext cx="1456422" cy="1267087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5444940"/>
            <a:satOff val="-22654"/>
            <a:lumOff val="53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solidFill>
              <a:schemeClr val="tx1"/>
            </a:solidFill>
          </a:endParaRPr>
        </a:p>
      </dsp:txBody>
      <dsp:txXfrm rot="-5400000">
        <a:off x="1141215" y="3082944"/>
        <a:ext cx="872179" cy="1002504"/>
      </dsp:txXfrm>
    </dsp:sp>
    <dsp:sp modelId="{2C6A2D4E-F7DC-468E-A182-DC8FDEEF44FF}">
      <dsp:nvSpPr>
        <dsp:cNvPr id="0" name=""/>
        <dsp:cNvSpPr/>
      </dsp:nvSpPr>
      <dsp:spPr>
        <a:xfrm rot="5400000">
          <a:off x="1530699" y="4186864"/>
          <a:ext cx="1456422" cy="1267087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Odill Rodrigues</a:t>
          </a:r>
        </a:p>
      </dsp:txBody>
      <dsp:txXfrm rot="-5400000">
        <a:off x="1822820" y="4319156"/>
        <a:ext cx="872179" cy="1002504"/>
      </dsp:txXfrm>
    </dsp:sp>
    <dsp:sp modelId="{932F35A9-DA40-42AA-B9ED-AD8C7EF76A8B}">
      <dsp:nvSpPr>
        <dsp:cNvPr id="0" name=""/>
        <dsp:cNvSpPr/>
      </dsp:nvSpPr>
      <dsp:spPr>
        <a:xfrm>
          <a:off x="0" y="4383481"/>
          <a:ext cx="1572936" cy="873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28B95-CE4E-4076-8640-5E255A265FA3}">
      <dsp:nvSpPr>
        <dsp:cNvPr id="0" name=""/>
        <dsp:cNvSpPr/>
      </dsp:nvSpPr>
      <dsp:spPr>
        <a:xfrm rot="5400000">
          <a:off x="2899154" y="4186864"/>
          <a:ext cx="1456422" cy="1267087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7622915"/>
            <a:satOff val="-31715"/>
            <a:lumOff val="74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solidFill>
              <a:schemeClr val="tx1"/>
            </a:solidFill>
          </a:endParaRPr>
        </a:p>
      </dsp:txBody>
      <dsp:txXfrm rot="-5400000">
        <a:off x="3191275" y="4319156"/>
        <a:ext cx="872179" cy="1002504"/>
      </dsp:txXfrm>
    </dsp:sp>
    <dsp:sp modelId="{9F8C911B-A339-481A-A2B0-8F04231FCFA2}">
      <dsp:nvSpPr>
        <dsp:cNvPr id="0" name=""/>
        <dsp:cNvSpPr/>
      </dsp:nvSpPr>
      <dsp:spPr>
        <a:xfrm rot="5400000">
          <a:off x="2217548" y="5423075"/>
          <a:ext cx="1456422" cy="1267087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8711903"/>
            <a:satOff val="-36246"/>
            <a:lumOff val="85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Sarah Parzyck</a:t>
          </a:r>
        </a:p>
      </dsp:txBody>
      <dsp:txXfrm rot="-5400000">
        <a:off x="2509669" y="5555367"/>
        <a:ext cx="872179" cy="1002504"/>
      </dsp:txXfrm>
    </dsp:sp>
    <dsp:sp modelId="{6CC66C87-5FBE-4616-824C-BB7BB0D85464}">
      <dsp:nvSpPr>
        <dsp:cNvPr id="0" name=""/>
        <dsp:cNvSpPr/>
      </dsp:nvSpPr>
      <dsp:spPr>
        <a:xfrm>
          <a:off x="3617752" y="5619692"/>
          <a:ext cx="1625367" cy="873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5E0DE-D43D-4BA6-9D07-BD53E8AF1FB5}">
      <dsp:nvSpPr>
        <dsp:cNvPr id="0" name=""/>
        <dsp:cNvSpPr/>
      </dsp:nvSpPr>
      <dsp:spPr>
        <a:xfrm rot="5400000">
          <a:off x="849094" y="5423075"/>
          <a:ext cx="1456422" cy="1267087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>
            <a:solidFill>
              <a:schemeClr val="tx1"/>
            </a:solidFill>
          </a:endParaRPr>
        </a:p>
      </dsp:txBody>
      <dsp:txXfrm rot="-5400000">
        <a:off x="1141215" y="5555367"/>
        <a:ext cx="872179" cy="1002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7FA33-36A0-4BA6-AA24-14202E5CC49F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D4E95-15EC-4946-8EB1-8EEE30E88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81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88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CD4E95-15EC-4946-8EB1-8EEE30E889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100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CD4E95-15EC-4946-8EB1-8EEE30E889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730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CD4E95-15EC-4946-8EB1-8EEE30E889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5776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CD4E95-15EC-4946-8EB1-8EEE30E889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13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CD4E95-15EC-4946-8EB1-8EEE30E889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9481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CD4E95-15EC-4946-8EB1-8EEE30E889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8295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CD4E95-15EC-4946-8EB1-8EEE30E889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06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D4E95-15EC-4946-8EB1-8EEE30E889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73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1C84-3744-4D18-AE9E-8B310A91F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06857-296B-4D72-81A1-4CC8198CA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5C152-67E2-40FC-9275-9704F8BE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38E64-127C-40CF-AE1E-560C4FC2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2D242-F924-4B86-A0FB-DD2DE0E4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8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B975-5328-4CCC-A69E-C5B722F5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D7209-BB59-493F-8380-0B22B5781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324BF-F1F3-4EE8-A1BF-CB562CA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83F90-28E4-4DCB-AA78-A452D43D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54EF1-8088-4884-84AF-20C0607F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1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20FA2-620E-4D23-BE18-7A4696594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A0947-77F4-451F-A434-44C398C0D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01047-627D-4FBB-AF3B-A24926596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259D8-C73B-403B-9D43-211E5FD8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F4754-0418-4C0D-A8F4-0C9F7086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0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3736-9E48-44D9-AFEA-D1A9C983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A11E1-7439-4528-A48A-776586D01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743C6-CE79-4281-8CD7-631B7BBB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485A8-B826-4F9D-AE6C-62860D73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50FA0-E95D-4742-8697-9BE44FCA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5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8856-48E2-477E-A104-EBF48383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4E10E-6EB0-4787-BF24-5B3F2F2A8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7FE58-8C18-4E42-BB13-46D3F453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5E821-1AD3-4837-B956-CA9304F7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16220-9ED0-4BCD-ACF2-A901AEA9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0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3F92-BE2E-4070-AD79-7CC1FA8D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22440-80FD-4F06-B5F0-CB4A0B450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6D19E-0C5C-415A-ADC2-F1A51E978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F8EBC-34F6-41EB-991C-62589CBE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544B2-4BC3-46F0-8C8E-45FBB2A9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7C264-2D74-477D-BF5D-9A1D49BD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1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CD54-5FF7-43BB-804D-4A4B7910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13D96-E002-4B1A-9CB8-3107CBA5F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834ED-C7D5-4B2A-AAFE-C5A951DC2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AA6C6-6484-4786-B164-B6B6524E9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8C991-A69C-479C-98DE-A055E3677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5C6AC8-3E35-43B6-9398-015858BC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22BAE-A18E-4F6B-8B9A-FE0F76DE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B7C77-880A-40A4-B143-EEE236E0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7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E14A-E78C-4251-9DF2-FDAE61B4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2F080-6B6E-4081-9768-B5709D02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11234-87A1-400E-9151-90F2C854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D61C9-8D7D-49F4-A4FB-866121AB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5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591A3-06D9-43B3-A309-6CBA1B46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D2829-BAEE-4FA8-9C9D-9542AD1D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D658D-F491-45B7-8277-4DABEAF9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4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3196-884A-4469-B643-093166C0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C19B8-703C-4DF6-979A-70776D6B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DDE65-365F-475A-8B84-82A284B79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8C8B6-DD6C-4447-A54F-B78285CD2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946D-83F6-4740-83F1-6714A2E7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A553A-8897-4641-9290-4E87D9F5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9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428A-03E5-4358-8E38-CD7B3601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4EE0A-3E71-4D9C-8F06-99DA49E55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A4C26-6963-470A-BA81-CA7E454C6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6F7C4-2ECD-4982-8E90-A8BD22E1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0919-E38A-43AC-80A0-C781043285A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4585B-5E6D-4576-9676-2C2F9971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251F2-2811-4A37-A7EC-E6A65187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3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11D42-B732-45C2-9D1F-4DA0AD6A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78EFA-14F3-4BB7-BF5B-F04E7D45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8BCCB-8FA5-4454-B4EE-4EA3CCD1A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90919-E38A-43AC-80A0-C781043285AC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1CF3B-97EE-417C-84F7-42179D233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2E1BE-DE3A-412D-800C-B0492530D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92D2E-838C-4BB8-9B4E-0561FD06E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7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getting-weather-data-in-3-easy-steps-8dc10cc5c859" TargetMode="External"/><Relationship Id="rId3" Type="http://schemas.openxmlformats.org/officeDocument/2006/relationships/hyperlink" Target="https://www.ncei.noaa.gov/" TargetMode="External"/><Relationship Id="rId7" Type="http://schemas.openxmlformats.org/officeDocument/2006/relationships/hyperlink" Target="https://www.census.gov/data/developers/data-sets/business-dynamics.html" TargetMode="External"/><Relationship Id="rId2" Type="http://schemas.openxmlformats.org/officeDocument/2006/relationships/hyperlink" Target="https://www.census.gov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usgs.gov/" TargetMode="External"/><Relationship Id="rId5" Type="http://schemas.openxmlformats.org/officeDocument/2006/relationships/hyperlink" Target="https://www.weather.gov/" TargetMode="External"/><Relationship Id="rId4" Type="http://schemas.openxmlformats.org/officeDocument/2006/relationships/hyperlink" Target="https://www.nhc.noaa.gov/" TargetMode="External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DA78186E-6F50-4451-B632-352B7F998F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3016301"/>
              </p:ext>
            </p:extLst>
          </p:nvPr>
        </p:nvGraphicFramePr>
        <p:xfrm>
          <a:off x="-562063" y="-234892"/>
          <a:ext cx="5243120" cy="7168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2" name="Cloud 31">
            <a:extLst>
              <a:ext uri="{FF2B5EF4-FFF2-40B4-BE49-F238E27FC236}">
                <a16:creationId xmlns:a16="http://schemas.microsoft.com/office/drawing/2014/main" id="{2D3AD146-1D9F-45B3-BE9A-95B6B3C18763}"/>
              </a:ext>
            </a:extLst>
          </p:cNvPr>
          <p:cNvSpPr/>
          <p:nvPr/>
        </p:nvSpPr>
        <p:spPr>
          <a:xfrm>
            <a:off x="6416180" y="201337"/>
            <a:ext cx="4311941" cy="1853966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HurriPy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3" name="Lightning Bolt 32">
            <a:extLst>
              <a:ext uri="{FF2B5EF4-FFF2-40B4-BE49-F238E27FC236}">
                <a16:creationId xmlns:a16="http://schemas.microsoft.com/office/drawing/2014/main" id="{2255731E-CC5A-453B-99BD-1A493C46E7C8}"/>
              </a:ext>
            </a:extLst>
          </p:cNvPr>
          <p:cNvSpPr/>
          <p:nvPr/>
        </p:nvSpPr>
        <p:spPr>
          <a:xfrm rot="5001081">
            <a:off x="5187503" y="1344381"/>
            <a:ext cx="1224793" cy="2281805"/>
          </a:xfrm>
          <a:prstGeom prst="lightningBol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ightning Bolt 33">
            <a:extLst>
              <a:ext uri="{FF2B5EF4-FFF2-40B4-BE49-F238E27FC236}">
                <a16:creationId xmlns:a16="http://schemas.microsoft.com/office/drawing/2014/main" id="{D16AAA58-A99A-49A8-B73D-FFA5998E86AC}"/>
              </a:ext>
            </a:extLst>
          </p:cNvPr>
          <p:cNvSpPr/>
          <p:nvPr/>
        </p:nvSpPr>
        <p:spPr>
          <a:xfrm rot="5001081">
            <a:off x="6724092" y="1547725"/>
            <a:ext cx="1224793" cy="2281805"/>
          </a:xfrm>
          <a:prstGeom prst="lightningBol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4E717D-7C1E-43AE-B5C8-D367C3AE9913}"/>
              </a:ext>
            </a:extLst>
          </p:cNvPr>
          <p:cNvSpPr/>
          <p:nvPr/>
        </p:nvSpPr>
        <p:spPr>
          <a:xfrm>
            <a:off x="4311941" y="3716323"/>
            <a:ext cx="7331978" cy="22901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 group of world-renowned data scientists took upon themselves to analyze the correlations between cyclones and impacting factors.</a:t>
            </a:r>
          </a:p>
        </p:txBody>
      </p:sp>
    </p:spTree>
    <p:extLst>
      <p:ext uri="{BB962C8B-B14F-4D97-AF65-F5344CB8AC3E}">
        <p14:creationId xmlns:p14="http://schemas.microsoft.com/office/powerpoint/2010/main" val="2032817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A8040C-DF75-4C03-909A-58E2F3A21FA9}"/>
              </a:ext>
            </a:extLst>
          </p:cNvPr>
          <p:cNvSpPr txBox="1"/>
          <p:nvPr/>
        </p:nvSpPr>
        <p:spPr>
          <a:xfrm>
            <a:off x="2105891" y="1797626"/>
            <a:ext cx="79802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Everything past this slide is just “place holders” and notes for me. None of it (including this slide) will be included in the final project.</a:t>
            </a:r>
          </a:p>
          <a:p>
            <a:pPr algn="ctr"/>
            <a:endParaRPr lang="en-US" sz="2800" b="1" i="1" dirty="0"/>
          </a:p>
          <a:p>
            <a:pPr algn="ctr"/>
            <a:r>
              <a:rPr lang="en-US" sz="2800" b="1" i="1" dirty="0"/>
              <a:t>Viewer Discretion is Advised.</a:t>
            </a:r>
          </a:p>
        </p:txBody>
      </p:sp>
    </p:spTree>
    <p:extLst>
      <p:ext uri="{BB962C8B-B14F-4D97-AF65-F5344CB8AC3E}">
        <p14:creationId xmlns:p14="http://schemas.microsoft.com/office/powerpoint/2010/main" val="525027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4A0A5F-5487-479D-8648-8D914556AF40}"/>
              </a:ext>
            </a:extLst>
          </p:cNvPr>
          <p:cNvSpPr txBox="1"/>
          <p:nvPr/>
        </p:nvSpPr>
        <p:spPr>
          <a:xfrm>
            <a:off x="3454977" y="1148195"/>
            <a:ext cx="59591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did what?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Understanding cyclones patterns over the past few years (</a:t>
            </a:r>
            <a:r>
              <a:rPr lang="en-US" dirty="0" err="1"/>
              <a:t>Odille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Demographics of top 3 costliest cyclone hit areas on the mainland in the past 10 years (Sarah)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Tracking a Storm (</a:t>
            </a:r>
            <a:r>
              <a:rPr lang="en-US" dirty="0" err="1"/>
              <a:t>Derrik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Predictive Data Modeling (</a:t>
            </a:r>
            <a:r>
              <a:rPr lang="en-US" dirty="0" err="1"/>
              <a:t>Ayan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90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C9B834-5412-404E-96AF-826F2A1FA0F6}"/>
              </a:ext>
            </a:extLst>
          </p:cNvPr>
          <p:cNvSpPr/>
          <p:nvPr/>
        </p:nvSpPr>
        <p:spPr>
          <a:xfrm>
            <a:off x="201336" y="0"/>
            <a:ext cx="1168586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The study hopes to provide information regarding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Understanding the cyclone patterns over the past few years</a:t>
            </a:r>
            <a:r>
              <a:rPr lang="en-US" sz="1600" dirty="0">
                <a:solidFill>
                  <a:schemeClr val="tx1"/>
                </a:solidFill>
              </a:rPr>
              <a:t> – Data collection (</a:t>
            </a:r>
            <a:r>
              <a:rPr lang="en-US" sz="1600" dirty="0">
                <a:solidFill>
                  <a:srgbClr val="FF0000"/>
                </a:solidFill>
              </a:rPr>
              <a:t>DD</a:t>
            </a:r>
            <a:r>
              <a:rPr lang="en-US" sz="1600" dirty="0">
                <a:solidFill>
                  <a:schemeClr val="tx1"/>
                </a:solidFill>
              </a:rPr>
              <a:t>), Data </a:t>
            </a:r>
            <a:r>
              <a:rPr lang="en-US" sz="1600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cleaning (</a:t>
            </a:r>
            <a:r>
              <a:rPr lang="en-US" sz="1600" dirty="0">
                <a:solidFill>
                  <a:srgbClr val="FF0000"/>
                </a:solidFill>
                <a:ea typeface="Roboto"/>
                <a:cs typeface="Roboto"/>
                <a:sym typeface="Roboto"/>
              </a:rPr>
              <a:t>OR</a:t>
            </a:r>
            <a:r>
              <a:rPr lang="en-US" sz="1600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)</a:t>
            </a:r>
            <a:endParaRPr lang="en-US" sz="1600" b="1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onset of cyclone season as it pertains to the time of the year – </a:t>
            </a:r>
            <a:r>
              <a:rPr lang="en-US" sz="1600" dirty="0">
                <a:solidFill>
                  <a:srgbClr val="00B050"/>
                </a:solidFill>
              </a:rPr>
              <a:t>Box plot </a:t>
            </a:r>
            <a:r>
              <a:rPr lang="en-US" sz="1600" dirty="0">
                <a:solidFill>
                  <a:schemeClr val="tx1"/>
                </a:solidFill>
              </a:rPr>
              <a:t>for each decade (</a:t>
            </a:r>
            <a:r>
              <a:rPr lang="en-US" sz="1600" dirty="0">
                <a:solidFill>
                  <a:srgbClr val="FF0000"/>
                </a:solidFill>
              </a:rPr>
              <a:t>AG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Named vs. unnamed - </a:t>
            </a:r>
            <a:r>
              <a:rPr lang="en-US" sz="1600" dirty="0">
                <a:solidFill>
                  <a:srgbClr val="00B050"/>
                </a:solidFill>
              </a:rPr>
              <a:t>Stacked bar chart 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>
                <a:solidFill>
                  <a:srgbClr val="FF0000"/>
                </a:solidFill>
              </a:rPr>
              <a:t>OR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When do we usually see named cyclone with the letter “C” – </a:t>
            </a:r>
            <a:r>
              <a:rPr lang="en-US" sz="1600" dirty="0">
                <a:solidFill>
                  <a:srgbClr val="00B050"/>
                </a:solidFill>
              </a:rPr>
              <a:t>Line graph 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>
                <a:solidFill>
                  <a:srgbClr val="FF0000"/>
                </a:solidFill>
              </a:rPr>
              <a:t>OR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Cyclone by category level and year – </a:t>
            </a:r>
            <a:r>
              <a:rPr lang="en-US" sz="1600" dirty="0">
                <a:solidFill>
                  <a:srgbClr val="00B050"/>
                </a:solidFill>
              </a:rPr>
              <a:t>Stacked bar chart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>
                <a:solidFill>
                  <a:srgbClr val="FF0000"/>
                </a:solidFill>
              </a:rPr>
              <a:t>OR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time it takes to go from a tropical storm to a cyclone </a:t>
            </a:r>
            <a:r>
              <a:rPr lang="en-US" sz="1600" dirty="0">
                <a:solidFill>
                  <a:srgbClr val="00B050"/>
                </a:solidFill>
              </a:rPr>
              <a:t>– Bar graph </a:t>
            </a:r>
            <a:r>
              <a:rPr lang="en-US" sz="1600" dirty="0">
                <a:solidFill>
                  <a:schemeClr val="tx1"/>
                </a:solidFill>
              </a:rPr>
              <a:t>with line graph (</a:t>
            </a:r>
            <a:r>
              <a:rPr lang="en-US" sz="1600" dirty="0">
                <a:solidFill>
                  <a:srgbClr val="FF0000"/>
                </a:solidFill>
              </a:rPr>
              <a:t>OR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Demographics of top 3 costliest cyclone hit areas on the mainland in the past 10 years</a:t>
            </a:r>
            <a:r>
              <a:rPr lang="en-US" sz="1600" dirty="0">
                <a:solidFill>
                  <a:schemeClr val="tx1"/>
                </a:solidFill>
              </a:rPr>
              <a:t> – Data collection (</a:t>
            </a:r>
            <a:r>
              <a:rPr lang="en-US" sz="1600" dirty="0">
                <a:solidFill>
                  <a:srgbClr val="FF0000"/>
                </a:solidFill>
              </a:rPr>
              <a:t>SP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Cyclones: Harvey, Irma, and Sandy that all hit in the past decade - </a:t>
            </a:r>
            <a:r>
              <a:rPr lang="en-US" sz="1600" dirty="0">
                <a:solidFill>
                  <a:srgbClr val="00B050"/>
                </a:solidFill>
              </a:rPr>
              <a:t>Line graph 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Have damage costs increased or decreased over the past 10 years - </a:t>
            </a:r>
            <a:r>
              <a:rPr lang="en-US" sz="1600" dirty="0">
                <a:solidFill>
                  <a:srgbClr val="00B050"/>
                </a:solidFill>
              </a:rPr>
              <a:t>Line graph 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Top 3 biggest for a year and their line graph - </a:t>
            </a:r>
            <a:r>
              <a:rPr lang="en-US" sz="1600" dirty="0">
                <a:solidFill>
                  <a:srgbClr val="00B050"/>
                </a:solidFill>
              </a:rPr>
              <a:t>Line graph 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Population: Year before and year after – </a:t>
            </a:r>
            <a:r>
              <a:rPr lang="en-US" sz="1600" dirty="0">
                <a:solidFill>
                  <a:srgbClr val="00B050"/>
                </a:solidFill>
              </a:rPr>
              <a:t>Line graph </a:t>
            </a:r>
            <a:r>
              <a:rPr lang="en-US" sz="1600" dirty="0">
                <a:solidFill>
                  <a:schemeClr val="tx1"/>
                </a:solidFill>
              </a:rPr>
              <a:t>for YOY% change (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Median home values: Year before and year after – </a:t>
            </a:r>
            <a:r>
              <a:rPr lang="en-US" sz="1600" dirty="0">
                <a:solidFill>
                  <a:srgbClr val="00B050"/>
                </a:solidFill>
              </a:rPr>
              <a:t>Line graph </a:t>
            </a:r>
            <a:r>
              <a:rPr lang="en-US" sz="1600" dirty="0">
                <a:solidFill>
                  <a:schemeClr val="tx1"/>
                </a:solidFill>
              </a:rPr>
              <a:t>for YOY% change (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Poverty rates: Year before and year after – </a:t>
            </a:r>
            <a:r>
              <a:rPr lang="en-US" sz="1600" dirty="0">
                <a:solidFill>
                  <a:srgbClr val="00B050"/>
                </a:solidFill>
              </a:rPr>
              <a:t>Line graph </a:t>
            </a:r>
            <a:r>
              <a:rPr lang="en-US" sz="1600" dirty="0">
                <a:solidFill>
                  <a:schemeClr val="tx1"/>
                </a:solidFill>
              </a:rPr>
              <a:t>for YOY% change (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Tracking a storm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path of Cristobal and top 3 (</a:t>
            </a:r>
            <a:r>
              <a:rPr lang="en-US" sz="1600" dirty="0">
                <a:solidFill>
                  <a:srgbClr val="FF0000"/>
                </a:solidFill>
              </a:rPr>
              <a:t>DD &amp; ME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Predictive data modeling </a:t>
            </a:r>
            <a:r>
              <a:rPr lang="en-US" sz="1600" dirty="0">
                <a:solidFill>
                  <a:schemeClr val="tx1"/>
                </a:solidFill>
              </a:rPr>
              <a:t>based on land weather station historical data (</a:t>
            </a:r>
            <a:r>
              <a:rPr lang="en-US" sz="1600" dirty="0">
                <a:solidFill>
                  <a:srgbClr val="FF0000"/>
                </a:solidFill>
              </a:rPr>
              <a:t>AG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endParaRPr lang="en-US" sz="1600" b="1" dirty="0">
              <a:solidFill>
                <a:schemeClr val="dk1"/>
              </a:solidFill>
              <a:ea typeface="Roboto"/>
              <a:cs typeface="Roboto"/>
              <a:sym typeface="Roboto"/>
            </a:endParaRPr>
          </a:p>
          <a:p>
            <a:r>
              <a:rPr lang="en-US" sz="1600" b="1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Rough breakdown of tasks</a:t>
            </a:r>
            <a:r>
              <a:rPr lang="en-US" sz="1600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Agree on methodology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Data sources and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Data cleaning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Data visualization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sym typeface="Roboto"/>
              </a:rPr>
              <a:t>Conclusions and summary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00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C9B834-5412-404E-96AF-826F2A1FA0F6}"/>
              </a:ext>
            </a:extLst>
          </p:cNvPr>
          <p:cNvSpPr/>
          <p:nvPr/>
        </p:nvSpPr>
        <p:spPr>
          <a:xfrm>
            <a:off x="253068" y="420832"/>
            <a:ext cx="11685864" cy="628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49572-C929-42E5-BA87-F64AE7F9E1B7}"/>
              </a:ext>
            </a:extLst>
          </p:cNvPr>
          <p:cNvSpPr txBox="1"/>
          <p:nvPr/>
        </p:nvSpPr>
        <p:spPr>
          <a:xfrm>
            <a:off x="596611" y="464707"/>
            <a:ext cx="10998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Understanding cyclones patterns over the past few years: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BBCE264-C7F8-4CC2-A212-367E385A6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69" y="2246747"/>
            <a:ext cx="7156061" cy="402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3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C9B834-5412-404E-96AF-826F2A1FA0F6}"/>
              </a:ext>
            </a:extLst>
          </p:cNvPr>
          <p:cNvSpPr/>
          <p:nvPr/>
        </p:nvSpPr>
        <p:spPr>
          <a:xfrm>
            <a:off x="253068" y="420832"/>
            <a:ext cx="11685864" cy="628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49572-C929-42E5-BA87-F64AE7F9E1B7}"/>
              </a:ext>
            </a:extLst>
          </p:cNvPr>
          <p:cNvSpPr txBox="1"/>
          <p:nvPr/>
        </p:nvSpPr>
        <p:spPr>
          <a:xfrm>
            <a:off x="596611" y="464707"/>
            <a:ext cx="109987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/>
              <a:t>Demographics of top 3 costliest cyclone hit areas on the mainland in the past 10 years: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1B26DCE-23A9-4363-985D-2F8114E46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69" y="2246747"/>
            <a:ext cx="7156061" cy="402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1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C9B834-5412-404E-96AF-826F2A1FA0F6}"/>
              </a:ext>
            </a:extLst>
          </p:cNvPr>
          <p:cNvSpPr/>
          <p:nvPr/>
        </p:nvSpPr>
        <p:spPr>
          <a:xfrm>
            <a:off x="253068" y="420832"/>
            <a:ext cx="11685864" cy="628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49572-C929-42E5-BA87-F64AE7F9E1B7}"/>
              </a:ext>
            </a:extLst>
          </p:cNvPr>
          <p:cNvSpPr txBox="1"/>
          <p:nvPr/>
        </p:nvSpPr>
        <p:spPr>
          <a:xfrm>
            <a:off x="596611" y="464707"/>
            <a:ext cx="10998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Tracking a Storm: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5DDE8D6-F7AE-4B3E-B5FF-E529486D2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69" y="2246747"/>
            <a:ext cx="7156061" cy="402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7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C9B834-5412-404E-96AF-826F2A1FA0F6}"/>
              </a:ext>
            </a:extLst>
          </p:cNvPr>
          <p:cNvSpPr/>
          <p:nvPr/>
        </p:nvSpPr>
        <p:spPr>
          <a:xfrm>
            <a:off x="253068" y="426027"/>
            <a:ext cx="11685864" cy="628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49572-C929-42E5-BA87-F64AE7F9E1B7}"/>
              </a:ext>
            </a:extLst>
          </p:cNvPr>
          <p:cNvSpPr txBox="1"/>
          <p:nvPr/>
        </p:nvSpPr>
        <p:spPr>
          <a:xfrm>
            <a:off x="708723" y="606425"/>
            <a:ext cx="10998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Predictive Data Modeling: Harvey (2017)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4E597-DD41-47FC-9A56-2E23359AF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37" y="2815935"/>
            <a:ext cx="5325734" cy="33213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EE1211-CA0A-4716-8DA7-EE92E8C3A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996" y="2815935"/>
            <a:ext cx="5176936" cy="3320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0541F8-F4E3-4ED6-93DF-C3DBC242F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499" y="271098"/>
            <a:ext cx="1757836" cy="16676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7D02AB-9C17-4A61-BBC8-C1BEBFC0FE72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0067569" y="271098"/>
            <a:ext cx="1755648" cy="166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1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C9B834-5412-404E-96AF-826F2A1FA0F6}"/>
              </a:ext>
            </a:extLst>
          </p:cNvPr>
          <p:cNvSpPr/>
          <p:nvPr/>
        </p:nvSpPr>
        <p:spPr>
          <a:xfrm>
            <a:off x="253068" y="426027"/>
            <a:ext cx="11685864" cy="628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49572-C929-42E5-BA87-F64AE7F9E1B7}"/>
              </a:ext>
            </a:extLst>
          </p:cNvPr>
          <p:cNvSpPr txBox="1"/>
          <p:nvPr/>
        </p:nvSpPr>
        <p:spPr>
          <a:xfrm>
            <a:off x="736886" y="553316"/>
            <a:ext cx="10998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Predictive Data Modeling: Irma (2017)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E9FD9-C2A4-4742-861F-80A5E8475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72" y="220033"/>
            <a:ext cx="1497740" cy="15183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1C4451-78E6-4C89-A6CD-505A9323B3A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277110" y="220033"/>
            <a:ext cx="1499616" cy="1517904"/>
          </a:xfrm>
          <a:prstGeom prst="rect">
            <a:avLst/>
          </a:prstGeom>
        </p:spPr>
      </p:pic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CF9F4ABD-5FD6-4D8F-BA40-67FF5C9370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68" y="3019705"/>
            <a:ext cx="5165791" cy="3284979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47B59C6-B829-46E5-B22A-E55244AAA0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044" y="3008251"/>
            <a:ext cx="5441888" cy="329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C9B834-5412-404E-96AF-826F2A1FA0F6}"/>
              </a:ext>
            </a:extLst>
          </p:cNvPr>
          <p:cNvSpPr/>
          <p:nvPr/>
        </p:nvSpPr>
        <p:spPr>
          <a:xfrm>
            <a:off x="253068" y="426027"/>
            <a:ext cx="11685864" cy="628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49572-C929-42E5-BA87-F64AE7F9E1B7}"/>
              </a:ext>
            </a:extLst>
          </p:cNvPr>
          <p:cNvSpPr txBox="1"/>
          <p:nvPr/>
        </p:nvSpPr>
        <p:spPr>
          <a:xfrm>
            <a:off x="736886" y="553316"/>
            <a:ext cx="10998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Predictive Data Modeling: Maria (2017)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EB5C07-538B-49B9-BC33-A683B6E2F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168" y="355274"/>
            <a:ext cx="2010689" cy="1524132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A95A8D5-6CA5-4CDC-AE7A-EE36FF520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68" y="355274"/>
            <a:ext cx="2261533" cy="13988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08F8DB-A4D6-472D-9522-F85781F23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075" y="2796037"/>
            <a:ext cx="5797798" cy="37066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093C04-232B-407E-8DB4-C2ED4AEF29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1582" y="2796037"/>
            <a:ext cx="5640170" cy="370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C9B834-5412-404E-96AF-826F2A1FA0F6}"/>
              </a:ext>
            </a:extLst>
          </p:cNvPr>
          <p:cNvSpPr/>
          <p:nvPr/>
        </p:nvSpPr>
        <p:spPr>
          <a:xfrm>
            <a:off x="253068" y="426027"/>
            <a:ext cx="11685864" cy="628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CDCF6B-2306-4C2E-ABBE-E14AE13F8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08" y="1134173"/>
            <a:ext cx="11619983" cy="54624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57664E-D278-45FD-A220-46F80A924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24" y="560858"/>
            <a:ext cx="3084843" cy="493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AF162A-E335-4CBD-AC67-50940D9A6B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521" y="560857"/>
            <a:ext cx="2901948" cy="4938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B3D054-099E-4570-B357-F51A460A7A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5444" y="560857"/>
            <a:ext cx="3090940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8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C9B834-5412-404E-96AF-826F2A1FA0F6}"/>
              </a:ext>
            </a:extLst>
          </p:cNvPr>
          <p:cNvSpPr/>
          <p:nvPr/>
        </p:nvSpPr>
        <p:spPr>
          <a:xfrm>
            <a:off x="134224" y="1584614"/>
            <a:ext cx="12155648" cy="5273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</a:rPr>
              <a:t>Data sets used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r>
              <a:rPr lang="en-US" sz="2400" dirty="0">
                <a:hlinkClick r:id="rId2"/>
              </a:rPr>
              <a:t>https://www.census.gov/</a:t>
            </a:r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  <a:hlinkClick r:id="rId3"/>
              </a:rPr>
              <a:t>https://www.ncei.noaa.gov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hlinkClick r:id="rId4"/>
              </a:rPr>
              <a:t>https://www.nhc.noaa.gov/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hlinkClick r:id="rId5"/>
              </a:rPr>
              <a:t>https://www.weather.gov/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hlinkClick r:id="rId6"/>
              </a:rPr>
              <a:t>https://www.usgs.gov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TA:</a:t>
            </a:r>
          </a:p>
          <a:p>
            <a:r>
              <a:rPr lang="en-US" sz="2400" dirty="0">
                <a:solidFill>
                  <a:schemeClr val="tx1"/>
                </a:solidFill>
                <a:hlinkClick r:id="rId7"/>
              </a:rPr>
              <a:t>https://www.census.gov/data/developers/data-sets/business-dynamics.html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API keys requested from:</a:t>
            </a:r>
          </a:p>
          <a:p>
            <a:r>
              <a:rPr lang="en-US" sz="2400" dirty="0">
                <a:hlinkClick r:id="rId8"/>
              </a:rPr>
              <a:t>https://towardsdatascience.com/getting-weather-data-in-3-easy-steps-8dc10cc5c859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https://www.nhc.noaa.gov/data/hurdat/hurdat2-1851-2019-052520.txt</a:t>
            </a:r>
          </a:p>
          <a:p>
            <a:r>
              <a:rPr lang="en-US" sz="2400" dirty="0">
                <a:solidFill>
                  <a:schemeClr val="tx1"/>
                </a:solidFill>
              </a:rPr>
              <a:t>https://www.nhc.noaa.gov/data/hurdat/hurdat2-format-nov2019.pdf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442AF9-3054-404D-A311-03D1707C6EB7}"/>
              </a:ext>
            </a:extLst>
          </p:cNvPr>
          <p:cNvSpPr txBox="1"/>
          <p:nvPr/>
        </p:nvSpPr>
        <p:spPr>
          <a:xfrm>
            <a:off x="3283527" y="219503"/>
            <a:ext cx="5252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Resources: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0139322-EE91-4A67-BA41-7BF278B172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134" y="1584614"/>
            <a:ext cx="3879271" cy="220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0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578</Words>
  <Application>Microsoft Office PowerPoint</Application>
  <PresentationFormat>Widescreen</PresentationFormat>
  <Paragraphs>80</Paragraphs>
  <Slides>12</Slides>
  <Notes>10</Notes>
  <HiddenSlides>9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Odill Rodrigues</dc:creator>
  <cp:lastModifiedBy>Professional</cp:lastModifiedBy>
  <cp:revision>133</cp:revision>
  <dcterms:created xsi:type="dcterms:W3CDTF">2020-06-13T18:05:48Z</dcterms:created>
  <dcterms:modified xsi:type="dcterms:W3CDTF">2020-06-24T01:19:49Z</dcterms:modified>
</cp:coreProperties>
</file>