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3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FA33-36A0-4BA6-AA24-14202E5CC49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4E95-15EC-4946-8EB1-8EEE30E8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1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9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1C84-3744-4D18-AE9E-8B310A91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06857-296B-4D72-81A1-4CC8198C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C152-67E2-40FC-9275-9704F8BE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8E64-127C-40CF-AE1E-560C4FC2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D242-F924-4B86-A0FB-DD2DE0E4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B975-5328-4CCC-A69E-C5B722F5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7209-BB59-493F-8380-0B22B5781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24BF-F1F3-4EE8-A1BF-CB562CA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3F90-28E4-4DCB-AA78-A452D43D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4EF1-8088-4884-84AF-20C0607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0FA2-620E-4D23-BE18-7A469659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A0947-77F4-451F-A434-44C398C0D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1047-627D-4FBB-AF3B-A2492659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59D8-C73B-403B-9D43-211E5FD8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754-0418-4C0D-A8F4-0C9F7086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3736-9E48-44D9-AFEA-D1A9C983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11E1-7439-4528-A48A-776586D0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43C6-CE79-4281-8CD7-631B7BB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85A8-B826-4F9D-AE6C-62860D7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0FA0-E95D-4742-8697-9BE44FCA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8856-48E2-477E-A104-EBF48383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4E10E-6EB0-4787-BF24-5B3F2F2A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FE58-8C18-4E42-BB13-46D3F45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E821-1AD3-4837-B956-CA9304F7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6220-9ED0-4BCD-ACF2-A901AEA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3F92-BE2E-4070-AD79-7CC1FA8D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2440-80FD-4F06-B5F0-CB4A0B45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6D19E-0C5C-415A-ADC2-F1A51E97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F8EBC-34F6-41EB-991C-62589CBE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544B2-4BC3-46F0-8C8E-45FBB2A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7C264-2D74-477D-BF5D-9A1D49BD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D54-5FF7-43BB-804D-4A4B7910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3D96-E002-4B1A-9CB8-3107CBA5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834ED-C7D5-4B2A-AAFE-C5A951DC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AA6C6-6484-4786-B164-B6B6524E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C991-A69C-479C-98DE-A055E367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C6AC8-3E35-43B6-9398-015858B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22BAE-A18E-4F6B-8B9A-FE0F76DE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B7C77-880A-40A4-B143-EEE236E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7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E14A-E78C-4251-9DF2-FDAE61B4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2F080-6B6E-4081-9768-B5709D02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11234-87A1-400E-9151-90F2C854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61C9-8D7D-49F4-A4FB-866121AB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591A3-06D9-43B3-A309-6CBA1B4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D2829-BAEE-4FA8-9C9D-9542AD1D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D658D-F491-45B7-8277-4DABEAF9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3196-884A-4469-B643-093166C0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19B8-703C-4DF6-979A-70776D6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DDE65-365F-475A-8B84-82A284B7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8C8B6-DD6C-4447-A54F-B78285CD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946D-83F6-4740-83F1-6714A2E7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553A-8897-4641-9290-4E87D9F5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428A-03E5-4358-8E38-CD7B360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4EE0A-3E71-4D9C-8F06-99DA49E55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A4C26-6963-470A-BA81-CA7E454C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6F7C4-2ECD-4982-8E90-A8BD22E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585B-5E6D-4576-9676-2C2F9971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251F2-2811-4A37-A7EC-E6A65187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11D42-B732-45C2-9D1F-4DA0AD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8EFA-14F3-4BB7-BF5B-F04E7D45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BCCB-8FA5-4454-B4EE-4EA3CCD1A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0919-E38A-43AC-80A0-C781043285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CF3B-97EE-417C-84F7-42179D23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E1BE-DE3A-412D-800C-B0492530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GreekGoddess/Project_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reference/tracks/get-several-audio-featur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DF470-99CE-4660-BCB9-3AA3662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3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795D9-5173-41F4-A528-FDE1010A9B25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Ayan Guha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Ben Pollock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Mirgadir Alakbarov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Odill Rodrigues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Sarah Parzyck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Umar Farooq</a:t>
            </a:r>
          </a:p>
        </p:txBody>
      </p:sp>
    </p:spTree>
    <p:extLst>
      <p:ext uri="{BB962C8B-B14F-4D97-AF65-F5344CB8AC3E}">
        <p14:creationId xmlns:p14="http://schemas.microsoft.com/office/powerpoint/2010/main" val="119547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40EF1-BEFD-475D-9C0D-D287FDA5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8" y="1199269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700" b="1" dirty="0">
                <a:latin typeface="Lucida Sans Typewriter" panose="020B0509030504030204" pitchFamily="49" charset="0"/>
              </a:rPr>
              <a:t>PROJECT BRIEF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0BCF-0351-4FB1-81C3-07822406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967563"/>
            <a:ext cx="7149082" cy="494413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Topic</a:t>
            </a:r>
            <a:r>
              <a:rPr lang="en-US" sz="1400" dirty="0">
                <a:latin typeface="Lucida Sans Typewriter" panose="020B0509030504030204" pitchFamily="49" charset="0"/>
              </a:rPr>
              <a:t>: Billboard Analysis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Datasets used</a:t>
            </a:r>
            <a:r>
              <a:rPr lang="en-US" sz="1400" dirty="0">
                <a:latin typeface="Lucida Sans Typewriter" panose="020B0509030504030204" pitchFamily="49" charset="0"/>
              </a:rPr>
              <a:t>: Kaggle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Inspired by</a:t>
            </a:r>
            <a:r>
              <a:rPr lang="en-US" sz="1400" dirty="0">
                <a:latin typeface="Lucida Sans Typewriter" panose="020B0509030504030204" pitchFamily="49" charset="0"/>
              </a:rPr>
              <a:t>: Potential back-up careers in Rap</a:t>
            </a:r>
          </a:p>
          <a:p>
            <a:pPr marL="0" indent="0">
              <a:buNone/>
            </a:pPr>
            <a:endParaRPr lang="en-US" sz="1400" b="1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Visualizations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GitHub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dirty="0">
                <a:latin typeface="Lucida Sans Typewriter" panose="020B0509030504030204" pitchFamily="49" charset="0"/>
                <a:hlinkClick r:id="rId3"/>
              </a:rPr>
              <a:t>https://github.com/TheGreekGoddess/Project_3</a:t>
            </a:r>
            <a:endParaRPr lang="en-US" sz="14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Languages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66070"/>
            <a:ext cx="10905066" cy="5148783"/>
          </a:xfrm>
        </p:spPr>
        <p:txBody>
          <a:bodyPr>
            <a:noAutofit/>
          </a:bodyPr>
          <a:lstStyle/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00B050"/>
                </a:solidFill>
              </a:rPr>
              <a:t>Heroku</a:t>
            </a:r>
          </a:p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FFC000"/>
                </a:solidFill>
              </a:rPr>
              <a:t>Amazon AWS</a:t>
            </a:r>
            <a:endParaRPr lang="en-US" sz="2900" dirty="0">
              <a:cs typeface="Lucida Sans Unicode" panose="020B0602030504020204" pitchFamily="34" charset="0"/>
            </a:endParaRPr>
          </a:p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00B050"/>
                </a:solidFill>
              </a:rPr>
              <a:t>Python Pandas</a:t>
            </a:r>
          </a:p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00B050"/>
                </a:solidFill>
              </a:rPr>
              <a:t>HTML/CSS/Bootstrap</a:t>
            </a:r>
          </a:p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00B050"/>
                </a:solidFill>
              </a:rPr>
              <a:t>JavaScript Plotly</a:t>
            </a:r>
          </a:p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00B050"/>
                </a:solidFill>
              </a:rPr>
              <a:t>JavaScript D3.js</a:t>
            </a:r>
          </a:p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00B050"/>
                </a:solidFill>
              </a:rPr>
              <a:t>SQL Database</a:t>
            </a:r>
          </a:p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00B050"/>
                </a:solidFill>
              </a:rPr>
              <a:t>Tableau</a:t>
            </a:r>
          </a:p>
          <a:p>
            <a:pPr fontAlgn="t">
              <a:spcBef>
                <a:spcPts val="0"/>
              </a:spcBef>
            </a:pPr>
            <a:endParaRPr lang="en-US" sz="2900" dirty="0">
              <a:solidFill>
                <a:srgbClr val="00B050"/>
              </a:solidFill>
            </a:endParaRPr>
          </a:p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00B050"/>
                </a:solidFill>
              </a:rPr>
              <a:t>MACHINE LEARNING:</a:t>
            </a:r>
          </a:p>
          <a:p>
            <a:pPr lvl="1" fontAlgn="t">
              <a:spcBef>
                <a:spcPts val="0"/>
              </a:spcBef>
            </a:pPr>
            <a:r>
              <a:rPr lang="en-US" sz="2500" dirty="0">
                <a:solidFill>
                  <a:srgbClr val="00B050"/>
                </a:solidFill>
              </a:rPr>
              <a:t>Google Cloud SQL</a:t>
            </a:r>
          </a:p>
          <a:p>
            <a:pPr lvl="1" fontAlgn="t">
              <a:spcBef>
                <a:spcPts val="0"/>
              </a:spcBef>
            </a:pPr>
            <a:r>
              <a:rPr lang="en-US" sz="2500" dirty="0" err="1">
                <a:solidFill>
                  <a:srgbClr val="00B050"/>
                </a:solidFill>
              </a:rPr>
              <a:t>Scikit</a:t>
            </a:r>
            <a:r>
              <a:rPr lang="en-US" sz="2500" dirty="0">
                <a:solidFill>
                  <a:srgbClr val="00B050"/>
                </a:solidFill>
              </a:rPr>
              <a:t>-Learn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66070"/>
            <a:ext cx="10905066" cy="514878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b="1" dirty="0">
                <a:cs typeface="Lucida Sans Unicode" panose="020B0602030504020204" pitchFamily="34" charset="0"/>
              </a:rPr>
              <a:t>PRIORITIES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Clean the attributes data and convert to percentile comparison to the rest of the dataset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Search icon or dropdown option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Spotify API</a:t>
            </a:r>
          </a:p>
          <a:p>
            <a:pPr>
              <a:spcBef>
                <a:spcPts val="0"/>
              </a:spcBef>
            </a:pPr>
            <a:endParaRPr lang="en-US" sz="1400" b="1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cs typeface="Lucida Sans Unicode" panose="020B0602030504020204" pitchFamily="34" charset="0"/>
              </a:rPr>
              <a:t>DASHBOARD LAYOUT </a:t>
            </a:r>
            <a:r>
              <a:rPr lang="en-US" sz="1400" dirty="0">
                <a:cs typeface="Lucida Sans Unicode" panose="020B0602030504020204" pitchFamily="34" charset="0"/>
              </a:rPr>
              <a:t>using </a:t>
            </a:r>
            <a:r>
              <a:rPr lang="en-US" sz="1400" dirty="0">
                <a:solidFill>
                  <a:srgbClr val="0000FF"/>
                </a:solidFill>
                <a:cs typeface="Lucida Sans Unicode" panose="020B0602030504020204" pitchFamily="34" charset="0"/>
              </a:rPr>
              <a:t>JS </a:t>
            </a:r>
            <a:r>
              <a:rPr lang="en-US" sz="1400" dirty="0" err="1">
                <a:solidFill>
                  <a:srgbClr val="0000FF"/>
                </a:solidFill>
                <a:cs typeface="Lucida Sans Unicode" panose="020B0602030504020204" pitchFamily="34" charset="0"/>
              </a:rPr>
              <a:t>D3</a:t>
            </a:r>
            <a:r>
              <a:rPr lang="en-US" sz="1400" dirty="0">
                <a:cs typeface="Lucida Sans Unicode" panose="020B0602030504020204" pitchFamily="34" charset="0"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"Performance" – </a:t>
            </a:r>
            <a:r>
              <a:rPr lang="en-US" sz="1400" b="1" dirty="0">
                <a:cs typeface="Lucida Sans Unicode" panose="020B0602030504020204" pitchFamily="34" charset="0"/>
              </a:rPr>
              <a:t>Line graph </a:t>
            </a:r>
            <a:r>
              <a:rPr lang="en-US" sz="1400" dirty="0">
                <a:cs typeface="Lucida Sans Unicode" panose="020B0602030504020204" pitchFamily="34" charset="0"/>
              </a:rPr>
              <a:t>of the average attributes by the selected Artist</a:t>
            </a:r>
            <a:endParaRPr lang="en-US" sz="1400" dirty="0">
              <a:solidFill>
                <a:srgbClr val="FF0000"/>
              </a:solidFill>
              <a:cs typeface="Lucida Sans Unicode" panose="020B060203050402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Make a boolean of the song duration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"Total shipments": </a:t>
            </a:r>
            <a:r>
              <a:rPr lang="en-US" sz="1400" b="1" dirty="0">
                <a:cs typeface="Lucida Sans Unicode" panose="020B0602030504020204" pitchFamily="34" charset="0"/>
              </a:rPr>
              <a:t>Info Grid</a:t>
            </a:r>
            <a:r>
              <a:rPr lang="en-US" sz="1400" dirty="0">
                <a:cs typeface="Lucida Sans Unicode" panose="020B0602030504020204" pitchFamily="34" charset="0"/>
              </a:rPr>
              <a:t> of the selected Artist that contains: Name, First album name &amp; year, Followers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“Daily sales": Last 6-year </a:t>
            </a:r>
            <a:r>
              <a:rPr lang="en-US" sz="1400" b="1" dirty="0">
                <a:cs typeface="Lucida Sans Unicode" panose="020B0602030504020204" pitchFamily="34" charset="0"/>
              </a:rPr>
              <a:t>Bar graph </a:t>
            </a:r>
            <a:r>
              <a:rPr lang="en-US" sz="1400" dirty="0">
                <a:cs typeface="Lucida Sans Unicode" panose="020B0602030504020204" pitchFamily="34" charset="0"/>
              </a:rPr>
              <a:t>of how frequently the selected artist featured in Top 100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"Completed tasks": </a:t>
            </a:r>
            <a:r>
              <a:rPr lang="en-US" sz="1400" b="1" dirty="0">
                <a:solidFill>
                  <a:srgbClr val="FF0000"/>
                </a:solidFill>
                <a:cs typeface="Lucida Sans Unicode" panose="020B0602030504020204" pitchFamily="34" charset="0"/>
              </a:rPr>
              <a:t>BONUS</a:t>
            </a:r>
            <a:r>
              <a:rPr lang="en-US" sz="1400" dirty="0">
                <a:cs typeface="Lucida Sans Unicode" panose="020B0602030504020204" pitchFamily="34" charset="0"/>
              </a:rPr>
              <a:t> </a:t>
            </a:r>
            <a:r>
              <a:rPr lang="en-US" sz="1400" b="1" dirty="0">
                <a:cs typeface="Lucida Sans Unicode" panose="020B0602030504020204" pitchFamily="34" charset="0"/>
              </a:rPr>
              <a:t>Spotify API </a:t>
            </a:r>
            <a:r>
              <a:rPr lang="en-US" sz="1400" dirty="0">
                <a:cs typeface="Lucida Sans Unicode" panose="020B0602030504020204" pitchFamily="34" charset="0"/>
              </a:rPr>
              <a:t>for the current top song of the artist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“Tasks”: </a:t>
            </a:r>
            <a:r>
              <a:rPr lang="en-US" sz="1400" b="1" dirty="0">
                <a:cs typeface="Lucida Sans Unicode" panose="020B0602030504020204" pitchFamily="34" charset="0"/>
              </a:rPr>
              <a:t>Word cloud</a:t>
            </a:r>
            <a:r>
              <a:rPr lang="en-US" sz="1400" dirty="0">
                <a:cs typeface="Lucida Sans Unicode" panose="020B0602030504020204" pitchFamily="34" charset="0"/>
              </a:rPr>
              <a:t> of the selected Artist’s songs</a:t>
            </a:r>
            <a:endParaRPr lang="en-US" sz="1400" b="1" dirty="0">
              <a:cs typeface="Lucida Sans Unicode" panose="020B0602030504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“Simple table”: </a:t>
            </a:r>
            <a:r>
              <a:rPr lang="en-US" sz="1400" b="1" dirty="0">
                <a:cs typeface="Lucida Sans Unicode" panose="020B0602030504020204" pitchFamily="34" charset="0"/>
              </a:rPr>
              <a:t>Table</a:t>
            </a:r>
            <a:r>
              <a:rPr lang="en-US" sz="1400" dirty="0">
                <a:cs typeface="Lucida Sans Unicode" panose="020B0602030504020204" pitchFamily="34" charset="0"/>
              </a:rPr>
              <a:t> of the selected Artist’s songs and albums</a:t>
            </a:r>
          </a:p>
          <a:p>
            <a:pPr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</a:t>
            </a:r>
            <a:r>
              <a:rPr lang="en-US" sz="1400" b="1" dirty="0">
                <a:cs typeface="Lucida Sans Unicode" panose="020B0602030504020204" pitchFamily="34" charset="0"/>
              </a:rPr>
              <a:t>ICONS</a:t>
            </a:r>
            <a:r>
              <a:rPr lang="en-US" sz="1400" dirty="0">
                <a:cs typeface="Lucida Sans Unicode" panose="020B0602030504020204" pitchFamily="34" charset="0"/>
              </a:rPr>
              <a:t>”: Same as previous project profiles</a:t>
            </a:r>
          </a:p>
          <a:p>
            <a:pPr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</a:t>
            </a:r>
            <a:r>
              <a:rPr lang="en-US" sz="1400" b="1" dirty="0">
                <a:cs typeface="Lucida Sans Unicode" panose="020B0602030504020204" pitchFamily="34" charset="0"/>
              </a:rPr>
              <a:t>MAPS</a:t>
            </a:r>
            <a:r>
              <a:rPr lang="en-US" sz="1400" dirty="0">
                <a:cs typeface="Lucida Sans Unicode" panose="020B0602030504020204" pitchFamily="34" charset="0"/>
              </a:rPr>
              <a:t>”: </a:t>
            </a:r>
            <a:r>
              <a:rPr lang="en-US" sz="1400" dirty="0">
                <a:solidFill>
                  <a:srgbClr val="0000FF"/>
                </a:solidFill>
                <a:cs typeface="Lucida Sans Unicode" panose="020B0602030504020204" pitchFamily="34" charset="0"/>
              </a:rPr>
              <a:t>Tableau</a:t>
            </a:r>
            <a:r>
              <a:rPr lang="en-US" sz="1400" dirty="0">
                <a:cs typeface="Lucida Sans Unicode" panose="020B0602030504020204" pitchFamily="34" charset="0"/>
              </a:rPr>
              <a:t> timeline animation</a:t>
            </a:r>
          </a:p>
          <a:p>
            <a:pPr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</a:t>
            </a:r>
            <a:r>
              <a:rPr lang="en-US" sz="1400" b="1" dirty="0">
                <a:cs typeface="Lucida Sans Unicode" panose="020B0602030504020204" pitchFamily="34" charset="0"/>
              </a:rPr>
              <a:t>NOTIFICATIONS</a:t>
            </a:r>
            <a:r>
              <a:rPr lang="en-US" sz="1400" dirty="0">
                <a:cs typeface="Lucida Sans Unicode" panose="020B0602030504020204" pitchFamily="34" charset="0"/>
              </a:rPr>
              <a:t>”: TBD</a:t>
            </a:r>
          </a:p>
          <a:p>
            <a:pPr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</a:t>
            </a:r>
            <a:r>
              <a:rPr lang="en-US" sz="1400" b="1" dirty="0">
                <a:cs typeface="Lucida Sans Unicode" panose="020B0602030504020204" pitchFamily="34" charset="0"/>
              </a:rPr>
              <a:t>USER PROFILE</a:t>
            </a:r>
            <a:r>
              <a:rPr lang="en-US" sz="1400" dirty="0">
                <a:cs typeface="Lucida Sans Unicode" panose="020B0602030504020204" pitchFamily="34" charset="0"/>
              </a:rPr>
              <a:t>”: Machine Learning with test results</a:t>
            </a:r>
          </a:p>
          <a:p>
            <a:pPr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</a:t>
            </a:r>
            <a:r>
              <a:rPr lang="en-US" sz="1400" b="1" dirty="0">
                <a:cs typeface="Lucida Sans Unicode" panose="020B0602030504020204" pitchFamily="34" charset="0"/>
              </a:rPr>
              <a:t>TABLE LIST</a:t>
            </a:r>
            <a:r>
              <a:rPr lang="en-US" sz="1400" dirty="0">
                <a:cs typeface="Lucida Sans Unicode" panose="020B0602030504020204" pitchFamily="34" charset="0"/>
              </a:rPr>
              <a:t>”: Raw data table containing: Artist name, First Album Release Year, Followers</a:t>
            </a:r>
          </a:p>
          <a:p>
            <a:pPr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</a:t>
            </a:r>
            <a:r>
              <a:rPr lang="en-US" sz="1400" b="1" dirty="0">
                <a:cs typeface="Lucida Sans Unicode" panose="020B0602030504020204" pitchFamily="34" charset="0"/>
              </a:rPr>
              <a:t>TYPOGRAPHY</a:t>
            </a:r>
            <a:r>
              <a:rPr lang="en-US" sz="1400" dirty="0">
                <a:cs typeface="Lucida Sans Unicode" panose="020B0602030504020204" pitchFamily="34" charset="0"/>
              </a:rPr>
              <a:t>”: Write up of project summary and findings</a:t>
            </a:r>
          </a:p>
          <a:p>
            <a:pPr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</a:t>
            </a:r>
            <a:r>
              <a:rPr lang="en-US" sz="1400" b="1" dirty="0">
                <a:cs typeface="Lucida Sans Unicode" panose="020B0602030504020204" pitchFamily="34" charset="0"/>
              </a:rPr>
              <a:t>RTL SUPPORT</a:t>
            </a:r>
            <a:r>
              <a:rPr lang="en-US" sz="1400" dirty="0">
                <a:cs typeface="Lucida Sans Unicode" panose="020B0602030504020204" pitchFamily="34" charset="0"/>
              </a:rPr>
              <a:t>”: Changes the alignment from R to L</a:t>
            </a:r>
          </a:p>
          <a:p>
            <a:pPr>
              <a:spcBef>
                <a:spcPts val="0"/>
              </a:spcBef>
            </a:pPr>
            <a:endParaRPr lang="en-US" sz="1400" dirty="0">
              <a:cs typeface="Lucida Sans Unicode" panose="020B0602030504020204" pitchFamily="34" charset="0"/>
            </a:endParaRPr>
          </a:p>
          <a:p>
            <a:pPr fontAlgn="t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Machine Learning overview:</a:t>
            </a:r>
          </a:p>
          <a:p>
            <a:pPr lvl="1" fontAlgn="t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Create a front-end interface that maps to an API to “smarten” the algorithm.</a:t>
            </a:r>
          </a:p>
          <a:p>
            <a:pPr lvl="1" fontAlgn="t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Perform a deep dive of existing data using machine learning.</a:t>
            </a:r>
          </a:p>
          <a:p>
            <a:pPr lvl="1" fontAlgn="t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Create a visualization that continues to learn where clusters lie based on ML. (Use </a:t>
            </a:r>
            <a:r>
              <a:rPr lang="en-US" sz="1400" dirty="0" err="1">
                <a:cs typeface="Lucida Sans Unicode" panose="020B0602030504020204" pitchFamily="34" charset="0"/>
              </a:rPr>
              <a:t>D3</a:t>
            </a:r>
            <a:r>
              <a:rPr lang="en-US" sz="1400" dirty="0">
                <a:cs typeface="Lucida Sans Unicode" panose="020B0602030504020204" pitchFamily="34" charset="0"/>
              </a:rPr>
              <a:t> or Plotly to change the visualization.)</a:t>
            </a:r>
          </a:p>
          <a:p>
            <a:pPr lvl="1" fontAlgn="t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Create an idea with mock data that simulates how machine learning might be used.</a:t>
            </a:r>
          </a:p>
          <a:p>
            <a:pPr lvl="1" fontAlgn="t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Create an analysis of existing data to make a prediction, classification, or regression.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6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Attributes &amp;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66070"/>
            <a:ext cx="10905066" cy="514878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cs typeface="Lucida Sans Unicode" panose="020B0602030504020204" pitchFamily="34" charset="0"/>
              </a:rPr>
              <a:t>Acousticness</a:t>
            </a:r>
            <a:r>
              <a:rPr lang="en-US" sz="1600" dirty="0">
                <a:cs typeface="Lucida Sans Unicode" panose="020B0602030504020204" pitchFamily="34" charset="0"/>
              </a:rPr>
              <a:t> – High acousticness has more</a:t>
            </a:r>
            <a:r>
              <a:rPr lang="en-US" sz="1600" dirty="0"/>
              <a:t> natural acoustic sounds, while songs with a low acousticness will consists of mostly electric sounds. A confidence measure from 0.0 to 1.0, 1.0 represents high confidence the track is acoustic.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cs typeface="Lucida Sans Unicode" panose="020B0602030504020204" pitchFamily="34" charset="0"/>
              </a:rPr>
              <a:t>Danceability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A value of 0.0 is least danceable and 1.0 is most danceable. </a:t>
            </a:r>
            <a:r>
              <a:rPr lang="en-US" sz="1600" dirty="0">
                <a:cs typeface="Lucida Sans Unicode" panose="020B0602030504020204" pitchFamily="34" charset="0"/>
              </a:rPr>
              <a:t>B</a:t>
            </a:r>
            <a:r>
              <a:rPr lang="en-US" sz="1600" dirty="0"/>
              <a:t>ased on a combination of musical elements including tempo, rhythm stability, beat strength, and overall regularity. 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Duration </a:t>
            </a:r>
            <a:r>
              <a:rPr lang="en-US" sz="1600" dirty="0">
                <a:cs typeface="Lucida Sans Unicode" panose="020B0602030504020204" pitchFamily="34" charset="0"/>
              </a:rPr>
              <a:t>– The length of the song</a:t>
            </a:r>
            <a:r>
              <a:rPr lang="en-US" sz="1600" dirty="0"/>
              <a:t>. Divide by 60000 and add custom measure from </a:t>
            </a:r>
            <a:r>
              <a:rPr lang="en-US" sz="1600" dirty="0">
                <a:solidFill>
                  <a:srgbClr val="FF0000"/>
                </a:solidFill>
              </a:rPr>
              <a:t>0 – 4 is 0, above 4 is 1</a:t>
            </a:r>
            <a:r>
              <a:rPr lang="en-US" sz="1600" dirty="0"/>
              <a:t>.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cs typeface="Lucida Sans Unicode" panose="020B0602030504020204" pitchFamily="34" charset="0"/>
              </a:rPr>
              <a:t>Energy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Energy is a measure from 0.0 to 1.0 and represents a perceptual measure of intensity and activity. Energetic tracks feel fast, loud, and noisy. 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cs typeface="Lucida Sans Unicode" panose="020B0602030504020204" pitchFamily="34" charset="0"/>
              </a:rPr>
              <a:t>Instrumentalness</a:t>
            </a:r>
            <a:r>
              <a:rPr lang="en-US" sz="1600" dirty="0">
                <a:cs typeface="Lucida Sans Unicode" panose="020B0602030504020204" pitchFamily="34" charset="0"/>
              </a:rPr>
              <a:t> – </a:t>
            </a:r>
            <a:r>
              <a:rPr lang="en-US" sz="1600" dirty="0"/>
              <a:t>The closer the instrumentalness value is to 1.0, the greater likelihood the track contains no vocal content.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cs typeface="Lucida Sans Unicode" panose="020B0602030504020204" pitchFamily="34" charset="0"/>
              </a:rPr>
              <a:t>Liveness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Detects if the recording is live with an audience. A value closer to 1 has a strong likelihood that the track is live. 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Loudness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The higher the value, the louder the song. A measure from </a:t>
            </a:r>
            <a:r>
              <a:rPr lang="en-US" sz="1600" dirty="0">
                <a:solidFill>
                  <a:srgbClr val="FF0000"/>
                </a:solidFill>
              </a:rPr>
              <a:t>0 - -60</a:t>
            </a:r>
            <a:r>
              <a:rPr lang="en-US" sz="1600" dirty="0"/>
              <a:t>.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cs typeface="Lucida Sans Unicode" panose="020B0602030504020204" pitchFamily="34" charset="0"/>
              </a:rPr>
              <a:t>Mode</a:t>
            </a:r>
            <a:r>
              <a:rPr lang="en-US" sz="1800" b="1" dirty="0">
                <a:cs typeface="Lucida Sans Unicode" panose="020B0602030504020204" pitchFamily="34" charset="0"/>
              </a:rPr>
              <a:t> - </a:t>
            </a:r>
            <a:r>
              <a:rPr lang="en-US" sz="1600" dirty="0">
                <a:cs typeface="Lucida Sans Unicode" panose="020B0602030504020204" pitchFamily="34" charset="0"/>
              </a:rPr>
              <a:t>T</a:t>
            </a:r>
            <a:r>
              <a:rPr lang="en-US" sz="1600" dirty="0"/>
              <a:t>he modality of a track, the type of scale from which its melodic content is derived. Major is 1 and minor is 0.</a:t>
            </a:r>
            <a:endParaRPr lang="en-US" sz="1600" b="1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Popularity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The higher the value the more popular the song is. A measure from </a:t>
            </a:r>
            <a:r>
              <a:rPr lang="en-US" sz="1600" dirty="0">
                <a:solidFill>
                  <a:srgbClr val="FF0000"/>
                </a:solidFill>
              </a:rPr>
              <a:t>1 - 100</a:t>
            </a:r>
            <a:r>
              <a:rPr lang="en-US" sz="1600" dirty="0"/>
              <a:t>.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cs typeface="Lucida Sans Unicode" panose="020B0602030504020204" pitchFamily="34" charset="0"/>
              </a:rPr>
              <a:t>Speechiness</a:t>
            </a:r>
            <a:r>
              <a:rPr lang="en-US" sz="1800" b="1" dirty="0">
                <a:cs typeface="Lucida Sans Unicode" panose="020B0602030504020204" pitchFamily="34" charset="0"/>
              </a:rPr>
              <a:t> </a:t>
            </a:r>
            <a:r>
              <a:rPr lang="en-US" sz="1600" dirty="0">
                <a:cs typeface="Lucida Sans Unicode" panose="020B0602030504020204" pitchFamily="34" charset="0"/>
              </a:rPr>
              <a:t>- </a:t>
            </a:r>
            <a:r>
              <a:rPr lang="en-US" sz="1600" dirty="0"/>
              <a:t>Speechiness detects the presence of spoken words in a track. Values between 0.33 and 0.66 describe tracks that may contain both music and speech, including such cases as rap music. The closer the value is to 1 the probability it is entirely spoken word.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Tempo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The overall estimated tempo of a track in beats per minute (BPM). A measure from </a:t>
            </a:r>
            <a:r>
              <a:rPr lang="en-US" sz="1600" dirty="0">
                <a:solidFill>
                  <a:srgbClr val="FF0000"/>
                </a:solidFill>
              </a:rPr>
              <a:t>0 - 250</a:t>
            </a:r>
            <a:r>
              <a:rPr lang="en-US" sz="1600" dirty="0"/>
              <a:t>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Time Signature – </a:t>
            </a:r>
            <a:r>
              <a:rPr lang="en-US" sz="1600" dirty="0">
                <a:cs typeface="Lucida Sans Unicode" panose="020B0602030504020204" pitchFamily="34" charset="0"/>
              </a:rPr>
              <a:t>S</a:t>
            </a:r>
            <a:r>
              <a:rPr lang="en-US" sz="1600" dirty="0"/>
              <a:t>pecifies how many beats are in each bar (or measure). A measure from </a:t>
            </a:r>
            <a:r>
              <a:rPr lang="en-US" sz="1600" dirty="0">
                <a:solidFill>
                  <a:srgbClr val="FF0000"/>
                </a:solidFill>
              </a:rPr>
              <a:t>0 - 5</a:t>
            </a:r>
            <a:r>
              <a:rPr lang="en-US" sz="1600" dirty="0"/>
              <a:t>.</a:t>
            </a:r>
            <a:endParaRPr lang="en-US" sz="1600" b="1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cs typeface="Lucida Sans Unicode" panose="020B0602030504020204" pitchFamily="34" charset="0"/>
              </a:rPr>
              <a:t>Valence</a:t>
            </a:r>
            <a:r>
              <a:rPr lang="en-US" sz="1800" b="1" dirty="0">
                <a:cs typeface="Lucida Sans Unicode" panose="020B0602030504020204" pitchFamily="34" charset="0"/>
              </a:rPr>
              <a:t> </a:t>
            </a:r>
            <a:r>
              <a:rPr lang="en-US" sz="1600" dirty="0">
                <a:cs typeface="Lucida Sans Unicode" panose="020B0602030504020204" pitchFamily="34" charset="0"/>
              </a:rPr>
              <a:t>- </a:t>
            </a:r>
            <a:r>
              <a:rPr lang="en-US" sz="1600" dirty="0"/>
              <a:t>A measure from 0.0 to 1.0 describing the musical positiveness conveyed by a track. Tracks with a value closer to 1 sound more positive while tracks with a value closer to 0 sound more negative.</a:t>
            </a:r>
          </a:p>
          <a:p>
            <a:pPr>
              <a:spcBef>
                <a:spcPts val="0"/>
              </a:spcBef>
            </a:pP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cs typeface="Lucida Sans Unicode" panose="020B0602030504020204" pitchFamily="34" charset="0"/>
                <a:hlinkClick r:id="rId3"/>
              </a:rPr>
              <a:t>https://developer.spotify.com/documentation/web-api/reference/tracks/get-several-audio-features/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cs typeface="Lucida Sans Unicode" panose="020B0602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4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766</Words>
  <Application>Microsoft Office PowerPoint</Application>
  <PresentationFormat>Widescreen</PresentationFormat>
  <Paragraphs>80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Lucida Sans Typewriter</vt:lpstr>
      <vt:lpstr>Lucida Sans Unicode</vt:lpstr>
      <vt:lpstr>Office Theme</vt:lpstr>
      <vt:lpstr>PROJECT 3</vt:lpstr>
      <vt:lpstr>PROJECT BRIEF</vt:lpstr>
      <vt:lpstr>Languages and Technologies used</vt:lpstr>
      <vt:lpstr>Visualizations</vt:lpstr>
      <vt:lpstr>Attributes &amp; Definition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Odill Rodrigues</dc:creator>
  <cp:lastModifiedBy>Odill Rodrigues</cp:lastModifiedBy>
  <cp:revision>103</cp:revision>
  <dcterms:created xsi:type="dcterms:W3CDTF">2020-08-30T18:12:28Z</dcterms:created>
  <dcterms:modified xsi:type="dcterms:W3CDTF">2020-10-16T02:05:05Z</dcterms:modified>
</cp:coreProperties>
</file>