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FA33-36A0-4BA6-AA24-14202E5CC49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4E95-15EC-4946-8EB1-8EEE30E8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9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1C84-3744-4D18-AE9E-8B310A91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06857-296B-4D72-81A1-4CC8198C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C152-67E2-40FC-9275-9704F8BE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8E64-127C-40CF-AE1E-560C4FC2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D242-F924-4B86-A0FB-DD2DE0E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B975-5328-4CCC-A69E-C5B722F5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7209-BB59-493F-8380-0B22B5781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24BF-F1F3-4EE8-A1BF-CB562CA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3F90-28E4-4DCB-AA78-A452D43D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4EF1-8088-4884-84AF-20C0607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0FA2-620E-4D23-BE18-7A469659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A0947-77F4-451F-A434-44C398C0D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1047-627D-4FBB-AF3B-A2492659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59D8-C73B-403B-9D43-211E5FD8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754-0418-4C0D-A8F4-0C9F7086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3736-9E48-44D9-AFEA-D1A9C983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11E1-7439-4528-A48A-776586D0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3C6-CE79-4281-8CD7-631B7BB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85A8-B826-4F9D-AE6C-62860D7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0FA0-E95D-4742-8697-9BE44FCA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8856-48E2-477E-A104-EBF48383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E10E-6EB0-4787-BF24-5B3F2F2A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FE58-8C18-4E42-BB13-46D3F45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E821-1AD3-4837-B956-CA9304F7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6220-9ED0-4BCD-ACF2-A901AEA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3F92-BE2E-4070-AD79-7CC1FA8D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2440-80FD-4F06-B5F0-CB4A0B45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6D19E-0C5C-415A-ADC2-F1A51E97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F8EBC-34F6-41EB-991C-62589CBE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544B2-4BC3-46F0-8C8E-45FBB2A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C264-2D74-477D-BF5D-9A1D49BD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D54-5FF7-43BB-804D-4A4B7910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3D96-E002-4B1A-9CB8-3107CBA5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34ED-C7D5-4B2A-AAFE-C5A951DC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AA6C6-6484-4786-B164-B6B6524E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C991-A69C-479C-98DE-A055E367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C6AC8-3E35-43B6-9398-015858B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22BAE-A18E-4F6B-8B9A-FE0F76DE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B7C77-880A-40A4-B143-EEE236E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7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E14A-E78C-4251-9DF2-FDAE61B4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2F080-6B6E-4081-9768-B5709D02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11234-87A1-400E-9151-90F2C854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61C9-8D7D-49F4-A4FB-866121AB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591A3-06D9-43B3-A309-6CBA1B4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D2829-BAEE-4FA8-9C9D-9542AD1D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D658D-F491-45B7-8277-4DABEAF9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3196-884A-4469-B643-093166C0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19B8-703C-4DF6-979A-70776D6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DDE65-365F-475A-8B84-82A284B7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8C8B6-DD6C-4447-A54F-B78285CD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946D-83F6-4740-83F1-6714A2E7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553A-8897-4641-9290-4E87D9F5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428A-03E5-4358-8E38-CD7B360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4EE0A-3E71-4D9C-8F06-99DA49E55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A4C26-6963-470A-BA81-CA7E454C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6F7C4-2ECD-4982-8E90-A8BD22E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585B-5E6D-4576-9676-2C2F9971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51F2-2811-4A37-A7EC-E6A65187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11D42-B732-45C2-9D1F-4DA0AD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8EFA-14F3-4BB7-BF5B-F04E7D45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BCCB-8FA5-4454-B4EE-4EA3CCD1A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0919-E38A-43AC-80A0-C781043285A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CF3B-97EE-417C-84F7-42179D23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E1BE-DE3A-412D-800C-B0492530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GreekGoddess/Project_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DF470-99CE-4660-BCB9-3AA3662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3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795D9-5173-41F4-A528-FDE1010A9B25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Ayan Guha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Ben Pollock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Mirgadir Alakbarov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Odill Rodrigues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Sarah Parzyck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Umar Farooq</a:t>
            </a:r>
          </a:p>
        </p:txBody>
      </p:sp>
    </p:spTree>
    <p:extLst>
      <p:ext uri="{BB962C8B-B14F-4D97-AF65-F5344CB8AC3E}">
        <p14:creationId xmlns:p14="http://schemas.microsoft.com/office/powerpoint/2010/main" val="119547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40EF1-BEFD-475D-9C0D-D287FDA5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8" y="1199269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700" b="1" dirty="0">
                <a:latin typeface="Lucida Sans Typewriter" panose="020B0509030504030204" pitchFamily="49" charset="0"/>
              </a:rPr>
              <a:t>PROJECT BRIEF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0BCF-0351-4FB1-81C3-07822406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967563"/>
            <a:ext cx="7149082" cy="494413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Topic</a:t>
            </a:r>
            <a:r>
              <a:rPr lang="en-US" sz="1400" dirty="0">
                <a:latin typeface="Lucida Sans Typewriter" panose="020B0509030504030204" pitchFamily="49" charset="0"/>
              </a:rPr>
              <a:t>: Billboard Analysis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Datasets used</a:t>
            </a:r>
            <a:r>
              <a:rPr lang="en-US" sz="1400" dirty="0">
                <a:latin typeface="Lucida Sans Typewriter" panose="020B0509030504030204" pitchFamily="49" charset="0"/>
              </a:rPr>
              <a:t>: Kaggle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Inspired by</a:t>
            </a:r>
            <a:r>
              <a:rPr lang="en-US" sz="1400" dirty="0">
                <a:latin typeface="Lucida Sans Typewriter" panose="020B0509030504030204" pitchFamily="49" charset="0"/>
              </a:rPr>
              <a:t>: Potential back-up careers in Rap</a:t>
            </a:r>
          </a:p>
          <a:p>
            <a:pPr marL="0" indent="0">
              <a:buNone/>
            </a:pPr>
            <a:endParaRPr lang="en-US" sz="1400" b="1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Visualizations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GitHub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dirty="0">
                <a:latin typeface="Lucida Sans Typewriter" panose="020B0509030504030204" pitchFamily="49" charset="0"/>
                <a:hlinkClick r:id="rId3"/>
              </a:rPr>
              <a:t>https://github.com/TheGreekGoddess/Project_3</a:t>
            </a:r>
            <a:endParaRPr lang="en-US" sz="14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Attribute popularity by year – Using Tableau YOY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Artist in top 100 – Using Tableau with potential user input as filter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Release date 100 &amp; 3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Attributes by song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Attributes by artist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Attribute </a:t>
            </a:r>
            <a:r>
              <a:rPr lang="en-US" sz="1100" dirty="0" err="1">
                <a:cs typeface="Lucida Sans Unicode" panose="020B0602030504020204" pitchFamily="34" charset="0"/>
              </a:rPr>
              <a:t>D3</a:t>
            </a:r>
            <a:r>
              <a:rPr lang="en-US" sz="1100" dirty="0">
                <a:cs typeface="Lucida Sans Unicode" panose="020B0602030504020204" pitchFamily="34" charset="0"/>
              </a:rPr>
              <a:t> (Dual axis using </a:t>
            </a:r>
            <a:r>
              <a:rPr lang="en-US" sz="1100" dirty="0">
                <a:solidFill>
                  <a:srgbClr val="00B050"/>
                </a:solidFill>
              </a:rPr>
              <a:t>JavaScript D3.js</a:t>
            </a:r>
            <a:r>
              <a:rPr lang="en-US" sz="1100" dirty="0">
                <a:cs typeface="Lucida Sans Unicode" panose="020B06020305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ML for Top hit prediction</a:t>
            </a:r>
          </a:p>
          <a:p>
            <a:pPr>
              <a:spcBef>
                <a:spcPts val="0"/>
              </a:spcBef>
            </a:pPr>
            <a:endParaRPr lang="en-US" sz="11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100" b="1" dirty="0">
                <a:cs typeface="Lucida Sans Unicode" panose="020B0602030504020204" pitchFamily="34" charset="0"/>
              </a:rPr>
              <a:t>Languages and Technologies used</a:t>
            </a:r>
            <a:r>
              <a:rPr lang="en-US" sz="1100" dirty="0">
                <a:cs typeface="Lucida Sans Unicode" panose="020B0602030504020204" pitchFamily="34" charset="0"/>
              </a:rPr>
              <a:t>: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00B050"/>
                </a:solidFill>
              </a:rPr>
              <a:t>Heroku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00B050"/>
                </a:solidFill>
              </a:rPr>
              <a:t>Python Pandas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00B050"/>
                </a:solidFill>
              </a:rPr>
              <a:t>HTML/CSS/Bootstrap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00B050"/>
                </a:solidFill>
              </a:rPr>
              <a:t>JavaScript Plotly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00B050"/>
                </a:solidFill>
              </a:rPr>
              <a:t>JavaScript D3.js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00B050"/>
                </a:solidFill>
              </a:rPr>
              <a:t>SQL Database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00B050"/>
                </a:solidFill>
              </a:rPr>
              <a:t>Google Cloud SQL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00B050"/>
                </a:solidFill>
              </a:rPr>
              <a:t>Tableau</a:t>
            </a:r>
          </a:p>
          <a:p>
            <a:pPr fontAlgn="t">
              <a:spcBef>
                <a:spcPts val="0"/>
              </a:spcBef>
            </a:pPr>
            <a:r>
              <a:rPr lang="en-US" sz="1100" dirty="0" err="1">
                <a:solidFill>
                  <a:srgbClr val="00B050"/>
                </a:solidFill>
              </a:rPr>
              <a:t>Scikit</a:t>
            </a:r>
            <a:r>
              <a:rPr lang="en-US" sz="1100" dirty="0">
                <a:solidFill>
                  <a:srgbClr val="00B050"/>
                </a:solidFill>
              </a:rPr>
              <a:t>-Learn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FFC000"/>
                </a:solidFill>
              </a:rPr>
              <a:t>Amazon AWS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FF0000"/>
                </a:solidFill>
              </a:rPr>
              <a:t>Python Matplotlib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FF0000"/>
                </a:solidFill>
              </a:rPr>
              <a:t>MongoDB Database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FF0000"/>
                </a:solidFill>
              </a:rPr>
              <a:t>JavaScript Leaflet</a:t>
            </a:r>
          </a:p>
          <a:p>
            <a:pPr fontAlgn="t"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cs typeface="Lucida Sans Unicode" panose="020B0602030504020204" pitchFamily="34" charset="0"/>
            </a:endParaRPr>
          </a:p>
          <a:p>
            <a:pPr fontAlgn="t"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Prepare a 15-minute data deep-dive or infrastructure walkthrough that shows machine learning in the context of what we’ve already learned.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Example projects:</a:t>
            </a:r>
          </a:p>
          <a:p>
            <a:pPr lvl="1" fontAlgn="t"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Create a front-end interface that maps to an API to “smarten” the algorithm.</a:t>
            </a:r>
          </a:p>
          <a:p>
            <a:pPr lvl="1" fontAlgn="t"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Perform a deep dive of existing data using machine learning.</a:t>
            </a:r>
          </a:p>
          <a:p>
            <a:pPr lvl="1" fontAlgn="t"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Create a visualization that continues to learn where clusters lie based on ML</a:t>
            </a:r>
            <a:r>
              <a:rPr lang="en-US" sz="1100">
                <a:cs typeface="Lucida Sans Unicode" panose="020B0602030504020204" pitchFamily="34" charset="0"/>
              </a:rPr>
              <a:t>. (</a:t>
            </a:r>
            <a:r>
              <a:rPr lang="en-US" sz="1100" dirty="0">
                <a:cs typeface="Lucida Sans Unicode" panose="020B0602030504020204" pitchFamily="34" charset="0"/>
              </a:rPr>
              <a:t>Use </a:t>
            </a:r>
            <a:r>
              <a:rPr lang="en-US" sz="1100" dirty="0" err="1">
                <a:cs typeface="Lucida Sans Unicode" panose="020B0602030504020204" pitchFamily="34" charset="0"/>
              </a:rPr>
              <a:t>D3</a:t>
            </a:r>
            <a:r>
              <a:rPr lang="en-US" sz="1100" dirty="0">
                <a:cs typeface="Lucida Sans Unicode" panose="020B0602030504020204" pitchFamily="34" charset="0"/>
              </a:rPr>
              <a:t> or Plotly to change the visualization.)</a:t>
            </a:r>
          </a:p>
          <a:p>
            <a:pPr lvl="1" fontAlgn="t"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Create an idea with mock data that simulates how machine learning might be used.</a:t>
            </a:r>
          </a:p>
          <a:p>
            <a:pPr lvl="1" fontAlgn="t"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Create an analysis of existing data to make a prediction, classification, or regression.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Attributes &amp;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100" dirty="0" err="1">
                <a:cs typeface="Lucida Sans Unicode" panose="020B0602030504020204" pitchFamily="34" charset="0"/>
              </a:rPr>
              <a:t>Acousticness</a:t>
            </a:r>
            <a:endParaRPr lang="en-US" sz="11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Danceability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Duration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Energy</a:t>
            </a:r>
          </a:p>
          <a:p>
            <a:pPr>
              <a:spcBef>
                <a:spcPts val="0"/>
              </a:spcBef>
            </a:pPr>
            <a:r>
              <a:rPr lang="en-US" sz="1100" dirty="0" err="1">
                <a:cs typeface="Lucida Sans Unicode" panose="020B0602030504020204" pitchFamily="34" charset="0"/>
              </a:rPr>
              <a:t>Instrumentalness</a:t>
            </a:r>
            <a:endParaRPr lang="en-US" sz="11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Liveness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Loudness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Mode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Popularity</a:t>
            </a:r>
          </a:p>
          <a:p>
            <a:pPr>
              <a:spcBef>
                <a:spcPts val="0"/>
              </a:spcBef>
            </a:pPr>
            <a:r>
              <a:rPr lang="en-US" sz="1100" dirty="0" err="1">
                <a:cs typeface="Lucida Sans Unicode" panose="020B0602030504020204" pitchFamily="34" charset="0"/>
              </a:rPr>
              <a:t>Speechiness</a:t>
            </a:r>
            <a:endParaRPr lang="en-US" sz="11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Tempo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Time Signature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Valence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4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258</Words>
  <Application>Microsoft Office PowerPoint</Application>
  <PresentationFormat>Widescreen</PresentationFormat>
  <Paragraphs>67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Sans Typewriter</vt:lpstr>
      <vt:lpstr>Lucida Sans Unicode</vt:lpstr>
      <vt:lpstr>Office Theme</vt:lpstr>
      <vt:lpstr>PROJECT 3</vt:lpstr>
      <vt:lpstr>PROJECT BRIEF</vt:lpstr>
      <vt:lpstr>Visualizations</vt:lpstr>
      <vt:lpstr>Attributes &amp; Definition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Odill Rodrigues</dc:creator>
  <cp:lastModifiedBy>Odill Rodrigues</cp:lastModifiedBy>
  <cp:revision>32</cp:revision>
  <dcterms:created xsi:type="dcterms:W3CDTF">2020-08-30T18:12:28Z</dcterms:created>
  <dcterms:modified xsi:type="dcterms:W3CDTF">2020-10-10T18:49:57Z</dcterms:modified>
</cp:coreProperties>
</file>