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GreekGoddess/Project_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/tracks/get-several-audio-featur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DF470-99CE-4660-BCB9-3AA3662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3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795D9-5173-41F4-A528-FDE1010A9B2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Ayan Guha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Ben Pollock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Mirgadir Alakbarov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Odill Rodrigues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Sarah Parzyck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Umar Farooq</a:t>
            </a:r>
          </a:p>
        </p:txBody>
      </p:sp>
    </p:spTree>
    <p:extLst>
      <p:ext uri="{BB962C8B-B14F-4D97-AF65-F5344CB8AC3E}">
        <p14:creationId xmlns:p14="http://schemas.microsoft.com/office/powerpoint/2010/main" val="11954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40EF1-BEFD-475D-9C0D-D287FDA5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8" y="1199269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700" b="1" dirty="0">
                <a:latin typeface="Lucida Sans Typewriter" panose="020B0509030504030204" pitchFamily="49" charset="0"/>
              </a:rPr>
              <a:t>PROJECT 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0BCF-0351-4FB1-81C3-07822406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967563"/>
            <a:ext cx="7149082" cy="494413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Topic</a:t>
            </a:r>
            <a:r>
              <a:rPr lang="en-US" sz="1400" dirty="0">
                <a:latin typeface="Lucida Sans Typewriter" panose="020B0509030504030204" pitchFamily="49" charset="0"/>
              </a:rPr>
              <a:t>: Billboard Analysis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Datasets used</a:t>
            </a:r>
            <a:r>
              <a:rPr lang="en-US" sz="1400" dirty="0">
                <a:latin typeface="Lucida Sans Typewriter" panose="020B0509030504030204" pitchFamily="49" charset="0"/>
              </a:rPr>
              <a:t>: Kaggle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Inspired by</a:t>
            </a:r>
            <a:r>
              <a:rPr lang="en-US" sz="1400" dirty="0">
                <a:latin typeface="Lucida Sans Typewriter" panose="020B0509030504030204" pitchFamily="49" charset="0"/>
              </a:rPr>
              <a:t>: Potential back-up careers in Rap</a:t>
            </a:r>
          </a:p>
          <a:p>
            <a:pPr marL="0" indent="0">
              <a:buNone/>
            </a:pPr>
            <a:endParaRPr lang="en-US" sz="1400" b="1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Visualizations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GitHub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3"/>
              </a:rPr>
              <a:t>https://github.com/TheGreekGoddess/Project_3</a:t>
            </a:r>
            <a:endParaRPr lang="en-US" sz="1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Languages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Autofit/>
          </a:bodyPr>
          <a:lstStyle/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Heroku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FFC000"/>
                </a:solidFill>
              </a:rPr>
              <a:t>Amazon AWS</a:t>
            </a:r>
            <a:endParaRPr lang="en-US" sz="2900" dirty="0">
              <a:cs typeface="Lucida Sans Unicode" panose="020B0602030504020204" pitchFamily="34" charset="0"/>
            </a:endParaRP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Python Pandas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HTML/CSS/Bootstrap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JavaScript Plotly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JavaScript D3.js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SQL Database</a:t>
            </a: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Tableau</a:t>
            </a:r>
          </a:p>
          <a:p>
            <a:pPr fontAlgn="t">
              <a:spcBef>
                <a:spcPts val="0"/>
              </a:spcBef>
            </a:pPr>
            <a:endParaRPr lang="en-US" sz="2900" dirty="0">
              <a:solidFill>
                <a:srgbClr val="00B050"/>
              </a:solidFill>
            </a:endParaRPr>
          </a:p>
          <a:p>
            <a:pPr fontAlgn="t">
              <a:spcBef>
                <a:spcPts val="0"/>
              </a:spcBef>
            </a:pPr>
            <a:r>
              <a:rPr lang="en-US" sz="2900" dirty="0">
                <a:solidFill>
                  <a:srgbClr val="00B050"/>
                </a:solidFill>
              </a:rPr>
              <a:t>MACHINE LEARNING:</a:t>
            </a:r>
          </a:p>
          <a:p>
            <a:pPr lvl="1" fontAlgn="t">
              <a:spcBef>
                <a:spcPts val="0"/>
              </a:spcBef>
            </a:pPr>
            <a:r>
              <a:rPr lang="en-US" sz="2500" dirty="0">
                <a:solidFill>
                  <a:srgbClr val="00B050"/>
                </a:solidFill>
              </a:rPr>
              <a:t>Google Cloud SQL</a:t>
            </a:r>
          </a:p>
          <a:p>
            <a:pPr lvl="1" fontAlgn="t">
              <a:spcBef>
                <a:spcPts val="0"/>
              </a:spcBef>
            </a:pPr>
            <a:r>
              <a:rPr lang="en-US" sz="2500" dirty="0" err="1">
                <a:solidFill>
                  <a:srgbClr val="00B050"/>
                </a:solidFill>
              </a:rPr>
              <a:t>Scikit</a:t>
            </a:r>
            <a:r>
              <a:rPr lang="en-US" sz="2500" dirty="0">
                <a:solidFill>
                  <a:srgbClr val="00B050"/>
                </a:solidFill>
              </a:rPr>
              <a:t>-Learn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b="1" dirty="0">
                <a:cs typeface="Lucida Sans Unicode" panose="020B0602030504020204" pitchFamily="34" charset="0"/>
              </a:rPr>
              <a:t>PRIORITIES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Clean the attributes data and convert to percentile comparison to the rest of the dataset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Search icon or dropdown option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Spotify API</a:t>
            </a:r>
          </a:p>
          <a:p>
            <a:pPr>
              <a:spcBef>
                <a:spcPts val="0"/>
              </a:spcBef>
            </a:pPr>
            <a:endParaRPr lang="en-US" sz="1400" b="1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cs typeface="Lucida Sans Unicode" panose="020B0602030504020204" pitchFamily="34" charset="0"/>
              </a:rPr>
              <a:t>DASHBOARD LAYOUT </a:t>
            </a:r>
            <a:r>
              <a:rPr lang="en-US" sz="1400" dirty="0">
                <a:cs typeface="Lucida Sans Unicode" panose="020B0602030504020204" pitchFamily="34" charset="0"/>
              </a:rPr>
              <a:t>using </a:t>
            </a:r>
            <a:r>
              <a:rPr lang="en-US" sz="1400" dirty="0">
                <a:solidFill>
                  <a:srgbClr val="0000FF"/>
                </a:solidFill>
                <a:cs typeface="Lucida Sans Unicode" panose="020B0602030504020204" pitchFamily="34" charset="0"/>
              </a:rPr>
              <a:t>JS </a:t>
            </a:r>
            <a:r>
              <a:rPr lang="en-US" sz="1400" dirty="0" err="1">
                <a:solidFill>
                  <a:srgbClr val="0000FF"/>
                </a:solidFill>
                <a:cs typeface="Lucida Sans Unicode" panose="020B0602030504020204" pitchFamily="34" charset="0"/>
              </a:rPr>
              <a:t>D3</a:t>
            </a:r>
            <a:r>
              <a:rPr lang="en-US" sz="1400" dirty="0">
                <a:cs typeface="Lucida Sans Unicode" panose="020B0602030504020204" pitchFamily="34" charset="0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"Performance" – </a:t>
            </a:r>
            <a:r>
              <a:rPr lang="en-US" sz="1400" b="1" dirty="0">
                <a:cs typeface="Lucida Sans Unicode" panose="020B0602030504020204" pitchFamily="34" charset="0"/>
              </a:rPr>
              <a:t>Line graph </a:t>
            </a:r>
            <a:r>
              <a:rPr lang="en-US" sz="1400" dirty="0">
                <a:cs typeface="Lucida Sans Unicode" panose="020B0602030504020204" pitchFamily="34" charset="0"/>
              </a:rPr>
              <a:t>of the average attributes by the selected Artist</a:t>
            </a:r>
            <a:endParaRPr lang="en-US" sz="1400" dirty="0">
              <a:solidFill>
                <a:srgbClr val="FF0000"/>
              </a:solidFill>
              <a:cs typeface="Lucida Sans Unicode" panose="020B0602030504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Make a boolean of the song duration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"Total shipments": </a:t>
            </a:r>
            <a:r>
              <a:rPr lang="en-US" sz="1400" b="1" dirty="0">
                <a:cs typeface="Lucida Sans Unicode" panose="020B0602030504020204" pitchFamily="34" charset="0"/>
              </a:rPr>
              <a:t>Info Grid</a:t>
            </a:r>
            <a:r>
              <a:rPr lang="en-US" sz="1400" dirty="0">
                <a:cs typeface="Lucida Sans Unicode" panose="020B0602030504020204" pitchFamily="34" charset="0"/>
              </a:rPr>
              <a:t> of the selected Artist that contains: Name, First album name &amp; year, Followers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“Daily sales": Last 6-year </a:t>
            </a:r>
            <a:r>
              <a:rPr lang="en-US" sz="1400" b="1" dirty="0">
                <a:cs typeface="Lucida Sans Unicode" panose="020B0602030504020204" pitchFamily="34" charset="0"/>
              </a:rPr>
              <a:t>Bar graph </a:t>
            </a:r>
            <a:r>
              <a:rPr lang="en-US" sz="1400" dirty="0">
                <a:cs typeface="Lucida Sans Unicode" panose="020B0602030504020204" pitchFamily="34" charset="0"/>
              </a:rPr>
              <a:t>of how frequently the selected artist featured in Top 100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"Completed tasks": </a:t>
            </a:r>
            <a:r>
              <a:rPr lang="en-US" sz="1400" b="1" dirty="0">
                <a:solidFill>
                  <a:srgbClr val="FF0000"/>
                </a:solidFill>
                <a:cs typeface="Lucida Sans Unicode" panose="020B0602030504020204" pitchFamily="34" charset="0"/>
              </a:rPr>
              <a:t>BONUS</a:t>
            </a:r>
            <a:r>
              <a:rPr lang="en-US" sz="1400" dirty="0">
                <a:cs typeface="Lucida Sans Unicode" panose="020B0602030504020204" pitchFamily="34" charset="0"/>
              </a:rPr>
              <a:t> </a:t>
            </a:r>
            <a:r>
              <a:rPr lang="en-US" sz="1400" b="1" dirty="0">
                <a:cs typeface="Lucida Sans Unicode" panose="020B0602030504020204" pitchFamily="34" charset="0"/>
              </a:rPr>
              <a:t>Spotify API </a:t>
            </a:r>
            <a:r>
              <a:rPr lang="en-US" sz="1400" dirty="0">
                <a:cs typeface="Lucida Sans Unicode" panose="020B0602030504020204" pitchFamily="34" charset="0"/>
              </a:rPr>
              <a:t>for the current top song of the artist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“Tasks”: </a:t>
            </a:r>
            <a:r>
              <a:rPr lang="en-US" sz="1400" b="1" dirty="0">
                <a:cs typeface="Lucida Sans Unicode" panose="020B0602030504020204" pitchFamily="34" charset="0"/>
              </a:rPr>
              <a:t>Word cloud</a:t>
            </a:r>
            <a:r>
              <a:rPr lang="en-US" sz="1400" dirty="0">
                <a:cs typeface="Lucida Sans Unicode" panose="020B0602030504020204" pitchFamily="34" charset="0"/>
              </a:rPr>
              <a:t> of the selected Artist’s songs</a:t>
            </a:r>
            <a:endParaRPr lang="en-US" sz="1400" b="1" dirty="0">
              <a:cs typeface="Lucida Sans Unicode" panose="020B0602030504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“Simple table”: </a:t>
            </a:r>
            <a:r>
              <a:rPr lang="en-US" sz="1400" b="1" dirty="0">
                <a:cs typeface="Lucida Sans Unicode" panose="020B0602030504020204" pitchFamily="34" charset="0"/>
              </a:rPr>
              <a:t>Table</a:t>
            </a:r>
            <a:r>
              <a:rPr lang="en-US" sz="1400" dirty="0">
                <a:cs typeface="Lucida Sans Unicode" panose="020B0602030504020204" pitchFamily="34" charset="0"/>
              </a:rPr>
              <a:t> of the selected Artist’s songs and albums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ICONS</a:t>
            </a:r>
            <a:r>
              <a:rPr lang="en-US" sz="1400" dirty="0">
                <a:cs typeface="Lucida Sans Unicode" panose="020B0602030504020204" pitchFamily="34" charset="0"/>
              </a:rPr>
              <a:t>”: Same as previous project profiles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MAPS</a:t>
            </a:r>
            <a:r>
              <a:rPr lang="en-US" sz="1400" dirty="0">
                <a:cs typeface="Lucida Sans Unicode" panose="020B0602030504020204" pitchFamily="34" charset="0"/>
              </a:rPr>
              <a:t>”: </a:t>
            </a:r>
            <a:r>
              <a:rPr lang="en-US" sz="1400" dirty="0">
                <a:solidFill>
                  <a:srgbClr val="0000FF"/>
                </a:solidFill>
                <a:cs typeface="Lucida Sans Unicode" panose="020B0602030504020204" pitchFamily="34" charset="0"/>
              </a:rPr>
              <a:t>Tableau</a:t>
            </a:r>
            <a:r>
              <a:rPr lang="en-US" sz="1400" dirty="0">
                <a:cs typeface="Lucida Sans Unicode" panose="020B0602030504020204" pitchFamily="34" charset="0"/>
              </a:rPr>
              <a:t> timeline animation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NOTIFICATIONS</a:t>
            </a:r>
            <a:r>
              <a:rPr lang="en-US" sz="1400" dirty="0">
                <a:cs typeface="Lucida Sans Unicode" panose="020B0602030504020204" pitchFamily="34" charset="0"/>
              </a:rPr>
              <a:t>”: TBD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USER PROFILE</a:t>
            </a:r>
            <a:r>
              <a:rPr lang="en-US" sz="1400" dirty="0">
                <a:cs typeface="Lucida Sans Unicode" panose="020B0602030504020204" pitchFamily="34" charset="0"/>
              </a:rPr>
              <a:t>”: Machine Learning with test results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TABLE LIST</a:t>
            </a:r>
            <a:r>
              <a:rPr lang="en-US" sz="1400" dirty="0">
                <a:cs typeface="Lucida Sans Unicode" panose="020B0602030504020204" pitchFamily="34" charset="0"/>
              </a:rPr>
              <a:t>”: Raw data table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TYPOGRAPHY</a:t>
            </a:r>
            <a:r>
              <a:rPr lang="en-US" sz="1400" dirty="0">
                <a:cs typeface="Lucida Sans Unicode" panose="020B0602030504020204" pitchFamily="34" charset="0"/>
              </a:rPr>
              <a:t>”: Write up of project summary and findings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“</a:t>
            </a:r>
            <a:r>
              <a:rPr lang="en-US" sz="1400" b="1" dirty="0">
                <a:cs typeface="Lucida Sans Unicode" panose="020B0602030504020204" pitchFamily="34" charset="0"/>
              </a:rPr>
              <a:t>RTL SUPPORT</a:t>
            </a:r>
            <a:r>
              <a:rPr lang="en-US" sz="1400" dirty="0">
                <a:cs typeface="Lucida Sans Unicode" panose="020B0602030504020204" pitchFamily="34" charset="0"/>
              </a:rPr>
              <a:t>”: Changes the alignment from R to L</a:t>
            </a:r>
          </a:p>
          <a:p>
            <a:pPr>
              <a:spcBef>
                <a:spcPts val="0"/>
              </a:spcBef>
            </a:pPr>
            <a:endParaRPr lang="en-US" sz="1400" dirty="0">
              <a:cs typeface="Lucida Sans Unicode" panose="020B0602030504020204" pitchFamily="34" charset="0"/>
            </a:endParaRPr>
          </a:p>
          <a:p>
            <a:pPr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Machine Learning overview:</a:t>
            </a:r>
          </a:p>
          <a:p>
            <a:pPr lvl="1"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Create a front-end interface that maps to an API to “smarten” the algorithm.</a:t>
            </a:r>
          </a:p>
          <a:p>
            <a:pPr lvl="1"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Perform a deep dive of existing data using machine learning.</a:t>
            </a:r>
          </a:p>
          <a:p>
            <a:pPr lvl="1"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Create a visualization that continues to learn where clusters lie based on ML. (Use </a:t>
            </a:r>
            <a:r>
              <a:rPr lang="en-US" sz="1400" dirty="0" err="1">
                <a:cs typeface="Lucida Sans Unicode" panose="020B0602030504020204" pitchFamily="34" charset="0"/>
              </a:rPr>
              <a:t>D3</a:t>
            </a:r>
            <a:r>
              <a:rPr lang="en-US" sz="1400" dirty="0">
                <a:cs typeface="Lucida Sans Unicode" panose="020B0602030504020204" pitchFamily="34" charset="0"/>
              </a:rPr>
              <a:t> or Plotly to change the visualization.)</a:t>
            </a:r>
          </a:p>
          <a:p>
            <a:pPr lvl="1"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Create an idea with mock data that simulates how machine learning might be used.</a:t>
            </a:r>
          </a:p>
          <a:p>
            <a:pPr lvl="1" fontAlgn="t">
              <a:spcBef>
                <a:spcPts val="0"/>
              </a:spcBef>
            </a:pPr>
            <a:r>
              <a:rPr lang="en-US" sz="1400" dirty="0">
                <a:cs typeface="Lucida Sans Unicode" panose="020B0602030504020204" pitchFamily="34" charset="0"/>
              </a:rPr>
              <a:t>Create an analysis of existing data to make a prediction, classification, or regression.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6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Attributes &amp;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Acousticness</a:t>
            </a:r>
            <a:r>
              <a:rPr lang="en-US" sz="1600" dirty="0">
                <a:cs typeface="Lucida Sans Unicode" panose="020B0602030504020204" pitchFamily="34" charset="0"/>
              </a:rPr>
              <a:t> – High acousticness has more</a:t>
            </a:r>
            <a:r>
              <a:rPr lang="en-US" sz="1600" dirty="0"/>
              <a:t> natural acoustic sounds, while songs with a low acousticness will consists of mostly electric sounds. A confidence measure from 0.0 to 1.0, 1.0 represents high confidence the track is acoustic.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Danceability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A value of 0.0 is least danceable and 1.0 is most danceable. </a:t>
            </a:r>
            <a:r>
              <a:rPr lang="en-US" sz="1600" dirty="0">
                <a:cs typeface="Lucida Sans Unicode" panose="020B0602030504020204" pitchFamily="34" charset="0"/>
              </a:rPr>
              <a:t>B</a:t>
            </a:r>
            <a:r>
              <a:rPr lang="en-US" sz="1600" dirty="0"/>
              <a:t>ased on a combination of musical elements including tempo, rhythm stability, beat strength, and overall regularity. 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Duration </a:t>
            </a:r>
            <a:r>
              <a:rPr lang="en-US" sz="1600" dirty="0">
                <a:cs typeface="Lucida Sans Unicode" panose="020B0602030504020204" pitchFamily="34" charset="0"/>
              </a:rPr>
              <a:t>– The length of the song</a:t>
            </a:r>
            <a:r>
              <a:rPr lang="en-US" sz="1600" dirty="0"/>
              <a:t>. Divide by 60000 and add custom measure from </a:t>
            </a:r>
            <a:r>
              <a:rPr lang="en-US" sz="1600" dirty="0">
                <a:solidFill>
                  <a:srgbClr val="FF0000"/>
                </a:solidFill>
              </a:rPr>
              <a:t>0 – 4 is 0, above 4 is 1</a:t>
            </a:r>
            <a:r>
              <a:rPr lang="en-US" sz="1600" dirty="0"/>
              <a:t>.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Energy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Energy is a measure from 0.0 to 1.0 and represents a perceptual measure of intensity and activity. Energetic tracks feel fast, loud, and noisy. 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Instrumentalness</a:t>
            </a:r>
            <a:r>
              <a:rPr lang="en-US" sz="1600" dirty="0">
                <a:cs typeface="Lucida Sans Unicode" panose="020B0602030504020204" pitchFamily="34" charset="0"/>
              </a:rPr>
              <a:t> – </a:t>
            </a:r>
            <a:r>
              <a:rPr lang="en-US" sz="1600" dirty="0"/>
              <a:t>The closer the instrumentalness value is to 1.0, the greater likelihood the track contains no vocal content.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Liveness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Detects if the recording is live with an audience. A value closer to 1 has a strong likelihood that the track is live. 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Loudness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The higher the value, the louder the song. A measure from </a:t>
            </a:r>
            <a:r>
              <a:rPr lang="en-US" sz="1600" dirty="0">
                <a:solidFill>
                  <a:srgbClr val="FF0000"/>
                </a:solidFill>
              </a:rPr>
              <a:t>0 - -60</a:t>
            </a:r>
            <a:r>
              <a:rPr lang="en-US" sz="1600" dirty="0"/>
              <a:t>.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Mode</a:t>
            </a:r>
            <a:r>
              <a:rPr lang="en-US" sz="1800" b="1" dirty="0">
                <a:cs typeface="Lucida Sans Unicode" panose="020B0602030504020204" pitchFamily="34" charset="0"/>
              </a:rPr>
              <a:t> - </a:t>
            </a:r>
            <a:r>
              <a:rPr lang="en-US" sz="1600" dirty="0">
                <a:cs typeface="Lucida Sans Unicode" panose="020B0602030504020204" pitchFamily="34" charset="0"/>
              </a:rPr>
              <a:t>T</a:t>
            </a:r>
            <a:r>
              <a:rPr lang="en-US" sz="1600" dirty="0"/>
              <a:t>he modality of a track, the type of scale from which its melodic content is derived. Major is 1 and minor is 0.</a:t>
            </a:r>
            <a:endParaRPr lang="en-US" sz="1600" b="1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Popularity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The higher the value the more popular the song is. A measure from </a:t>
            </a:r>
            <a:r>
              <a:rPr lang="en-US" sz="1600" dirty="0">
                <a:solidFill>
                  <a:srgbClr val="FF0000"/>
                </a:solidFill>
              </a:rPr>
              <a:t>1 - 100</a:t>
            </a:r>
            <a:r>
              <a:rPr lang="en-US" sz="1600" dirty="0"/>
              <a:t>.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Speechiness</a:t>
            </a:r>
            <a:r>
              <a:rPr lang="en-US" sz="1800" b="1" dirty="0">
                <a:cs typeface="Lucida Sans Unicode" panose="020B0602030504020204" pitchFamily="34" charset="0"/>
              </a:rPr>
              <a:t> </a:t>
            </a:r>
            <a:r>
              <a:rPr lang="en-US" sz="1600" dirty="0">
                <a:cs typeface="Lucida Sans Unicode" panose="020B0602030504020204" pitchFamily="34" charset="0"/>
              </a:rPr>
              <a:t>- </a:t>
            </a:r>
            <a:r>
              <a:rPr lang="en-US" sz="1600" dirty="0"/>
              <a:t>Speechiness detects the presence of spoken words in a track. Values between 0.33 and 0.66 describe tracks that may contain both music and speech, including such cases as rap music. The closer the value is to 1 the probability it is entirely spoken word.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Tempo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The overall estimated tempo of a track in beats per minute (BPM). A measure from </a:t>
            </a:r>
            <a:r>
              <a:rPr lang="en-US" sz="1600" dirty="0">
                <a:solidFill>
                  <a:srgbClr val="FF0000"/>
                </a:solidFill>
              </a:rPr>
              <a:t>0 - 250</a:t>
            </a:r>
            <a:r>
              <a:rPr lang="en-US" sz="1600" dirty="0"/>
              <a:t>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Time Signature – </a:t>
            </a:r>
            <a:r>
              <a:rPr lang="en-US" sz="1600" dirty="0">
                <a:cs typeface="Lucida Sans Unicode" panose="020B0602030504020204" pitchFamily="34" charset="0"/>
              </a:rPr>
              <a:t>S</a:t>
            </a:r>
            <a:r>
              <a:rPr lang="en-US" sz="1600" dirty="0"/>
              <a:t>pecifies how many beats are in each bar (or measure). A measure from </a:t>
            </a:r>
            <a:r>
              <a:rPr lang="en-US" sz="1600" dirty="0">
                <a:solidFill>
                  <a:srgbClr val="FF0000"/>
                </a:solidFill>
              </a:rPr>
              <a:t>0 - 5</a:t>
            </a:r>
            <a:r>
              <a:rPr lang="en-US" sz="1600" dirty="0"/>
              <a:t>.</a:t>
            </a:r>
            <a:endParaRPr lang="en-US" sz="1600" b="1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cs typeface="Lucida Sans Unicode" panose="020B0602030504020204" pitchFamily="34" charset="0"/>
              </a:rPr>
              <a:t>Valence</a:t>
            </a:r>
            <a:r>
              <a:rPr lang="en-US" sz="1800" b="1" dirty="0">
                <a:cs typeface="Lucida Sans Unicode" panose="020B0602030504020204" pitchFamily="34" charset="0"/>
              </a:rPr>
              <a:t> </a:t>
            </a:r>
            <a:r>
              <a:rPr lang="en-US" sz="1600" dirty="0">
                <a:cs typeface="Lucida Sans Unicode" panose="020B0602030504020204" pitchFamily="34" charset="0"/>
              </a:rPr>
              <a:t>- </a:t>
            </a:r>
            <a:r>
              <a:rPr lang="en-US" sz="1600" dirty="0"/>
              <a:t>A measure from 0.0 to 1.0 describing the musical positiveness conveyed by a track. Tracks with a value closer to 1 sound more positive while tracks with a value closer to 0 sound more negative.</a:t>
            </a:r>
          </a:p>
          <a:p>
            <a:pPr>
              <a:spcBef>
                <a:spcPts val="0"/>
              </a:spcBef>
            </a:pP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cs typeface="Lucida Sans Unicode" panose="020B0602030504020204" pitchFamily="34" charset="0"/>
                <a:hlinkClick r:id="rId3"/>
              </a:rPr>
              <a:t>https://developer.spotify.com/documentation/web-api/reference/tracks/get-several-audio-features/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cs typeface="Lucida Sans Unicode" panose="020B0602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4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755</Words>
  <Application>Microsoft Office PowerPoint</Application>
  <PresentationFormat>Widescreen</PresentationFormat>
  <Paragraphs>80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Lucida Sans Typewriter</vt:lpstr>
      <vt:lpstr>Lucida Sans Unicode</vt:lpstr>
      <vt:lpstr>Office Theme</vt:lpstr>
      <vt:lpstr>PROJECT 3</vt:lpstr>
      <vt:lpstr>PROJECT BRIEF</vt:lpstr>
      <vt:lpstr>Languages and Technologies used</vt:lpstr>
      <vt:lpstr>Visualizations</vt:lpstr>
      <vt:lpstr>Attributes &amp; Definition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Odill Rodrigues</dc:creator>
  <cp:lastModifiedBy>Odill Rodrigues</cp:lastModifiedBy>
  <cp:revision>99</cp:revision>
  <dcterms:created xsi:type="dcterms:W3CDTF">2020-08-30T18:12:28Z</dcterms:created>
  <dcterms:modified xsi:type="dcterms:W3CDTF">2020-10-11T21:05:42Z</dcterms:modified>
</cp:coreProperties>
</file>