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6408-E9E1-4E25-A198-2EB487805562}" type="datetimeFigureOut">
              <a:rPr lang="en-AU" smtClean="0"/>
              <a:t>8/11/2021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549B-61C2-40AD-9319-3B491B9350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312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6408-E9E1-4E25-A198-2EB487805562}" type="datetimeFigureOut">
              <a:rPr lang="en-AU" smtClean="0"/>
              <a:t>8/11/2021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549B-61C2-40AD-9319-3B491B9350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605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6408-E9E1-4E25-A198-2EB487805562}" type="datetimeFigureOut">
              <a:rPr lang="en-AU" smtClean="0"/>
              <a:t>8/11/2021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549B-61C2-40AD-9319-3B491B9350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050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6408-E9E1-4E25-A198-2EB487805562}" type="datetimeFigureOut">
              <a:rPr lang="en-AU" smtClean="0"/>
              <a:t>8/11/2021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549B-61C2-40AD-9319-3B491B9350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849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6408-E9E1-4E25-A198-2EB487805562}" type="datetimeFigureOut">
              <a:rPr lang="en-AU" smtClean="0"/>
              <a:t>8/11/2021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549B-61C2-40AD-9319-3B491B9350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236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6408-E9E1-4E25-A198-2EB487805562}" type="datetimeFigureOut">
              <a:rPr lang="en-AU" smtClean="0"/>
              <a:t>8/11/2021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549B-61C2-40AD-9319-3B491B9350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126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6408-E9E1-4E25-A198-2EB487805562}" type="datetimeFigureOut">
              <a:rPr lang="en-AU" smtClean="0"/>
              <a:t>8/11/2021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549B-61C2-40AD-9319-3B491B9350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56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6408-E9E1-4E25-A198-2EB487805562}" type="datetimeFigureOut">
              <a:rPr lang="en-AU" smtClean="0"/>
              <a:t>8/11/2021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549B-61C2-40AD-9319-3B491B9350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159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6408-E9E1-4E25-A198-2EB487805562}" type="datetimeFigureOut">
              <a:rPr lang="en-AU" smtClean="0"/>
              <a:t>8/11/2021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549B-61C2-40AD-9319-3B491B9350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016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6408-E9E1-4E25-A198-2EB487805562}" type="datetimeFigureOut">
              <a:rPr lang="en-AU" smtClean="0"/>
              <a:t>8/11/2021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549B-61C2-40AD-9319-3B491B9350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65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6408-E9E1-4E25-A198-2EB487805562}" type="datetimeFigureOut">
              <a:rPr lang="en-AU" smtClean="0"/>
              <a:t>8/11/2021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549B-61C2-40AD-9319-3B491B9350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15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76408-E9E1-4E25-A198-2EB487805562}" type="datetimeFigureOut">
              <a:rPr lang="en-AU" smtClean="0"/>
              <a:t>8/11/2021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0549B-61C2-40AD-9319-3B491B9350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395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459746" y="5160038"/>
            <a:ext cx="735050" cy="633664"/>
            <a:chOff x="2006706" y="4852737"/>
            <a:chExt cx="735050" cy="633664"/>
          </a:xfrm>
        </p:grpSpPr>
        <p:sp>
          <p:nvSpPr>
            <p:cNvPr id="5" name="Isosceles Triangle 4"/>
            <p:cNvSpPr/>
            <p:nvPr/>
          </p:nvSpPr>
          <p:spPr>
            <a:xfrm>
              <a:off x="2006706" y="4852737"/>
              <a:ext cx="735050" cy="63366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/>
            <p:cNvSpPr/>
            <p:nvPr/>
          </p:nvSpPr>
          <p:spPr>
            <a:xfrm>
              <a:off x="2093495" y="4852737"/>
              <a:ext cx="561473" cy="5614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88947" y="5071487"/>
            <a:ext cx="305353" cy="177105"/>
            <a:chOff x="4652852" y="2999873"/>
            <a:chExt cx="305353" cy="177105"/>
          </a:xfrm>
        </p:grpSpPr>
        <p:grpSp>
          <p:nvGrpSpPr>
            <p:cNvPr id="10" name="Group 9"/>
            <p:cNvGrpSpPr/>
            <p:nvPr/>
          </p:nvGrpSpPr>
          <p:grpSpPr>
            <a:xfrm>
              <a:off x="4652852" y="2999873"/>
              <a:ext cx="305353" cy="177105"/>
              <a:chOff x="4652852" y="2702453"/>
              <a:chExt cx="818148" cy="474526"/>
            </a:xfrm>
          </p:grpSpPr>
          <p:sp>
            <p:nvSpPr>
              <p:cNvPr id="8" name="Isosceles Triangle 7"/>
              <p:cNvSpPr/>
              <p:nvPr/>
            </p:nvSpPr>
            <p:spPr>
              <a:xfrm rot="5400000">
                <a:off x="4620126" y="2735179"/>
                <a:ext cx="474526" cy="40907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 rot="16200000">
                <a:off x="5029200" y="2735179"/>
                <a:ext cx="474526" cy="40907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4750215" y="3033113"/>
              <a:ext cx="110623" cy="1106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771111" y="4568415"/>
            <a:ext cx="541020" cy="312897"/>
            <a:chOff x="4618562" y="3878102"/>
            <a:chExt cx="541020" cy="312897"/>
          </a:xfrm>
        </p:grpSpPr>
        <p:sp>
          <p:nvSpPr>
            <p:cNvPr id="15" name="Freeform 14"/>
            <p:cNvSpPr/>
            <p:nvPr/>
          </p:nvSpPr>
          <p:spPr>
            <a:xfrm>
              <a:off x="4618562" y="3878102"/>
              <a:ext cx="160020" cy="312897"/>
            </a:xfrm>
            <a:custGeom>
              <a:avLst/>
              <a:gdLst>
                <a:gd name="connsiteX0" fmla="*/ 160020 w 160020"/>
                <a:gd name="connsiteY0" fmla="*/ 0 h 281940"/>
                <a:gd name="connsiteX1" fmla="*/ 0 w 160020"/>
                <a:gd name="connsiteY1" fmla="*/ 160020 h 281940"/>
                <a:gd name="connsiteX2" fmla="*/ 121920 w 160020"/>
                <a:gd name="connsiteY2" fmla="*/ 281940 h 281940"/>
                <a:gd name="connsiteX0" fmla="*/ 160020 w 160020"/>
                <a:gd name="connsiteY0" fmla="*/ 0 h 312897"/>
                <a:gd name="connsiteX1" fmla="*/ 0 w 160020"/>
                <a:gd name="connsiteY1" fmla="*/ 160020 h 312897"/>
                <a:gd name="connsiteX2" fmla="*/ 152877 w 160020"/>
                <a:gd name="connsiteY2" fmla="*/ 312897 h 312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20" h="312897">
                  <a:moveTo>
                    <a:pt x="160020" y="0"/>
                  </a:moveTo>
                  <a:lnTo>
                    <a:pt x="0" y="160020"/>
                  </a:lnTo>
                  <a:lnTo>
                    <a:pt x="152877" y="312897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/>
            <p:cNvSpPr/>
            <p:nvPr/>
          </p:nvSpPr>
          <p:spPr>
            <a:xfrm>
              <a:off x="4659519" y="3946443"/>
              <a:ext cx="176213" cy="176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4814301" y="3955731"/>
              <a:ext cx="292894" cy="150019"/>
            </a:xfrm>
            <a:custGeom>
              <a:avLst/>
              <a:gdLst>
                <a:gd name="connsiteX0" fmla="*/ 0 w 292894"/>
                <a:gd name="connsiteY0" fmla="*/ 150019 h 150019"/>
                <a:gd name="connsiteX1" fmla="*/ 71437 w 292894"/>
                <a:gd name="connsiteY1" fmla="*/ 0 h 150019"/>
                <a:gd name="connsiteX2" fmla="*/ 147637 w 292894"/>
                <a:gd name="connsiteY2" fmla="*/ 147637 h 150019"/>
                <a:gd name="connsiteX3" fmla="*/ 216694 w 292894"/>
                <a:gd name="connsiteY3" fmla="*/ 9525 h 150019"/>
                <a:gd name="connsiteX4" fmla="*/ 292894 w 292894"/>
                <a:gd name="connsiteY4" fmla="*/ 140494 h 15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894" h="150019">
                  <a:moveTo>
                    <a:pt x="0" y="150019"/>
                  </a:moveTo>
                  <a:lnTo>
                    <a:pt x="71437" y="0"/>
                  </a:lnTo>
                  <a:lnTo>
                    <a:pt x="147637" y="147637"/>
                  </a:lnTo>
                  <a:lnTo>
                    <a:pt x="216694" y="9525"/>
                  </a:lnTo>
                  <a:lnTo>
                    <a:pt x="292894" y="140494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" name="Straight Connector 18"/>
            <p:cNvCxnSpPr>
              <a:stCxn id="16" idx="6"/>
            </p:cNvCxnSpPr>
            <p:nvPr/>
          </p:nvCxnSpPr>
          <p:spPr>
            <a:xfrm flipV="1">
              <a:off x="4835732" y="4030740"/>
              <a:ext cx="323850" cy="3810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580308" y="3630777"/>
            <a:ext cx="922626" cy="627977"/>
            <a:chOff x="4298156" y="2704426"/>
            <a:chExt cx="1105540" cy="752476"/>
          </a:xfrm>
        </p:grpSpPr>
        <p:sp>
          <p:nvSpPr>
            <p:cNvPr id="21" name="Rectangle 20"/>
            <p:cNvSpPr/>
            <p:nvPr/>
          </p:nvSpPr>
          <p:spPr>
            <a:xfrm>
              <a:off x="4301177" y="2704426"/>
              <a:ext cx="1100138" cy="752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4393407" y="2704427"/>
              <a:ext cx="0" cy="752475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483594" y="2704427"/>
              <a:ext cx="0" cy="752475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573781" y="2704427"/>
              <a:ext cx="0" cy="752475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63968" y="2704427"/>
              <a:ext cx="0" cy="752475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844342" y="2704426"/>
              <a:ext cx="0" cy="752475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754155" y="2704427"/>
              <a:ext cx="0" cy="752475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934529" y="2704426"/>
              <a:ext cx="0" cy="752475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024716" y="2704426"/>
              <a:ext cx="0" cy="752475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114903" y="2704426"/>
              <a:ext cx="0" cy="752475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205090" y="2704426"/>
              <a:ext cx="0" cy="752475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295275" y="2704426"/>
              <a:ext cx="0" cy="752475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98156" y="2790825"/>
              <a:ext cx="1104900" cy="538163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4298796" y="2790825"/>
              <a:ext cx="1104900" cy="538163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0" name="Elbow Connector 39"/>
          <p:cNvCxnSpPr>
            <a:stCxn id="5" idx="0"/>
            <a:endCxn id="8" idx="3"/>
          </p:cNvCxnSpPr>
          <p:nvPr/>
        </p:nvCxnSpPr>
        <p:spPr>
          <a:xfrm rot="16200000" flipH="1">
            <a:off x="2858108" y="4129201"/>
            <a:ext cx="2" cy="2061676"/>
          </a:xfrm>
          <a:prstGeom prst="bentConnector4">
            <a:avLst>
              <a:gd name="adj1" fmla="val -200500000"/>
              <a:gd name="adj2" fmla="val 586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endCxn id="15" idx="1"/>
          </p:cNvCxnSpPr>
          <p:nvPr/>
        </p:nvCxnSpPr>
        <p:spPr>
          <a:xfrm flipV="1">
            <a:off x="2907630" y="4728435"/>
            <a:ext cx="863481" cy="431603"/>
          </a:xfrm>
          <a:prstGeom prst="bentConnector3">
            <a:avLst>
              <a:gd name="adj1" fmla="val 137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5400000" flipH="1" flipV="1">
            <a:off x="2715129" y="4344506"/>
            <a:ext cx="1046141" cy="661139"/>
          </a:xfrm>
          <a:prstGeom prst="bentConnector3">
            <a:avLst>
              <a:gd name="adj1" fmla="val 10038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9" idx="3"/>
          </p:cNvCxnSpPr>
          <p:nvPr/>
        </p:nvCxnSpPr>
        <p:spPr>
          <a:xfrm flipV="1">
            <a:off x="4194300" y="5160038"/>
            <a:ext cx="1744538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>
            <a:off x="4312131" y="4721052"/>
            <a:ext cx="1636232" cy="43898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16200000" flipH="1">
            <a:off x="4291659" y="3889847"/>
            <a:ext cx="1033042" cy="644133"/>
          </a:xfrm>
          <a:prstGeom prst="bentConnector3">
            <a:avLst>
              <a:gd name="adj1" fmla="val 2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682427" y="3417358"/>
            <a:ext cx="239159" cy="23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</a:t>
            </a:r>
            <a:endParaRPr lang="en-AU" dirty="0"/>
          </a:p>
        </p:txBody>
      </p:sp>
      <p:sp>
        <p:nvSpPr>
          <p:cNvPr id="65" name="Oval 64"/>
          <p:cNvSpPr/>
          <p:nvPr/>
        </p:nvSpPr>
        <p:spPr>
          <a:xfrm>
            <a:off x="3193140" y="3417358"/>
            <a:ext cx="239159" cy="23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</a:t>
            </a:r>
            <a:endParaRPr lang="en-AU" dirty="0"/>
          </a:p>
        </p:txBody>
      </p:sp>
      <p:sp>
        <p:nvSpPr>
          <p:cNvPr id="67" name="Rectangle 66"/>
          <p:cNvSpPr/>
          <p:nvPr/>
        </p:nvSpPr>
        <p:spPr>
          <a:xfrm rot="4057943">
            <a:off x="7651582" y="190667"/>
            <a:ext cx="144379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Rounded Rectangle 67"/>
          <p:cNvSpPr/>
          <p:nvPr/>
        </p:nvSpPr>
        <p:spPr>
          <a:xfrm>
            <a:off x="5546725" y="1876425"/>
            <a:ext cx="401638" cy="1384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Rounded Rectangle 68"/>
          <p:cNvSpPr/>
          <p:nvPr/>
        </p:nvSpPr>
        <p:spPr>
          <a:xfrm>
            <a:off x="9381994" y="1471295"/>
            <a:ext cx="1695450" cy="78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0" name="Group 69"/>
          <p:cNvGrpSpPr/>
          <p:nvPr/>
        </p:nvGrpSpPr>
        <p:grpSpPr>
          <a:xfrm>
            <a:off x="6104131" y="4152004"/>
            <a:ext cx="353569" cy="304801"/>
            <a:chOff x="2006706" y="4852737"/>
            <a:chExt cx="735050" cy="633664"/>
          </a:xfrm>
        </p:grpSpPr>
        <p:sp>
          <p:nvSpPr>
            <p:cNvPr id="71" name="Isosceles Triangle 70"/>
            <p:cNvSpPr/>
            <p:nvPr/>
          </p:nvSpPr>
          <p:spPr>
            <a:xfrm>
              <a:off x="2006706" y="4852737"/>
              <a:ext cx="735050" cy="63366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Oval 71"/>
            <p:cNvSpPr/>
            <p:nvPr/>
          </p:nvSpPr>
          <p:spPr>
            <a:xfrm>
              <a:off x="2093495" y="4852737"/>
              <a:ext cx="561473" cy="5614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>
            <a:off x="1250770" y="5436763"/>
            <a:ext cx="57650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6417" y="5215667"/>
            <a:ext cx="11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From pool</a:t>
            </a:r>
            <a:endParaRPr lang="en-AU" dirty="0"/>
          </a:p>
        </p:txBody>
      </p:sp>
      <p:sp>
        <p:nvSpPr>
          <p:cNvPr id="49" name="TextBox 48"/>
          <p:cNvSpPr txBox="1"/>
          <p:nvPr/>
        </p:nvSpPr>
        <p:spPr>
          <a:xfrm>
            <a:off x="6022966" y="4975371"/>
            <a:ext cx="869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To pool</a:t>
            </a:r>
            <a:endParaRPr lang="en-AU" dirty="0"/>
          </a:p>
        </p:txBody>
      </p:sp>
      <p:cxnSp>
        <p:nvCxnSpPr>
          <p:cNvPr id="43" name="Straight Arrow Connector 42"/>
          <p:cNvCxnSpPr>
            <a:stCxn id="72" idx="0"/>
          </p:cNvCxnSpPr>
          <p:nvPr/>
        </p:nvCxnSpPr>
        <p:spPr>
          <a:xfrm flipH="1">
            <a:off x="4500947" y="4152004"/>
            <a:ext cx="1779969" cy="0"/>
          </a:xfrm>
          <a:prstGeom prst="straightConnector1">
            <a:avLst/>
          </a:pr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Freeform 44"/>
          <p:cNvSpPr/>
          <p:nvPr/>
        </p:nvSpPr>
        <p:spPr>
          <a:xfrm>
            <a:off x="2992755" y="3007995"/>
            <a:ext cx="2552700" cy="708660"/>
          </a:xfrm>
          <a:custGeom>
            <a:avLst/>
            <a:gdLst>
              <a:gd name="connsiteX0" fmla="*/ 586740 w 2552700"/>
              <a:gd name="connsiteY0" fmla="*/ 708660 h 708660"/>
              <a:gd name="connsiteX1" fmla="*/ 0 w 2552700"/>
              <a:gd name="connsiteY1" fmla="*/ 701040 h 708660"/>
              <a:gd name="connsiteX2" fmla="*/ 0 w 2552700"/>
              <a:gd name="connsiteY2" fmla="*/ 0 h 708660"/>
              <a:gd name="connsiteX3" fmla="*/ 2552700 w 2552700"/>
              <a:gd name="connsiteY3" fmla="*/ 2286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2700" h="708660">
                <a:moveTo>
                  <a:pt x="586740" y="708660"/>
                </a:moveTo>
                <a:lnTo>
                  <a:pt x="0" y="701040"/>
                </a:lnTo>
                <a:lnTo>
                  <a:pt x="0" y="0"/>
                </a:lnTo>
                <a:lnTo>
                  <a:pt x="2552700" y="2286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Freeform 45"/>
          <p:cNvSpPr/>
          <p:nvPr/>
        </p:nvSpPr>
        <p:spPr>
          <a:xfrm>
            <a:off x="5796915" y="1552575"/>
            <a:ext cx="1028700" cy="312420"/>
          </a:xfrm>
          <a:custGeom>
            <a:avLst/>
            <a:gdLst>
              <a:gd name="connsiteX0" fmla="*/ 0 w 1028700"/>
              <a:gd name="connsiteY0" fmla="*/ 312420 h 312420"/>
              <a:gd name="connsiteX1" fmla="*/ 7620 w 1028700"/>
              <a:gd name="connsiteY1" fmla="*/ 0 h 312420"/>
              <a:gd name="connsiteX2" fmla="*/ 1028700 w 1028700"/>
              <a:gd name="connsiteY2" fmla="*/ 7620 h 31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700" h="312420">
                <a:moveTo>
                  <a:pt x="0" y="312420"/>
                </a:moveTo>
                <a:lnTo>
                  <a:pt x="7620" y="0"/>
                </a:lnTo>
                <a:lnTo>
                  <a:pt x="1028700" y="762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Freeform 47"/>
          <p:cNvSpPr/>
          <p:nvPr/>
        </p:nvSpPr>
        <p:spPr>
          <a:xfrm>
            <a:off x="8652510" y="699135"/>
            <a:ext cx="885825" cy="1109900"/>
          </a:xfrm>
          <a:custGeom>
            <a:avLst/>
            <a:gdLst>
              <a:gd name="connsiteX0" fmla="*/ 0 w 914400"/>
              <a:gd name="connsiteY0" fmla="*/ 121920 h 510540"/>
              <a:gd name="connsiteX1" fmla="*/ 259080 w 914400"/>
              <a:gd name="connsiteY1" fmla="*/ 0 h 510540"/>
              <a:gd name="connsiteX2" fmla="*/ 243840 w 914400"/>
              <a:gd name="connsiteY2" fmla="*/ 510540 h 510540"/>
              <a:gd name="connsiteX3" fmla="*/ 914400 w 914400"/>
              <a:gd name="connsiteY3" fmla="*/ 502920 h 510540"/>
              <a:gd name="connsiteX0" fmla="*/ 0 w 885825"/>
              <a:gd name="connsiteY0" fmla="*/ 47437 h 510540"/>
              <a:gd name="connsiteX1" fmla="*/ 230505 w 885825"/>
              <a:gd name="connsiteY1" fmla="*/ 0 h 510540"/>
              <a:gd name="connsiteX2" fmla="*/ 215265 w 885825"/>
              <a:gd name="connsiteY2" fmla="*/ 510540 h 510540"/>
              <a:gd name="connsiteX3" fmla="*/ 885825 w 885825"/>
              <a:gd name="connsiteY3" fmla="*/ 502920 h 51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5825" h="510540">
                <a:moveTo>
                  <a:pt x="0" y="47437"/>
                </a:moveTo>
                <a:lnTo>
                  <a:pt x="230505" y="0"/>
                </a:lnTo>
                <a:lnTo>
                  <a:pt x="215265" y="510540"/>
                </a:lnTo>
                <a:lnTo>
                  <a:pt x="885825" y="50292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Rectangle 49"/>
          <p:cNvSpPr/>
          <p:nvPr/>
        </p:nvSpPr>
        <p:spPr>
          <a:xfrm>
            <a:off x="9562334" y="1765935"/>
            <a:ext cx="1117724" cy="9906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Freeform 50"/>
          <p:cNvSpPr/>
          <p:nvPr/>
        </p:nvSpPr>
        <p:spPr>
          <a:xfrm>
            <a:off x="6292215" y="2109875"/>
            <a:ext cx="3078480" cy="2155419"/>
          </a:xfrm>
          <a:custGeom>
            <a:avLst/>
            <a:gdLst>
              <a:gd name="connsiteX0" fmla="*/ 3078480 w 3078480"/>
              <a:gd name="connsiteY0" fmla="*/ 0 h 2735580"/>
              <a:gd name="connsiteX1" fmla="*/ 1836420 w 3078480"/>
              <a:gd name="connsiteY1" fmla="*/ 0 h 2735580"/>
              <a:gd name="connsiteX2" fmla="*/ 1821180 w 3078480"/>
              <a:gd name="connsiteY2" fmla="*/ 2712720 h 2735580"/>
              <a:gd name="connsiteX3" fmla="*/ 0 w 3078480"/>
              <a:gd name="connsiteY3" fmla="*/ 2735580 h 273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8480" h="2735580">
                <a:moveTo>
                  <a:pt x="3078480" y="0"/>
                </a:moveTo>
                <a:lnTo>
                  <a:pt x="1836420" y="0"/>
                </a:lnTo>
                <a:lnTo>
                  <a:pt x="1821180" y="2712720"/>
                </a:lnTo>
                <a:lnTo>
                  <a:pt x="0" y="273558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Oval 62"/>
          <p:cNvSpPr/>
          <p:nvPr/>
        </p:nvSpPr>
        <p:spPr>
          <a:xfrm>
            <a:off x="3124145" y="3859659"/>
            <a:ext cx="239159" cy="23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</a:t>
            </a:r>
            <a:endParaRPr lang="en-AU" dirty="0"/>
          </a:p>
        </p:txBody>
      </p:sp>
      <p:sp>
        <p:nvSpPr>
          <p:cNvPr id="64" name="Oval 63"/>
          <p:cNvSpPr/>
          <p:nvPr/>
        </p:nvSpPr>
        <p:spPr>
          <a:xfrm>
            <a:off x="4671125" y="3865210"/>
            <a:ext cx="239159" cy="23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</a:t>
            </a:r>
            <a:endParaRPr lang="en-AU" dirty="0"/>
          </a:p>
        </p:txBody>
      </p:sp>
      <p:cxnSp>
        <p:nvCxnSpPr>
          <p:cNvPr id="54" name="Straight Connector 53"/>
          <p:cNvCxnSpPr>
            <a:stCxn id="60" idx="4"/>
          </p:cNvCxnSpPr>
          <p:nvPr/>
        </p:nvCxnSpPr>
        <p:spPr>
          <a:xfrm flipH="1">
            <a:off x="4802006" y="3652472"/>
            <a:ext cx="1" cy="4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4785583" y="4108910"/>
            <a:ext cx="1" cy="4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5" idx="4"/>
          </p:cNvCxnSpPr>
          <p:nvPr/>
        </p:nvCxnSpPr>
        <p:spPr>
          <a:xfrm flipH="1">
            <a:off x="3312719" y="3652472"/>
            <a:ext cx="1" cy="50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63" idx="4"/>
          </p:cNvCxnSpPr>
          <p:nvPr/>
        </p:nvCxnSpPr>
        <p:spPr>
          <a:xfrm flipH="1">
            <a:off x="3238199" y="4094773"/>
            <a:ext cx="5526" cy="57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250770" y="5813568"/>
            <a:ext cx="119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Pool pump</a:t>
            </a:r>
            <a:endParaRPr lang="en-AU" dirty="0"/>
          </a:p>
        </p:txBody>
      </p:sp>
      <p:sp>
        <p:nvSpPr>
          <p:cNvPr id="74" name="TextBox 73"/>
          <p:cNvSpPr txBox="1"/>
          <p:nvPr/>
        </p:nvSpPr>
        <p:spPr>
          <a:xfrm>
            <a:off x="5655498" y="4443637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panel pump</a:t>
            </a:r>
            <a:endParaRPr lang="en-AU" dirty="0"/>
          </a:p>
        </p:txBody>
      </p:sp>
      <p:sp>
        <p:nvSpPr>
          <p:cNvPr id="75" name="TextBox 74"/>
          <p:cNvSpPr txBox="1"/>
          <p:nvPr/>
        </p:nvSpPr>
        <p:spPr>
          <a:xfrm>
            <a:off x="9191453" y="2301175"/>
            <a:ext cx="2076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Insulated surge tank</a:t>
            </a:r>
          </a:p>
          <a:p>
            <a:r>
              <a:rPr lang="en-AU" dirty="0" smtClean="0"/>
              <a:t>~100 L </a:t>
            </a:r>
          </a:p>
          <a:p>
            <a:r>
              <a:rPr lang="en-AU" dirty="0" smtClean="0"/>
              <a:t>Sparger for mixing</a:t>
            </a:r>
            <a:endParaRPr lang="en-AU" dirty="0"/>
          </a:p>
        </p:txBody>
      </p:sp>
      <p:sp>
        <p:nvSpPr>
          <p:cNvPr id="66" name="TextBox 65"/>
          <p:cNvSpPr txBox="1"/>
          <p:nvPr/>
        </p:nvSpPr>
        <p:spPr>
          <a:xfrm rot="20184369">
            <a:off x="6564010" y="501180"/>
            <a:ext cx="1948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Panel area 20 m</a:t>
            </a:r>
            <a:r>
              <a:rPr lang="en-AU" sz="2000" baseline="30000" dirty="0" smtClean="0"/>
              <a:t>2</a:t>
            </a:r>
            <a:endParaRPr lang="en-AU" baseline="30000" dirty="0" smtClean="0"/>
          </a:p>
          <a:p>
            <a:r>
              <a:rPr lang="en-AU" dirty="0" err="1" smtClean="0"/>
              <a:t>Approx</a:t>
            </a:r>
            <a:r>
              <a:rPr lang="en-AU" dirty="0" smtClean="0"/>
              <a:t> 20 kW max</a:t>
            </a:r>
            <a:endParaRPr lang="en-AU" dirty="0"/>
          </a:p>
        </p:txBody>
      </p:sp>
      <p:sp>
        <p:nvSpPr>
          <p:cNvPr id="79" name="TextBox 78"/>
          <p:cNvSpPr txBox="1"/>
          <p:nvPr/>
        </p:nvSpPr>
        <p:spPr>
          <a:xfrm>
            <a:off x="6022966" y="2313807"/>
            <a:ext cx="1122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Drainback</a:t>
            </a:r>
            <a:endParaRPr lang="en-AU" dirty="0" smtClean="0"/>
          </a:p>
          <a:p>
            <a:r>
              <a:rPr lang="en-AU" dirty="0" smtClean="0"/>
              <a:t>Tank</a:t>
            </a:r>
          </a:p>
          <a:p>
            <a:r>
              <a:rPr lang="en-AU" dirty="0" smtClean="0"/>
              <a:t>~ 34L</a:t>
            </a:r>
            <a:endParaRPr lang="en-AU" dirty="0"/>
          </a:p>
        </p:txBody>
      </p:sp>
      <p:sp>
        <p:nvSpPr>
          <p:cNvPr id="80" name="TextBox 79"/>
          <p:cNvSpPr txBox="1"/>
          <p:nvPr/>
        </p:nvSpPr>
        <p:spPr>
          <a:xfrm>
            <a:off x="2859736" y="4153556"/>
            <a:ext cx="776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Cold inlet</a:t>
            </a:r>
            <a:endParaRPr lang="en-AU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4897034" y="3373133"/>
            <a:ext cx="874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Cold outlet</a:t>
            </a:r>
            <a:endParaRPr lang="en-AU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2934289" y="3171364"/>
            <a:ext cx="825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Hot outlet</a:t>
            </a:r>
            <a:endParaRPr lang="en-AU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4458144" y="4229132"/>
            <a:ext cx="727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Hot inlet</a:t>
            </a:r>
            <a:endParaRPr lang="en-AU" sz="1200" dirty="0"/>
          </a:p>
        </p:txBody>
      </p:sp>
      <p:grpSp>
        <p:nvGrpSpPr>
          <p:cNvPr id="87" name="Group 86"/>
          <p:cNvGrpSpPr/>
          <p:nvPr/>
        </p:nvGrpSpPr>
        <p:grpSpPr>
          <a:xfrm>
            <a:off x="11172658" y="1903763"/>
            <a:ext cx="383438" cy="328531"/>
            <a:chOff x="11207714" y="1178688"/>
            <a:chExt cx="383438" cy="328531"/>
          </a:xfrm>
        </p:grpSpPr>
        <p:sp>
          <p:nvSpPr>
            <p:cNvPr id="85" name="Oval 84"/>
            <p:cNvSpPr/>
            <p:nvPr/>
          </p:nvSpPr>
          <p:spPr>
            <a:xfrm>
              <a:off x="11232342" y="1178688"/>
              <a:ext cx="334183" cy="3285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1207714" y="1186272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 smtClean="0">
                  <a:solidFill>
                    <a:schemeClr val="bg1"/>
                  </a:solidFill>
                </a:rPr>
                <a:t>LLS</a:t>
              </a:r>
              <a:endParaRPr lang="en-AU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3" name="Straight Connector 92"/>
          <p:cNvCxnSpPr/>
          <p:nvPr/>
        </p:nvCxnSpPr>
        <p:spPr>
          <a:xfrm>
            <a:off x="11077444" y="2068029"/>
            <a:ext cx="1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4298851" y="698478"/>
            <a:ext cx="491495" cy="425416"/>
            <a:chOff x="5518761" y="666840"/>
            <a:chExt cx="491495" cy="425416"/>
          </a:xfrm>
        </p:grpSpPr>
        <p:sp>
          <p:nvSpPr>
            <p:cNvPr id="94" name="Rectangle 93"/>
            <p:cNvSpPr/>
            <p:nvPr/>
          </p:nvSpPr>
          <p:spPr>
            <a:xfrm rot="19800000">
              <a:off x="5518761" y="666840"/>
              <a:ext cx="251460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5676073" y="752295"/>
              <a:ext cx="334183" cy="339961"/>
              <a:chOff x="11232342" y="1167258"/>
              <a:chExt cx="334183" cy="339961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11232342" y="1178688"/>
                <a:ext cx="334183" cy="3285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1258051" y="1167258"/>
                <a:ext cx="303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  <p:cxnSp>
          <p:nvCxnSpPr>
            <p:cNvPr id="99" name="Straight Connector 98"/>
            <p:cNvCxnSpPr>
              <a:stCxn id="94" idx="2"/>
            </p:cNvCxnSpPr>
            <p:nvPr/>
          </p:nvCxnSpPr>
          <p:spPr>
            <a:xfrm>
              <a:off x="5655921" y="709496"/>
              <a:ext cx="91623" cy="114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>
            <a:off x="4344128" y="1117066"/>
            <a:ext cx="803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Solar</a:t>
            </a:r>
          </a:p>
          <a:p>
            <a:r>
              <a:rPr lang="en-AU" dirty="0" smtClean="0"/>
              <a:t>sensor</a:t>
            </a:r>
            <a:endParaRPr lang="en-AU" dirty="0"/>
          </a:p>
        </p:txBody>
      </p:sp>
      <p:sp>
        <p:nvSpPr>
          <p:cNvPr id="102" name="TextBox 101"/>
          <p:cNvSpPr txBox="1"/>
          <p:nvPr/>
        </p:nvSpPr>
        <p:spPr>
          <a:xfrm>
            <a:off x="3360272" y="5272260"/>
            <a:ext cx="135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Bypass valve</a:t>
            </a:r>
            <a:endParaRPr lang="en-AU" dirty="0"/>
          </a:p>
        </p:txBody>
      </p:sp>
      <p:sp>
        <p:nvSpPr>
          <p:cNvPr id="103" name="TextBox 102"/>
          <p:cNvSpPr txBox="1"/>
          <p:nvPr/>
        </p:nvSpPr>
        <p:spPr>
          <a:xfrm>
            <a:off x="3053549" y="4737506"/>
            <a:ext cx="19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Backpressure valve</a:t>
            </a:r>
            <a:endParaRPr lang="en-AU" dirty="0"/>
          </a:p>
        </p:txBody>
      </p:sp>
      <p:sp>
        <p:nvSpPr>
          <p:cNvPr id="104" name="TextBox 103"/>
          <p:cNvSpPr txBox="1"/>
          <p:nvPr/>
        </p:nvSpPr>
        <p:spPr>
          <a:xfrm>
            <a:off x="5109012" y="3620172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~</a:t>
            </a:r>
            <a:r>
              <a:rPr lang="en-AU" dirty="0" smtClean="0"/>
              <a:t>30L/min</a:t>
            </a:r>
            <a:endParaRPr lang="en-AU" dirty="0"/>
          </a:p>
        </p:txBody>
      </p:sp>
      <p:sp>
        <p:nvSpPr>
          <p:cNvPr id="105" name="TextBox 104"/>
          <p:cNvSpPr txBox="1"/>
          <p:nvPr/>
        </p:nvSpPr>
        <p:spPr>
          <a:xfrm>
            <a:off x="6685976" y="3844648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~</a:t>
            </a:r>
            <a:r>
              <a:rPr lang="en-AU" dirty="0" smtClean="0"/>
              <a:t>30L/min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787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53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</dc:creator>
  <cp:lastModifiedBy>Richard</cp:lastModifiedBy>
  <cp:revision>7</cp:revision>
  <dcterms:created xsi:type="dcterms:W3CDTF">2021-11-02T12:21:42Z</dcterms:created>
  <dcterms:modified xsi:type="dcterms:W3CDTF">2021-11-08T11:24:54Z</dcterms:modified>
</cp:coreProperties>
</file>