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</p:sldIdLst>
  <p:sldSz cx="9906000" cy="6858000" type="A4"/>
  <p:notesSz cx="7099300" cy="10231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200" d="100"/>
          <a:sy n="200" d="100"/>
        </p:scale>
        <p:origin x="-2478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3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8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51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88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28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33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5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6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8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52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6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A374F-E971-40A9-8BC3-BF8E742F80B5}" type="datetimeFigureOut">
              <a:rPr lang="en-AU" smtClean="0"/>
              <a:t>14/12/2021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72306-1F5C-49C3-B955-E90A41570F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8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,634,148 Wood Texture Stock Photos, Pictures &amp;amp; Royalty-Free Images - i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3"/>
          <a:stretch/>
        </p:blipFill>
        <p:spPr bwMode="auto">
          <a:xfrm rot="10800000">
            <a:off x="1697092" y="505428"/>
            <a:ext cx="5235844" cy="528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0456" y="959304"/>
            <a:ext cx="4140000" cy="41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79965" y="1248161"/>
            <a:ext cx="522000" cy="522000"/>
            <a:chOff x="7268705" y="2045776"/>
            <a:chExt cx="522000" cy="522000"/>
          </a:xfrm>
          <a:solidFill>
            <a:schemeClr val="bg1"/>
          </a:solidFill>
        </p:grpSpPr>
        <p:sp>
          <p:nvSpPr>
            <p:cNvPr id="6" name="Oval 5"/>
            <p:cNvSpPr/>
            <p:nvPr/>
          </p:nvSpPr>
          <p:spPr>
            <a:xfrm>
              <a:off x="7268705" y="2045776"/>
              <a:ext cx="522000" cy="52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/>
            <p:cNvCxnSpPr>
              <a:stCxn id="6" idx="0"/>
              <a:endCxn id="6" idx="4"/>
            </p:cNvCxnSpPr>
            <p:nvPr/>
          </p:nvCxnSpPr>
          <p:spPr>
            <a:xfrm>
              <a:off x="7529705" y="2045776"/>
              <a:ext cx="0" cy="522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0"/>
              <a:endCxn id="6" idx="4"/>
            </p:cNvCxnSpPr>
            <p:nvPr/>
          </p:nvCxnSpPr>
          <p:spPr>
            <a:xfrm>
              <a:off x="7529705" y="2045776"/>
              <a:ext cx="0" cy="522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2"/>
              <a:endCxn id="6" idx="6"/>
            </p:cNvCxnSpPr>
            <p:nvPr/>
          </p:nvCxnSpPr>
          <p:spPr>
            <a:xfrm>
              <a:off x="7268705" y="2306776"/>
              <a:ext cx="522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044077" y="2675726"/>
            <a:ext cx="774000" cy="774000"/>
            <a:chOff x="7268705" y="2045776"/>
            <a:chExt cx="522000" cy="522000"/>
          </a:xfrm>
          <a:solidFill>
            <a:schemeClr val="bg1"/>
          </a:solidFill>
        </p:grpSpPr>
        <p:sp>
          <p:nvSpPr>
            <p:cNvPr id="21" name="Oval 20"/>
            <p:cNvSpPr/>
            <p:nvPr/>
          </p:nvSpPr>
          <p:spPr>
            <a:xfrm>
              <a:off x="7268705" y="2045776"/>
              <a:ext cx="522000" cy="52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" name="Straight Connector 21"/>
            <p:cNvCxnSpPr>
              <a:stCxn id="21" idx="0"/>
              <a:endCxn id="21" idx="4"/>
            </p:cNvCxnSpPr>
            <p:nvPr/>
          </p:nvCxnSpPr>
          <p:spPr>
            <a:xfrm>
              <a:off x="7529705" y="2045776"/>
              <a:ext cx="0" cy="522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0"/>
              <a:endCxn id="21" idx="4"/>
            </p:cNvCxnSpPr>
            <p:nvPr/>
          </p:nvCxnSpPr>
          <p:spPr>
            <a:xfrm>
              <a:off x="7529705" y="2045776"/>
              <a:ext cx="0" cy="522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  <a:endCxn id="21" idx="6"/>
            </p:cNvCxnSpPr>
            <p:nvPr/>
          </p:nvCxnSpPr>
          <p:spPr>
            <a:xfrm>
              <a:off x="7268705" y="2306776"/>
              <a:ext cx="522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950211" y="1419161"/>
            <a:ext cx="180000" cy="180000"/>
            <a:chOff x="7268705" y="2045776"/>
            <a:chExt cx="522000" cy="522000"/>
          </a:xfrm>
          <a:solidFill>
            <a:schemeClr val="bg1"/>
          </a:solidFill>
        </p:grpSpPr>
        <p:sp>
          <p:nvSpPr>
            <p:cNvPr id="26" name="Oval 25"/>
            <p:cNvSpPr/>
            <p:nvPr/>
          </p:nvSpPr>
          <p:spPr>
            <a:xfrm>
              <a:off x="7268705" y="2045776"/>
              <a:ext cx="522000" cy="52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7529705" y="2045776"/>
              <a:ext cx="0" cy="522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0"/>
              <a:endCxn id="26" idx="4"/>
            </p:cNvCxnSpPr>
            <p:nvPr/>
          </p:nvCxnSpPr>
          <p:spPr>
            <a:xfrm>
              <a:off x="7529705" y="2045776"/>
              <a:ext cx="0" cy="522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2"/>
              <a:endCxn id="26" idx="6"/>
            </p:cNvCxnSpPr>
            <p:nvPr/>
          </p:nvCxnSpPr>
          <p:spPr>
            <a:xfrm>
              <a:off x="7268705" y="2306776"/>
              <a:ext cx="522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482012" y="176790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Open</a:t>
            </a: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4130217" y="176616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Lock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2441448" y="1579048"/>
            <a:ext cx="1174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/>
              <a:t>Hours</a:t>
            </a:r>
          </a:p>
          <a:p>
            <a:pPr algn="ctr"/>
            <a:r>
              <a:rPr lang="en-AU" dirty="0" smtClean="0"/>
              <a:t>Remaining</a:t>
            </a:r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3105349" y="3787985"/>
            <a:ext cx="250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Lock Duration (hours)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-1800000">
            <a:off x="4611077" y="3014495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800000">
            <a:off x="4251077" y="3014495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4800000">
            <a:off x="4076544" y="2758681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7800000">
            <a:off x="4155300" y="2460734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4431075" y="2350579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3800000">
            <a:off x="4692077" y="2476025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800000">
            <a:off x="4765906" y="2756029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72340" y="3574987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44" name="TextBox 43"/>
          <p:cNvSpPr txBox="1"/>
          <p:nvPr/>
        </p:nvSpPr>
        <p:spPr>
          <a:xfrm>
            <a:off x="3417078" y="2996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45" name="TextBox 44"/>
          <p:cNvSpPr txBox="1"/>
          <p:nvPr/>
        </p:nvSpPr>
        <p:spPr>
          <a:xfrm>
            <a:off x="3586301" y="2286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4</a:t>
            </a:r>
            <a:endParaRPr lang="en-AU" dirty="0"/>
          </a:p>
        </p:txBody>
      </p:sp>
      <p:sp>
        <p:nvSpPr>
          <p:cNvPr id="46" name="TextBox 45"/>
          <p:cNvSpPr txBox="1"/>
          <p:nvPr/>
        </p:nvSpPr>
        <p:spPr>
          <a:xfrm>
            <a:off x="4300509" y="1975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5100731" y="30311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16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4960459" y="23106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12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>
            <a:off x="4773279" y="3636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24</a:t>
            </a:r>
          </a:p>
        </p:txBody>
      </p:sp>
      <p:cxnSp>
        <p:nvCxnSpPr>
          <p:cNvPr id="51" name="Straight Connector 50"/>
          <p:cNvCxnSpPr/>
          <p:nvPr/>
        </p:nvCxnSpPr>
        <p:spPr>
          <a:xfrm rot="6300000">
            <a:off x="4086559" y="2600459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9300000">
            <a:off x="4282660" y="2376455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8520000">
            <a:off x="4209879" y="2419042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1520000">
            <a:off x="4511587" y="2352802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020000">
            <a:off x="4357104" y="2351951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2300000">
            <a:off x="4586435" y="2378664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3020000">
            <a:off x="4650946" y="2417426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4520000">
            <a:off x="4754014" y="2536608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5300000">
            <a:off x="4779265" y="2612443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020000">
            <a:off x="4794025" y="2686777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7160000">
            <a:off x="4761507" y="2789120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7520000">
            <a:off x="4749237" y="2822118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7940000">
            <a:off x="4730316" y="2865926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8300000">
            <a:off x="4710347" y="2893750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8720000">
            <a:off x="4682985" y="2929298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9020000">
            <a:off x="4663690" y="2951699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9380000">
            <a:off x="4633708" y="2975920"/>
            <a:ext cx="0" cy="7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93559" y="4052172"/>
            <a:ext cx="4103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sz="1200" dirty="0" smtClean="0"/>
              <a:t>Push Open.  Put stuff in box. Close lid till it clicks.</a:t>
            </a:r>
          </a:p>
          <a:p>
            <a:pPr marL="342900" indent="-342900">
              <a:buAutoNum type="arabicPeriod"/>
            </a:pPr>
            <a:r>
              <a:rPr lang="en-AU" sz="1200" dirty="0" smtClean="0"/>
              <a:t>Turn dial to the desired lock duration, push Lock.</a:t>
            </a:r>
          </a:p>
          <a:p>
            <a:pPr marL="342900" indent="-342900">
              <a:buAutoNum type="arabicPeriod"/>
            </a:pPr>
            <a:r>
              <a:rPr lang="en-AU" sz="1200" dirty="0" smtClean="0"/>
              <a:t>When lock duration expires, box opens itself.</a:t>
            </a:r>
          </a:p>
          <a:p>
            <a:pPr marL="342900" indent="-342900">
              <a:buAutoNum type="arabicPeriod"/>
            </a:pPr>
            <a:r>
              <a:rPr lang="en-AU" sz="1200" dirty="0" smtClean="0"/>
              <a:t>(Optional): to see remaining hours, push Open.  Each blink = 1 hour (rounded up)</a:t>
            </a:r>
            <a:endParaRPr lang="en-AU" sz="12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5569024" y="1248161"/>
            <a:ext cx="522000" cy="522000"/>
            <a:chOff x="7268705" y="2045776"/>
            <a:chExt cx="522000" cy="522000"/>
          </a:xfrm>
          <a:solidFill>
            <a:schemeClr val="bg1"/>
          </a:solidFill>
        </p:grpSpPr>
        <p:sp>
          <p:nvSpPr>
            <p:cNvPr id="78" name="Oval 77"/>
            <p:cNvSpPr/>
            <p:nvPr/>
          </p:nvSpPr>
          <p:spPr>
            <a:xfrm>
              <a:off x="7268705" y="2045776"/>
              <a:ext cx="522000" cy="52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9" name="Straight Connector 78"/>
            <p:cNvCxnSpPr>
              <a:stCxn id="78" idx="0"/>
              <a:endCxn id="78" idx="4"/>
            </p:cNvCxnSpPr>
            <p:nvPr/>
          </p:nvCxnSpPr>
          <p:spPr>
            <a:xfrm>
              <a:off x="7529705" y="2045776"/>
              <a:ext cx="0" cy="522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8" idx="0"/>
              <a:endCxn id="78" idx="4"/>
            </p:cNvCxnSpPr>
            <p:nvPr/>
          </p:nvCxnSpPr>
          <p:spPr>
            <a:xfrm>
              <a:off x="7529705" y="2045776"/>
              <a:ext cx="0" cy="5220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8" idx="2"/>
              <a:endCxn id="78" idx="6"/>
            </p:cNvCxnSpPr>
            <p:nvPr/>
          </p:nvCxnSpPr>
          <p:spPr>
            <a:xfrm>
              <a:off x="7268705" y="2306776"/>
              <a:ext cx="5220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/>
          <p:cNvSpPr/>
          <p:nvPr/>
        </p:nvSpPr>
        <p:spPr>
          <a:xfrm>
            <a:off x="4885320" y="253121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/>
          <p:cNvSpPr/>
          <p:nvPr/>
        </p:nvSpPr>
        <p:spPr>
          <a:xfrm>
            <a:off x="4363704" y="2278940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Oval 89"/>
          <p:cNvSpPr/>
          <p:nvPr/>
        </p:nvSpPr>
        <p:spPr>
          <a:xfrm>
            <a:off x="3807071" y="251999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Oval 91"/>
          <p:cNvSpPr/>
          <p:nvPr/>
        </p:nvSpPr>
        <p:spPr>
          <a:xfrm>
            <a:off x="3662728" y="309983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Oval 92"/>
          <p:cNvSpPr/>
          <p:nvPr/>
        </p:nvSpPr>
        <p:spPr>
          <a:xfrm>
            <a:off x="5034695" y="310182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/>
          <p:cNvSpPr/>
          <p:nvPr/>
        </p:nvSpPr>
        <p:spPr>
          <a:xfrm>
            <a:off x="4011300" y="3592646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/>
          <p:cNvSpPr/>
          <p:nvPr/>
        </p:nvSpPr>
        <p:spPr>
          <a:xfrm>
            <a:off x="4706854" y="361178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50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2021-12-14T06:58:09Z</dcterms:created>
  <dcterms:modified xsi:type="dcterms:W3CDTF">2021-12-14T08:26:33Z</dcterms:modified>
</cp:coreProperties>
</file>