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82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2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91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2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8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2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0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3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0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75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9D8-284A-4FD6-BA50-E69F8D767C5B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6D1A-E28F-43B2-9C19-6C90357FC7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4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8337" y="3513221"/>
            <a:ext cx="2077452" cy="14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PICAXE board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7764379" y="3537284"/>
            <a:ext cx="2077452" cy="142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Repurposed Relay Control board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898357" y="3922295"/>
            <a:ext cx="850231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 B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" y="4383704"/>
            <a:ext cx="1207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= +12</a:t>
            </a:r>
          </a:p>
          <a:p>
            <a:r>
              <a:rPr lang="en-AU" dirty="0" smtClean="0"/>
              <a:t>= +5V</a:t>
            </a:r>
          </a:p>
          <a:p>
            <a:r>
              <a:rPr lang="en-AU" dirty="0" smtClean="0"/>
              <a:t>= </a:t>
            </a:r>
            <a:r>
              <a:rPr lang="en-AU" dirty="0" err="1" smtClean="0"/>
              <a:t>Pwr</a:t>
            </a:r>
            <a:r>
              <a:rPr lang="en-AU" dirty="0" smtClean="0"/>
              <a:t> GND</a:t>
            </a:r>
            <a:endParaRPr lang="en-AU" dirty="0"/>
          </a:p>
        </p:txBody>
      </p:sp>
      <p:sp>
        <p:nvSpPr>
          <p:cNvPr id="27" name="Freeform 26"/>
          <p:cNvSpPr/>
          <p:nvPr/>
        </p:nvSpPr>
        <p:spPr>
          <a:xfrm>
            <a:off x="1752600" y="4011529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1743075" y="4163929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6012180" y="3931519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Freeform 29"/>
          <p:cNvSpPr/>
          <p:nvPr/>
        </p:nvSpPr>
        <p:spPr>
          <a:xfrm>
            <a:off x="6019399" y="4086726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 30"/>
          <p:cNvSpPr/>
          <p:nvPr/>
        </p:nvSpPr>
        <p:spPr>
          <a:xfrm>
            <a:off x="6019399" y="4251158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 31"/>
          <p:cNvSpPr/>
          <p:nvPr/>
        </p:nvSpPr>
        <p:spPr>
          <a:xfrm>
            <a:off x="6019399" y="4460106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6387488" y="4486692"/>
            <a:ext cx="1422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Red </a:t>
            </a:r>
            <a:r>
              <a:rPr lang="en-AU" dirty="0" smtClean="0"/>
              <a:t>+12V</a:t>
            </a:r>
            <a:endParaRPr lang="en-AU" dirty="0" smtClean="0"/>
          </a:p>
          <a:p>
            <a:r>
              <a:rPr lang="en-AU" dirty="0" err="1" smtClean="0"/>
              <a:t>Blk</a:t>
            </a:r>
            <a:r>
              <a:rPr lang="en-AU" dirty="0" smtClean="0"/>
              <a:t> </a:t>
            </a:r>
            <a:r>
              <a:rPr lang="en-AU" dirty="0" err="1" smtClean="0"/>
              <a:t>Gnd</a:t>
            </a:r>
            <a:endParaRPr lang="en-AU" dirty="0" smtClean="0"/>
          </a:p>
          <a:p>
            <a:r>
              <a:rPr lang="en-AU" dirty="0" smtClean="0"/>
              <a:t>XX = L (latch)</a:t>
            </a:r>
            <a:endParaRPr lang="en-AU" dirty="0" smtClean="0"/>
          </a:p>
          <a:p>
            <a:r>
              <a:rPr lang="en-AU" dirty="0" smtClean="0"/>
              <a:t>YY = C (clock)</a:t>
            </a:r>
            <a:endParaRPr lang="en-AU" dirty="0" smtClean="0"/>
          </a:p>
          <a:p>
            <a:r>
              <a:rPr lang="en-AU" dirty="0" smtClean="0"/>
              <a:t>ZZ = D (data)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2847975" y="152575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Module assembly for 8-relay control module</a:t>
            </a:r>
            <a:endParaRPr lang="en-AU" dirty="0"/>
          </a:p>
        </p:txBody>
      </p:sp>
      <p:sp>
        <p:nvSpPr>
          <p:cNvPr id="35" name="Freeform 34"/>
          <p:cNvSpPr/>
          <p:nvPr/>
        </p:nvSpPr>
        <p:spPr>
          <a:xfrm>
            <a:off x="6015789" y="3755056"/>
            <a:ext cx="1744980" cy="0"/>
          </a:xfrm>
          <a:custGeom>
            <a:avLst/>
            <a:gdLst>
              <a:gd name="connsiteX0" fmla="*/ 0 w 1744980"/>
              <a:gd name="connsiteY0" fmla="*/ 0 h 0"/>
              <a:gd name="connsiteX1" fmla="*/ 1744980 w 17449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4980">
                <a:moveTo>
                  <a:pt x="0" y="0"/>
                </a:moveTo>
                <a:lnTo>
                  <a:pt x="17449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3943350" y="2825617"/>
            <a:ext cx="2077452" cy="36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RS485 board</a:t>
            </a:r>
            <a:endParaRPr lang="en-AU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95875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08170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50670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54944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9218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63492" y="3192759"/>
            <a:ext cx="0" cy="32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752600" y="2920666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1743075" y="3073066"/>
            <a:ext cx="2190750" cy="0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902369" y="2844468"/>
            <a:ext cx="850231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 </a:t>
            </a:r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237747" y="1804737"/>
            <a:ext cx="625745" cy="1020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59126" y="1316487"/>
            <a:ext cx="302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Termination resistor removed for all except end-of-loop modules</a:t>
            </a:r>
            <a:endParaRPr lang="en-AU" dirty="0"/>
          </a:p>
        </p:txBody>
      </p:sp>
      <p:sp>
        <p:nvSpPr>
          <p:cNvPr id="50" name="Freeform 49"/>
          <p:cNvSpPr/>
          <p:nvPr/>
        </p:nvSpPr>
        <p:spPr>
          <a:xfrm>
            <a:off x="9841831" y="4086725"/>
            <a:ext cx="737937" cy="45719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Freeform 50"/>
          <p:cNvSpPr/>
          <p:nvPr/>
        </p:nvSpPr>
        <p:spPr>
          <a:xfrm flipV="1">
            <a:off x="9832306" y="4193407"/>
            <a:ext cx="737937" cy="45719"/>
          </a:xfrm>
          <a:custGeom>
            <a:avLst/>
            <a:gdLst>
              <a:gd name="connsiteX0" fmla="*/ 0 w 2190750"/>
              <a:gd name="connsiteY0" fmla="*/ 0 h 0"/>
              <a:gd name="connsiteX1" fmla="*/ 2190750 w 2190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>
                <a:moveTo>
                  <a:pt x="0" y="0"/>
                </a:moveTo>
                <a:lnTo>
                  <a:pt x="21907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/>
          <p:cNvSpPr/>
          <p:nvPr/>
        </p:nvSpPr>
        <p:spPr>
          <a:xfrm>
            <a:off x="10579768" y="4011529"/>
            <a:ext cx="850231" cy="328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Plug </a:t>
            </a:r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10151468" y="4415588"/>
            <a:ext cx="17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AA 24VAC</a:t>
            </a:r>
            <a:endParaRPr lang="en-AU" dirty="0" smtClean="0"/>
          </a:p>
          <a:p>
            <a:r>
              <a:rPr lang="en-AU" dirty="0" smtClean="0"/>
              <a:t>BB0..7 relay NOs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1759819" y="3019725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= A</a:t>
            </a:r>
          </a:p>
          <a:p>
            <a:r>
              <a:rPr lang="en-AU" dirty="0" smtClean="0"/>
              <a:t>= B</a:t>
            </a:r>
          </a:p>
          <a:p>
            <a:r>
              <a:rPr lang="en-AU" dirty="0" smtClean="0"/>
              <a:t>= Signal GND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3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2022-03-17T09:18:00Z</dcterms:created>
  <dcterms:modified xsi:type="dcterms:W3CDTF">2022-03-17T09:35:40Z</dcterms:modified>
</cp:coreProperties>
</file>