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FAA7-288C-4F03-9C18-99971A1F144E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B98C-F3B4-4B61-A38D-A61FEF4A4B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22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FAA7-288C-4F03-9C18-99971A1F144E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B98C-F3B4-4B61-A38D-A61FEF4A4B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99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FAA7-288C-4F03-9C18-99971A1F144E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B98C-F3B4-4B61-A38D-A61FEF4A4B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03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FAA7-288C-4F03-9C18-99971A1F144E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B98C-F3B4-4B61-A38D-A61FEF4A4B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6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FAA7-288C-4F03-9C18-99971A1F144E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B98C-F3B4-4B61-A38D-A61FEF4A4B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89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FAA7-288C-4F03-9C18-99971A1F144E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B98C-F3B4-4B61-A38D-A61FEF4A4B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60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FAA7-288C-4F03-9C18-99971A1F144E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B98C-F3B4-4B61-A38D-A61FEF4A4B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54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FAA7-288C-4F03-9C18-99971A1F144E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B98C-F3B4-4B61-A38D-A61FEF4A4B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58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FAA7-288C-4F03-9C18-99971A1F144E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B98C-F3B4-4B61-A38D-A61FEF4A4B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1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FAA7-288C-4F03-9C18-99971A1F144E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B98C-F3B4-4B61-A38D-A61FEF4A4B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88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FAA7-288C-4F03-9C18-99971A1F144E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B98C-F3B4-4B61-A38D-A61FEF4A4B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763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BFAA7-288C-4F03-9C18-99971A1F144E}" type="datetimeFigureOut">
              <a:rPr lang="en-AU" smtClean="0"/>
              <a:t>4/08/2019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B98C-F3B4-4B61-A38D-A61FEF4A4B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17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64" y="213560"/>
            <a:ext cx="7648575" cy="6286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7558" y="625642"/>
            <a:ext cx="57079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20 years Fully grown adult: body = eye height = 2m roughly</a:t>
            </a:r>
          </a:p>
          <a:p>
            <a:r>
              <a:rPr lang="en-AU" dirty="0" smtClean="0"/>
              <a:t>0 years Baby = tiny, say 0.1 m</a:t>
            </a:r>
          </a:p>
          <a:p>
            <a:r>
              <a:rPr lang="en-AU" dirty="0" smtClean="0"/>
              <a:t>5 years A child 0.5 m</a:t>
            </a:r>
          </a:p>
          <a:p>
            <a:r>
              <a:rPr lang="en-AU" dirty="0" smtClean="0"/>
              <a:t>12 Teenager 1 m</a:t>
            </a:r>
          </a:p>
          <a:p>
            <a:endParaRPr lang="en-AU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18222" y="269707"/>
            <a:ext cx="3338262" cy="2507081"/>
            <a:chOff x="1418222" y="269707"/>
            <a:chExt cx="3338262" cy="2507081"/>
          </a:xfrm>
        </p:grpSpPr>
        <p:sp>
          <p:nvSpPr>
            <p:cNvPr id="8" name="Oval 7"/>
            <p:cNvSpPr/>
            <p:nvPr/>
          </p:nvSpPr>
          <p:spPr>
            <a:xfrm>
              <a:off x="4625139" y="269707"/>
              <a:ext cx="131345" cy="131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1418222" y="2645443"/>
              <a:ext cx="131345" cy="131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/>
            <p:cNvSpPr/>
            <p:nvPr/>
          </p:nvSpPr>
          <p:spPr>
            <a:xfrm>
              <a:off x="3133223" y="1424739"/>
              <a:ext cx="131345" cy="131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/>
            <p:cNvSpPr/>
            <p:nvPr/>
          </p:nvSpPr>
          <p:spPr>
            <a:xfrm>
              <a:off x="2138612" y="2102970"/>
              <a:ext cx="131345" cy="131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5" name="Freeform 14"/>
          <p:cNvSpPr/>
          <p:nvPr/>
        </p:nvSpPr>
        <p:spPr>
          <a:xfrm>
            <a:off x="2181726" y="352274"/>
            <a:ext cx="2566737" cy="1869558"/>
          </a:xfrm>
          <a:custGeom>
            <a:avLst/>
            <a:gdLst>
              <a:gd name="connsiteX0" fmla="*/ 0 w 2566737"/>
              <a:gd name="connsiteY0" fmla="*/ 1869558 h 1869558"/>
              <a:gd name="connsiteX1" fmla="*/ 24063 w 2566737"/>
              <a:gd name="connsiteY1" fmla="*/ 1829452 h 1869558"/>
              <a:gd name="connsiteX2" fmla="*/ 40106 w 2566737"/>
              <a:gd name="connsiteY2" fmla="*/ 1781326 h 1869558"/>
              <a:gd name="connsiteX3" fmla="*/ 72190 w 2566737"/>
              <a:gd name="connsiteY3" fmla="*/ 1733200 h 1869558"/>
              <a:gd name="connsiteX4" fmla="*/ 88232 w 2566737"/>
              <a:gd name="connsiteY4" fmla="*/ 1709137 h 1869558"/>
              <a:gd name="connsiteX5" fmla="*/ 104274 w 2566737"/>
              <a:gd name="connsiteY5" fmla="*/ 1693094 h 1869558"/>
              <a:gd name="connsiteX6" fmla="*/ 136358 w 2566737"/>
              <a:gd name="connsiteY6" fmla="*/ 1644968 h 1869558"/>
              <a:gd name="connsiteX7" fmla="*/ 184485 w 2566737"/>
              <a:gd name="connsiteY7" fmla="*/ 1612884 h 1869558"/>
              <a:gd name="connsiteX8" fmla="*/ 232611 w 2566737"/>
              <a:gd name="connsiteY8" fmla="*/ 1588821 h 1869558"/>
              <a:gd name="connsiteX9" fmla="*/ 280737 w 2566737"/>
              <a:gd name="connsiteY9" fmla="*/ 1572779 h 1869558"/>
              <a:gd name="connsiteX10" fmla="*/ 304800 w 2566737"/>
              <a:gd name="connsiteY10" fmla="*/ 1564758 h 1869558"/>
              <a:gd name="connsiteX11" fmla="*/ 352927 w 2566737"/>
              <a:gd name="connsiteY11" fmla="*/ 1548715 h 1869558"/>
              <a:gd name="connsiteX12" fmla="*/ 409074 w 2566737"/>
              <a:gd name="connsiteY12" fmla="*/ 1532673 h 1869558"/>
              <a:gd name="connsiteX13" fmla="*/ 465221 w 2566737"/>
              <a:gd name="connsiteY13" fmla="*/ 1524652 h 1869558"/>
              <a:gd name="connsiteX14" fmla="*/ 561474 w 2566737"/>
              <a:gd name="connsiteY14" fmla="*/ 1492568 h 1869558"/>
              <a:gd name="connsiteX15" fmla="*/ 585537 w 2566737"/>
              <a:gd name="connsiteY15" fmla="*/ 1484547 h 1869558"/>
              <a:gd name="connsiteX16" fmla="*/ 609600 w 2566737"/>
              <a:gd name="connsiteY16" fmla="*/ 1476526 h 1869558"/>
              <a:gd name="connsiteX17" fmla="*/ 633663 w 2566737"/>
              <a:gd name="connsiteY17" fmla="*/ 1460484 h 1869558"/>
              <a:gd name="connsiteX18" fmla="*/ 649706 w 2566737"/>
              <a:gd name="connsiteY18" fmla="*/ 1444442 h 1869558"/>
              <a:gd name="connsiteX19" fmla="*/ 673769 w 2566737"/>
              <a:gd name="connsiteY19" fmla="*/ 1436421 h 1869558"/>
              <a:gd name="connsiteX20" fmla="*/ 697832 w 2566737"/>
              <a:gd name="connsiteY20" fmla="*/ 1420379 h 1869558"/>
              <a:gd name="connsiteX21" fmla="*/ 745958 w 2566737"/>
              <a:gd name="connsiteY21" fmla="*/ 1404337 h 1869558"/>
              <a:gd name="connsiteX22" fmla="*/ 753979 w 2566737"/>
              <a:gd name="connsiteY22" fmla="*/ 1380273 h 1869558"/>
              <a:gd name="connsiteX23" fmla="*/ 778042 w 2566737"/>
              <a:gd name="connsiteY23" fmla="*/ 1372252 h 1869558"/>
              <a:gd name="connsiteX24" fmla="*/ 794085 w 2566737"/>
              <a:gd name="connsiteY24" fmla="*/ 1356210 h 1869558"/>
              <a:gd name="connsiteX25" fmla="*/ 818148 w 2566737"/>
              <a:gd name="connsiteY25" fmla="*/ 1340168 h 1869558"/>
              <a:gd name="connsiteX26" fmla="*/ 834190 w 2566737"/>
              <a:gd name="connsiteY26" fmla="*/ 1316105 h 1869558"/>
              <a:gd name="connsiteX27" fmla="*/ 882316 w 2566737"/>
              <a:gd name="connsiteY27" fmla="*/ 1276000 h 1869558"/>
              <a:gd name="connsiteX28" fmla="*/ 914400 w 2566737"/>
              <a:gd name="connsiteY28" fmla="*/ 1235894 h 1869558"/>
              <a:gd name="connsiteX29" fmla="*/ 938463 w 2566737"/>
              <a:gd name="connsiteY29" fmla="*/ 1219852 h 1869558"/>
              <a:gd name="connsiteX30" fmla="*/ 970548 w 2566737"/>
              <a:gd name="connsiteY30" fmla="*/ 1171726 h 1869558"/>
              <a:gd name="connsiteX31" fmla="*/ 978569 w 2566737"/>
              <a:gd name="connsiteY31" fmla="*/ 1147663 h 1869558"/>
              <a:gd name="connsiteX32" fmla="*/ 1010653 w 2566737"/>
              <a:gd name="connsiteY32" fmla="*/ 1099537 h 1869558"/>
              <a:gd name="connsiteX33" fmla="*/ 1026695 w 2566737"/>
              <a:gd name="connsiteY33" fmla="*/ 1075473 h 1869558"/>
              <a:gd name="connsiteX34" fmla="*/ 1042737 w 2566737"/>
              <a:gd name="connsiteY34" fmla="*/ 1027347 h 1869558"/>
              <a:gd name="connsiteX35" fmla="*/ 1058779 w 2566737"/>
              <a:gd name="connsiteY35" fmla="*/ 1003284 h 1869558"/>
              <a:gd name="connsiteX36" fmla="*/ 1074821 w 2566737"/>
              <a:gd name="connsiteY36" fmla="*/ 955158 h 1869558"/>
              <a:gd name="connsiteX37" fmla="*/ 1090863 w 2566737"/>
              <a:gd name="connsiteY37" fmla="*/ 907031 h 1869558"/>
              <a:gd name="connsiteX38" fmla="*/ 1114927 w 2566737"/>
              <a:gd name="connsiteY38" fmla="*/ 834842 h 1869558"/>
              <a:gd name="connsiteX39" fmla="*/ 1122948 w 2566737"/>
              <a:gd name="connsiteY39" fmla="*/ 810779 h 1869558"/>
              <a:gd name="connsiteX40" fmla="*/ 1147011 w 2566737"/>
              <a:gd name="connsiteY40" fmla="*/ 730568 h 1869558"/>
              <a:gd name="connsiteX41" fmla="*/ 1155032 w 2566737"/>
              <a:gd name="connsiteY41" fmla="*/ 706505 h 1869558"/>
              <a:gd name="connsiteX42" fmla="*/ 1171074 w 2566737"/>
              <a:gd name="connsiteY42" fmla="*/ 682442 h 1869558"/>
              <a:gd name="connsiteX43" fmla="*/ 1195137 w 2566737"/>
              <a:gd name="connsiteY43" fmla="*/ 626294 h 1869558"/>
              <a:gd name="connsiteX44" fmla="*/ 1211179 w 2566737"/>
              <a:gd name="connsiteY44" fmla="*/ 578168 h 1869558"/>
              <a:gd name="connsiteX45" fmla="*/ 1227221 w 2566737"/>
              <a:gd name="connsiteY45" fmla="*/ 554105 h 1869558"/>
              <a:gd name="connsiteX46" fmla="*/ 1251285 w 2566737"/>
              <a:gd name="connsiteY46" fmla="*/ 514000 h 1869558"/>
              <a:gd name="connsiteX47" fmla="*/ 1267327 w 2566737"/>
              <a:gd name="connsiteY47" fmla="*/ 481915 h 1869558"/>
              <a:gd name="connsiteX48" fmla="*/ 1291390 w 2566737"/>
              <a:gd name="connsiteY48" fmla="*/ 465873 h 1869558"/>
              <a:gd name="connsiteX49" fmla="*/ 1299411 w 2566737"/>
              <a:gd name="connsiteY49" fmla="*/ 441810 h 1869558"/>
              <a:gd name="connsiteX50" fmla="*/ 1315453 w 2566737"/>
              <a:gd name="connsiteY50" fmla="*/ 417747 h 1869558"/>
              <a:gd name="connsiteX51" fmla="*/ 1339516 w 2566737"/>
              <a:gd name="connsiteY51" fmla="*/ 393684 h 1869558"/>
              <a:gd name="connsiteX52" fmla="*/ 1355558 w 2566737"/>
              <a:gd name="connsiteY52" fmla="*/ 369621 h 1869558"/>
              <a:gd name="connsiteX53" fmla="*/ 1395663 w 2566737"/>
              <a:gd name="connsiteY53" fmla="*/ 329515 h 1869558"/>
              <a:gd name="connsiteX54" fmla="*/ 1411706 w 2566737"/>
              <a:gd name="connsiteY54" fmla="*/ 313473 h 1869558"/>
              <a:gd name="connsiteX55" fmla="*/ 1427748 w 2566737"/>
              <a:gd name="connsiteY55" fmla="*/ 289410 h 1869558"/>
              <a:gd name="connsiteX56" fmla="*/ 1451811 w 2566737"/>
              <a:gd name="connsiteY56" fmla="*/ 281389 h 1869558"/>
              <a:gd name="connsiteX57" fmla="*/ 1467853 w 2566737"/>
              <a:gd name="connsiteY57" fmla="*/ 257326 h 1869558"/>
              <a:gd name="connsiteX58" fmla="*/ 1491916 w 2566737"/>
              <a:gd name="connsiteY58" fmla="*/ 249305 h 1869558"/>
              <a:gd name="connsiteX59" fmla="*/ 1540042 w 2566737"/>
              <a:gd name="connsiteY59" fmla="*/ 217221 h 1869558"/>
              <a:gd name="connsiteX60" fmla="*/ 1540042 w 2566737"/>
              <a:gd name="connsiteY60" fmla="*/ 217221 h 1869558"/>
              <a:gd name="connsiteX61" fmla="*/ 1556085 w 2566737"/>
              <a:gd name="connsiteY61" fmla="*/ 201179 h 1869558"/>
              <a:gd name="connsiteX62" fmla="*/ 1604211 w 2566737"/>
              <a:gd name="connsiteY62" fmla="*/ 185137 h 1869558"/>
              <a:gd name="connsiteX63" fmla="*/ 1676400 w 2566737"/>
              <a:gd name="connsiteY63" fmla="*/ 153052 h 1869558"/>
              <a:gd name="connsiteX64" fmla="*/ 1700463 w 2566737"/>
              <a:gd name="connsiteY64" fmla="*/ 145031 h 1869558"/>
              <a:gd name="connsiteX65" fmla="*/ 1764632 w 2566737"/>
              <a:gd name="connsiteY65" fmla="*/ 112947 h 1869558"/>
              <a:gd name="connsiteX66" fmla="*/ 1788695 w 2566737"/>
              <a:gd name="connsiteY66" fmla="*/ 96905 h 1869558"/>
              <a:gd name="connsiteX67" fmla="*/ 1812758 w 2566737"/>
              <a:gd name="connsiteY67" fmla="*/ 88884 h 1869558"/>
              <a:gd name="connsiteX68" fmla="*/ 1917032 w 2566737"/>
              <a:gd name="connsiteY68" fmla="*/ 72842 h 1869558"/>
              <a:gd name="connsiteX69" fmla="*/ 2093495 w 2566737"/>
              <a:gd name="connsiteY69" fmla="*/ 48779 h 1869558"/>
              <a:gd name="connsiteX70" fmla="*/ 2237874 w 2566737"/>
              <a:gd name="connsiteY70" fmla="*/ 32737 h 1869558"/>
              <a:gd name="connsiteX71" fmla="*/ 2310063 w 2566737"/>
              <a:gd name="connsiteY71" fmla="*/ 24715 h 1869558"/>
              <a:gd name="connsiteX72" fmla="*/ 2350169 w 2566737"/>
              <a:gd name="connsiteY72" fmla="*/ 16694 h 1869558"/>
              <a:gd name="connsiteX73" fmla="*/ 2478506 w 2566737"/>
              <a:gd name="connsiteY73" fmla="*/ 652 h 1869558"/>
              <a:gd name="connsiteX74" fmla="*/ 2566737 w 2566737"/>
              <a:gd name="connsiteY74" fmla="*/ 652 h 186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566737" h="1869558">
                <a:moveTo>
                  <a:pt x="0" y="1869558"/>
                </a:moveTo>
                <a:cubicBezTo>
                  <a:pt x="8021" y="1856189"/>
                  <a:pt x="17612" y="1843645"/>
                  <a:pt x="24063" y="1829452"/>
                </a:cubicBezTo>
                <a:cubicBezTo>
                  <a:pt x="31060" y="1814058"/>
                  <a:pt x="30726" y="1795396"/>
                  <a:pt x="40106" y="1781326"/>
                </a:cubicBezTo>
                <a:lnTo>
                  <a:pt x="72190" y="1733200"/>
                </a:lnTo>
                <a:cubicBezTo>
                  <a:pt x="77537" y="1725179"/>
                  <a:pt x="81416" y="1715954"/>
                  <a:pt x="88232" y="1709137"/>
                </a:cubicBezTo>
                <a:cubicBezTo>
                  <a:pt x="93579" y="1703789"/>
                  <a:pt x="99737" y="1699144"/>
                  <a:pt x="104274" y="1693094"/>
                </a:cubicBezTo>
                <a:cubicBezTo>
                  <a:pt x="115842" y="1677670"/>
                  <a:pt x="120316" y="1655663"/>
                  <a:pt x="136358" y="1644968"/>
                </a:cubicBezTo>
                <a:cubicBezTo>
                  <a:pt x="152400" y="1634273"/>
                  <a:pt x="166194" y="1618981"/>
                  <a:pt x="184485" y="1612884"/>
                </a:cubicBezTo>
                <a:cubicBezTo>
                  <a:pt x="272243" y="1583631"/>
                  <a:pt x="139317" y="1630285"/>
                  <a:pt x="232611" y="1588821"/>
                </a:cubicBezTo>
                <a:cubicBezTo>
                  <a:pt x="248063" y="1581953"/>
                  <a:pt x="264695" y="1578126"/>
                  <a:pt x="280737" y="1572779"/>
                </a:cubicBezTo>
                <a:lnTo>
                  <a:pt x="304800" y="1564758"/>
                </a:lnTo>
                <a:lnTo>
                  <a:pt x="352927" y="1548715"/>
                </a:lnTo>
                <a:cubicBezTo>
                  <a:pt x="373542" y="1541843"/>
                  <a:pt x="386919" y="1536701"/>
                  <a:pt x="409074" y="1532673"/>
                </a:cubicBezTo>
                <a:cubicBezTo>
                  <a:pt x="427675" y="1529291"/>
                  <a:pt x="446505" y="1527326"/>
                  <a:pt x="465221" y="1524652"/>
                </a:cubicBezTo>
                <a:lnTo>
                  <a:pt x="561474" y="1492568"/>
                </a:lnTo>
                <a:lnTo>
                  <a:pt x="585537" y="1484547"/>
                </a:lnTo>
                <a:cubicBezTo>
                  <a:pt x="593558" y="1481873"/>
                  <a:pt x="602565" y="1481216"/>
                  <a:pt x="609600" y="1476526"/>
                </a:cubicBezTo>
                <a:cubicBezTo>
                  <a:pt x="617621" y="1471179"/>
                  <a:pt x="626135" y="1466506"/>
                  <a:pt x="633663" y="1460484"/>
                </a:cubicBezTo>
                <a:cubicBezTo>
                  <a:pt x="639568" y="1455760"/>
                  <a:pt x="643221" y="1448333"/>
                  <a:pt x="649706" y="1444442"/>
                </a:cubicBezTo>
                <a:cubicBezTo>
                  <a:pt x="656956" y="1440092"/>
                  <a:pt x="666207" y="1440202"/>
                  <a:pt x="673769" y="1436421"/>
                </a:cubicBezTo>
                <a:cubicBezTo>
                  <a:pt x="682391" y="1432110"/>
                  <a:pt x="689023" y="1424294"/>
                  <a:pt x="697832" y="1420379"/>
                </a:cubicBezTo>
                <a:cubicBezTo>
                  <a:pt x="713284" y="1413511"/>
                  <a:pt x="745958" y="1404337"/>
                  <a:pt x="745958" y="1404337"/>
                </a:cubicBezTo>
                <a:cubicBezTo>
                  <a:pt x="748632" y="1396316"/>
                  <a:pt x="748000" y="1386252"/>
                  <a:pt x="753979" y="1380273"/>
                </a:cubicBezTo>
                <a:cubicBezTo>
                  <a:pt x="759957" y="1374294"/>
                  <a:pt x="770792" y="1376602"/>
                  <a:pt x="778042" y="1372252"/>
                </a:cubicBezTo>
                <a:cubicBezTo>
                  <a:pt x="784527" y="1368361"/>
                  <a:pt x="788180" y="1360934"/>
                  <a:pt x="794085" y="1356210"/>
                </a:cubicBezTo>
                <a:cubicBezTo>
                  <a:pt x="801613" y="1350188"/>
                  <a:pt x="810127" y="1345515"/>
                  <a:pt x="818148" y="1340168"/>
                </a:cubicBezTo>
                <a:cubicBezTo>
                  <a:pt x="823495" y="1332147"/>
                  <a:pt x="828019" y="1323511"/>
                  <a:pt x="834190" y="1316105"/>
                </a:cubicBezTo>
                <a:cubicBezTo>
                  <a:pt x="853490" y="1292945"/>
                  <a:pt x="858656" y="1291774"/>
                  <a:pt x="882316" y="1276000"/>
                </a:cubicBezTo>
                <a:cubicBezTo>
                  <a:pt x="894226" y="1258135"/>
                  <a:pt x="898074" y="1248955"/>
                  <a:pt x="914400" y="1235894"/>
                </a:cubicBezTo>
                <a:cubicBezTo>
                  <a:pt x="921928" y="1229872"/>
                  <a:pt x="930442" y="1225199"/>
                  <a:pt x="938463" y="1219852"/>
                </a:cubicBezTo>
                <a:cubicBezTo>
                  <a:pt x="957538" y="1162633"/>
                  <a:pt x="930490" y="1231813"/>
                  <a:pt x="970548" y="1171726"/>
                </a:cubicBezTo>
                <a:cubicBezTo>
                  <a:pt x="975238" y="1164691"/>
                  <a:pt x="974463" y="1155054"/>
                  <a:pt x="978569" y="1147663"/>
                </a:cubicBezTo>
                <a:cubicBezTo>
                  <a:pt x="987932" y="1130809"/>
                  <a:pt x="999958" y="1115579"/>
                  <a:pt x="1010653" y="1099537"/>
                </a:cubicBezTo>
                <a:cubicBezTo>
                  <a:pt x="1016000" y="1091516"/>
                  <a:pt x="1023646" y="1084619"/>
                  <a:pt x="1026695" y="1075473"/>
                </a:cubicBezTo>
                <a:cubicBezTo>
                  <a:pt x="1032042" y="1059431"/>
                  <a:pt x="1033357" y="1041417"/>
                  <a:pt x="1042737" y="1027347"/>
                </a:cubicBezTo>
                <a:cubicBezTo>
                  <a:pt x="1048084" y="1019326"/>
                  <a:pt x="1054864" y="1012093"/>
                  <a:pt x="1058779" y="1003284"/>
                </a:cubicBezTo>
                <a:cubicBezTo>
                  <a:pt x="1065647" y="987832"/>
                  <a:pt x="1069474" y="971200"/>
                  <a:pt x="1074821" y="955158"/>
                </a:cubicBezTo>
                <a:lnTo>
                  <a:pt x="1090863" y="907031"/>
                </a:lnTo>
                <a:lnTo>
                  <a:pt x="1114927" y="834842"/>
                </a:lnTo>
                <a:cubicBezTo>
                  <a:pt x="1117601" y="826821"/>
                  <a:pt x="1120897" y="818981"/>
                  <a:pt x="1122948" y="810779"/>
                </a:cubicBezTo>
                <a:cubicBezTo>
                  <a:pt x="1135070" y="762289"/>
                  <a:pt x="1127483" y="789152"/>
                  <a:pt x="1147011" y="730568"/>
                </a:cubicBezTo>
                <a:cubicBezTo>
                  <a:pt x="1149685" y="722547"/>
                  <a:pt x="1150342" y="713540"/>
                  <a:pt x="1155032" y="706505"/>
                </a:cubicBezTo>
                <a:lnTo>
                  <a:pt x="1171074" y="682442"/>
                </a:lnTo>
                <a:cubicBezTo>
                  <a:pt x="1192291" y="597573"/>
                  <a:pt x="1163485" y="697513"/>
                  <a:pt x="1195137" y="626294"/>
                </a:cubicBezTo>
                <a:cubicBezTo>
                  <a:pt x="1202005" y="610842"/>
                  <a:pt x="1201799" y="592238"/>
                  <a:pt x="1211179" y="578168"/>
                </a:cubicBezTo>
                <a:cubicBezTo>
                  <a:pt x="1216526" y="570147"/>
                  <a:pt x="1222910" y="562727"/>
                  <a:pt x="1227221" y="554105"/>
                </a:cubicBezTo>
                <a:cubicBezTo>
                  <a:pt x="1248045" y="512456"/>
                  <a:pt x="1219950" y="545333"/>
                  <a:pt x="1251285" y="514000"/>
                </a:cubicBezTo>
                <a:cubicBezTo>
                  <a:pt x="1256632" y="503305"/>
                  <a:pt x="1259672" y="491101"/>
                  <a:pt x="1267327" y="481915"/>
                </a:cubicBezTo>
                <a:cubicBezTo>
                  <a:pt x="1273498" y="474509"/>
                  <a:pt x="1285368" y="473401"/>
                  <a:pt x="1291390" y="465873"/>
                </a:cubicBezTo>
                <a:cubicBezTo>
                  <a:pt x="1296672" y="459271"/>
                  <a:pt x="1295630" y="449372"/>
                  <a:pt x="1299411" y="441810"/>
                </a:cubicBezTo>
                <a:cubicBezTo>
                  <a:pt x="1303722" y="433188"/>
                  <a:pt x="1309282" y="425153"/>
                  <a:pt x="1315453" y="417747"/>
                </a:cubicBezTo>
                <a:cubicBezTo>
                  <a:pt x="1322715" y="409033"/>
                  <a:pt x="1332254" y="402398"/>
                  <a:pt x="1339516" y="393684"/>
                </a:cubicBezTo>
                <a:cubicBezTo>
                  <a:pt x="1345687" y="386278"/>
                  <a:pt x="1349210" y="376876"/>
                  <a:pt x="1355558" y="369621"/>
                </a:cubicBezTo>
                <a:cubicBezTo>
                  <a:pt x="1368008" y="355393"/>
                  <a:pt x="1382294" y="342884"/>
                  <a:pt x="1395663" y="329515"/>
                </a:cubicBezTo>
                <a:cubicBezTo>
                  <a:pt x="1401011" y="324167"/>
                  <a:pt x="1407511" y="319765"/>
                  <a:pt x="1411706" y="313473"/>
                </a:cubicBezTo>
                <a:cubicBezTo>
                  <a:pt x="1417053" y="305452"/>
                  <a:pt x="1420220" y="295432"/>
                  <a:pt x="1427748" y="289410"/>
                </a:cubicBezTo>
                <a:cubicBezTo>
                  <a:pt x="1434350" y="284128"/>
                  <a:pt x="1443790" y="284063"/>
                  <a:pt x="1451811" y="281389"/>
                </a:cubicBezTo>
                <a:cubicBezTo>
                  <a:pt x="1457158" y="273368"/>
                  <a:pt x="1460325" y="263348"/>
                  <a:pt x="1467853" y="257326"/>
                </a:cubicBezTo>
                <a:cubicBezTo>
                  <a:pt x="1474455" y="252044"/>
                  <a:pt x="1484525" y="253411"/>
                  <a:pt x="1491916" y="249305"/>
                </a:cubicBezTo>
                <a:cubicBezTo>
                  <a:pt x="1508770" y="239942"/>
                  <a:pt x="1524000" y="227916"/>
                  <a:pt x="1540042" y="217221"/>
                </a:cubicBezTo>
                <a:lnTo>
                  <a:pt x="1540042" y="217221"/>
                </a:lnTo>
                <a:cubicBezTo>
                  <a:pt x="1545390" y="211874"/>
                  <a:pt x="1549321" y="204561"/>
                  <a:pt x="1556085" y="201179"/>
                </a:cubicBezTo>
                <a:cubicBezTo>
                  <a:pt x="1571210" y="193617"/>
                  <a:pt x="1604211" y="185137"/>
                  <a:pt x="1604211" y="185137"/>
                </a:cubicBezTo>
                <a:cubicBezTo>
                  <a:pt x="1642343" y="159714"/>
                  <a:pt x="1619128" y="172143"/>
                  <a:pt x="1676400" y="153052"/>
                </a:cubicBezTo>
                <a:lnTo>
                  <a:pt x="1700463" y="145031"/>
                </a:lnTo>
                <a:cubicBezTo>
                  <a:pt x="1753200" y="92297"/>
                  <a:pt x="1654021" y="186688"/>
                  <a:pt x="1764632" y="112947"/>
                </a:cubicBezTo>
                <a:cubicBezTo>
                  <a:pt x="1772653" y="107600"/>
                  <a:pt x="1780073" y="101216"/>
                  <a:pt x="1788695" y="96905"/>
                </a:cubicBezTo>
                <a:cubicBezTo>
                  <a:pt x="1796257" y="93124"/>
                  <a:pt x="1804556" y="90935"/>
                  <a:pt x="1812758" y="88884"/>
                </a:cubicBezTo>
                <a:cubicBezTo>
                  <a:pt x="1849504" y="79698"/>
                  <a:pt x="1878068" y="77712"/>
                  <a:pt x="1917032" y="72842"/>
                </a:cubicBezTo>
                <a:cubicBezTo>
                  <a:pt x="2008467" y="42364"/>
                  <a:pt x="1818427" y="103793"/>
                  <a:pt x="2093495" y="48779"/>
                </a:cubicBezTo>
                <a:cubicBezTo>
                  <a:pt x="2173696" y="32739"/>
                  <a:pt x="2104889" y="44827"/>
                  <a:pt x="2237874" y="32737"/>
                </a:cubicBezTo>
                <a:cubicBezTo>
                  <a:pt x="2261986" y="30545"/>
                  <a:pt x="2286095" y="28139"/>
                  <a:pt x="2310063" y="24715"/>
                </a:cubicBezTo>
                <a:cubicBezTo>
                  <a:pt x="2323559" y="22787"/>
                  <a:pt x="2336721" y="18935"/>
                  <a:pt x="2350169" y="16694"/>
                </a:cubicBezTo>
                <a:cubicBezTo>
                  <a:pt x="2376723" y="12268"/>
                  <a:pt x="2456119" y="1771"/>
                  <a:pt x="2478506" y="652"/>
                </a:cubicBezTo>
                <a:cubicBezTo>
                  <a:pt x="2507880" y="-817"/>
                  <a:pt x="2537327" y="652"/>
                  <a:pt x="2566737" y="6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 15"/>
          <p:cNvSpPr/>
          <p:nvPr/>
        </p:nvSpPr>
        <p:spPr>
          <a:xfrm>
            <a:off x="1499937" y="2149642"/>
            <a:ext cx="753985" cy="553453"/>
          </a:xfrm>
          <a:custGeom>
            <a:avLst/>
            <a:gdLst>
              <a:gd name="connsiteX0" fmla="*/ 0 w 753985"/>
              <a:gd name="connsiteY0" fmla="*/ 553453 h 553453"/>
              <a:gd name="connsiteX1" fmla="*/ 208547 w 753985"/>
              <a:gd name="connsiteY1" fmla="*/ 545432 h 553453"/>
              <a:gd name="connsiteX2" fmla="*/ 304800 w 753985"/>
              <a:gd name="connsiteY2" fmla="*/ 521369 h 553453"/>
              <a:gd name="connsiteX3" fmla="*/ 328863 w 753985"/>
              <a:gd name="connsiteY3" fmla="*/ 513347 h 553453"/>
              <a:gd name="connsiteX4" fmla="*/ 376989 w 753985"/>
              <a:gd name="connsiteY4" fmla="*/ 481263 h 553453"/>
              <a:gd name="connsiteX5" fmla="*/ 425116 w 753985"/>
              <a:gd name="connsiteY5" fmla="*/ 449179 h 553453"/>
              <a:gd name="connsiteX6" fmla="*/ 465221 w 753985"/>
              <a:gd name="connsiteY6" fmla="*/ 409074 h 553453"/>
              <a:gd name="connsiteX7" fmla="*/ 505326 w 753985"/>
              <a:gd name="connsiteY7" fmla="*/ 376990 h 553453"/>
              <a:gd name="connsiteX8" fmla="*/ 537410 w 753985"/>
              <a:gd name="connsiteY8" fmla="*/ 336884 h 553453"/>
              <a:gd name="connsiteX9" fmla="*/ 585537 w 753985"/>
              <a:gd name="connsiteY9" fmla="*/ 288758 h 553453"/>
              <a:gd name="connsiteX10" fmla="*/ 625642 w 753985"/>
              <a:gd name="connsiteY10" fmla="*/ 240632 h 553453"/>
              <a:gd name="connsiteX11" fmla="*/ 641684 w 753985"/>
              <a:gd name="connsiteY11" fmla="*/ 216569 h 553453"/>
              <a:gd name="connsiteX12" fmla="*/ 657726 w 753985"/>
              <a:gd name="connsiteY12" fmla="*/ 200526 h 553453"/>
              <a:gd name="connsiteX13" fmla="*/ 689810 w 753985"/>
              <a:gd name="connsiteY13" fmla="*/ 152400 h 553453"/>
              <a:gd name="connsiteX14" fmla="*/ 705852 w 753985"/>
              <a:gd name="connsiteY14" fmla="*/ 128337 h 553453"/>
              <a:gd name="connsiteX15" fmla="*/ 721895 w 753985"/>
              <a:gd name="connsiteY15" fmla="*/ 80211 h 553453"/>
              <a:gd name="connsiteX16" fmla="*/ 737937 w 753985"/>
              <a:gd name="connsiteY16" fmla="*/ 56147 h 553453"/>
              <a:gd name="connsiteX17" fmla="*/ 753979 w 753985"/>
              <a:gd name="connsiteY17" fmla="*/ 0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53985" h="553453">
                <a:moveTo>
                  <a:pt x="0" y="553453"/>
                </a:moveTo>
                <a:cubicBezTo>
                  <a:pt x="69516" y="550779"/>
                  <a:pt x="139115" y="549771"/>
                  <a:pt x="208547" y="545432"/>
                </a:cubicBezTo>
                <a:cubicBezTo>
                  <a:pt x="248427" y="542940"/>
                  <a:pt x="267162" y="533916"/>
                  <a:pt x="304800" y="521369"/>
                </a:cubicBezTo>
                <a:lnTo>
                  <a:pt x="328863" y="513347"/>
                </a:lnTo>
                <a:cubicBezTo>
                  <a:pt x="405626" y="436584"/>
                  <a:pt x="307340" y="527695"/>
                  <a:pt x="376989" y="481263"/>
                </a:cubicBezTo>
                <a:cubicBezTo>
                  <a:pt x="437071" y="441208"/>
                  <a:pt x="367899" y="468251"/>
                  <a:pt x="425116" y="449179"/>
                </a:cubicBezTo>
                <a:cubicBezTo>
                  <a:pt x="467895" y="385011"/>
                  <a:pt x="411748" y="462547"/>
                  <a:pt x="465221" y="409074"/>
                </a:cubicBezTo>
                <a:cubicBezTo>
                  <a:pt x="501502" y="372793"/>
                  <a:pt x="458480" y="392605"/>
                  <a:pt x="505326" y="376990"/>
                </a:cubicBezTo>
                <a:cubicBezTo>
                  <a:pt x="575844" y="306468"/>
                  <a:pt x="456421" y="427996"/>
                  <a:pt x="537410" y="336884"/>
                </a:cubicBezTo>
                <a:cubicBezTo>
                  <a:pt x="552483" y="319928"/>
                  <a:pt x="572952" y="307635"/>
                  <a:pt x="585537" y="288758"/>
                </a:cubicBezTo>
                <a:cubicBezTo>
                  <a:pt x="625366" y="229014"/>
                  <a:pt x="574176" y="302391"/>
                  <a:pt x="625642" y="240632"/>
                </a:cubicBezTo>
                <a:cubicBezTo>
                  <a:pt x="631813" y="233226"/>
                  <a:pt x="635662" y="224097"/>
                  <a:pt x="641684" y="216569"/>
                </a:cubicBezTo>
                <a:cubicBezTo>
                  <a:pt x="646408" y="210664"/>
                  <a:pt x="653189" y="206576"/>
                  <a:pt x="657726" y="200526"/>
                </a:cubicBezTo>
                <a:cubicBezTo>
                  <a:pt x="669294" y="185102"/>
                  <a:pt x="679115" y="168442"/>
                  <a:pt x="689810" y="152400"/>
                </a:cubicBezTo>
                <a:cubicBezTo>
                  <a:pt x="695157" y="144379"/>
                  <a:pt x="702803" y="137482"/>
                  <a:pt x="705852" y="128337"/>
                </a:cubicBezTo>
                <a:cubicBezTo>
                  <a:pt x="711200" y="112295"/>
                  <a:pt x="712515" y="94281"/>
                  <a:pt x="721895" y="80211"/>
                </a:cubicBezTo>
                <a:cubicBezTo>
                  <a:pt x="727242" y="72190"/>
                  <a:pt x="734022" y="64956"/>
                  <a:pt x="737937" y="56147"/>
                </a:cubicBezTo>
                <a:cubicBezTo>
                  <a:pt x="754824" y="18150"/>
                  <a:pt x="753979" y="22928"/>
                  <a:pt x="7539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 16"/>
          <p:cNvSpPr/>
          <p:nvPr/>
        </p:nvSpPr>
        <p:spPr>
          <a:xfrm>
            <a:off x="1499937" y="1756611"/>
            <a:ext cx="3224463" cy="1116741"/>
          </a:xfrm>
          <a:custGeom>
            <a:avLst/>
            <a:gdLst>
              <a:gd name="connsiteX0" fmla="*/ 0 w 3224463"/>
              <a:gd name="connsiteY0" fmla="*/ 930442 h 1116741"/>
              <a:gd name="connsiteX1" fmla="*/ 192505 w 3224463"/>
              <a:gd name="connsiteY1" fmla="*/ 914400 h 1116741"/>
              <a:gd name="connsiteX2" fmla="*/ 232610 w 3224463"/>
              <a:gd name="connsiteY2" fmla="*/ 906378 h 1116741"/>
              <a:gd name="connsiteX3" fmla="*/ 280737 w 3224463"/>
              <a:gd name="connsiteY3" fmla="*/ 890336 h 1116741"/>
              <a:gd name="connsiteX4" fmla="*/ 328863 w 3224463"/>
              <a:gd name="connsiteY4" fmla="*/ 858252 h 1116741"/>
              <a:gd name="connsiteX5" fmla="*/ 376989 w 3224463"/>
              <a:gd name="connsiteY5" fmla="*/ 818147 h 1116741"/>
              <a:gd name="connsiteX6" fmla="*/ 393031 w 3224463"/>
              <a:gd name="connsiteY6" fmla="*/ 794084 h 1116741"/>
              <a:gd name="connsiteX7" fmla="*/ 433137 w 3224463"/>
              <a:gd name="connsiteY7" fmla="*/ 762000 h 1116741"/>
              <a:gd name="connsiteX8" fmla="*/ 457200 w 3224463"/>
              <a:gd name="connsiteY8" fmla="*/ 753978 h 1116741"/>
              <a:gd name="connsiteX9" fmla="*/ 481263 w 3224463"/>
              <a:gd name="connsiteY9" fmla="*/ 705852 h 1116741"/>
              <a:gd name="connsiteX10" fmla="*/ 513347 w 3224463"/>
              <a:gd name="connsiteY10" fmla="*/ 633663 h 1116741"/>
              <a:gd name="connsiteX11" fmla="*/ 537410 w 3224463"/>
              <a:gd name="connsiteY11" fmla="*/ 617621 h 1116741"/>
              <a:gd name="connsiteX12" fmla="*/ 553452 w 3224463"/>
              <a:gd name="connsiteY12" fmla="*/ 601578 h 1116741"/>
              <a:gd name="connsiteX13" fmla="*/ 601579 w 3224463"/>
              <a:gd name="connsiteY13" fmla="*/ 585536 h 1116741"/>
              <a:gd name="connsiteX14" fmla="*/ 625642 w 3224463"/>
              <a:gd name="connsiteY14" fmla="*/ 577515 h 1116741"/>
              <a:gd name="connsiteX15" fmla="*/ 649705 w 3224463"/>
              <a:gd name="connsiteY15" fmla="*/ 569494 h 1116741"/>
              <a:gd name="connsiteX16" fmla="*/ 721895 w 3224463"/>
              <a:gd name="connsiteY16" fmla="*/ 561473 h 1116741"/>
              <a:gd name="connsiteX17" fmla="*/ 1347537 w 3224463"/>
              <a:gd name="connsiteY17" fmla="*/ 577515 h 1116741"/>
              <a:gd name="connsiteX18" fmla="*/ 1507958 w 3224463"/>
              <a:gd name="connsiteY18" fmla="*/ 569494 h 1116741"/>
              <a:gd name="connsiteX19" fmla="*/ 1588168 w 3224463"/>
              <a:gd name="connsiteY19" fmla="*/ 561473 h 1116741"/>
              <a:gd name="connsiteX20" fmla="*/ 1740568 w 3224463"/>
              <a:gd name="connsiteY20" fmla="*/ 545431 h 1116741"/>
              <a:gd name="connsiteX21" fmla="*/ 1756610 w 3224463"/>
              <a:gd name="connsiteY21" fmla="*/ 521368 h 1116741"/>
              <a:gd name="connsiteX22" fmla="*/ 1804737 w 3224463"/>
              <a:gd name="connsiteY22" fmla="*/ 481263 h 1116741"/>
              <a:gd name="connsiteX23" fmla="*/ 1836821 w 3224463"/>
              <a:gd name="connsiteY23" fmla="*/ 441157 h 1116741"/>
              <a:gd name="connsiteX24" fmla="*/ 1868905 w 3224463"/>
              <a:gd name="connsiteY24" fmla="*/ 393031 h 1116741"/>
              <a:gd name="connsiteX25" fmla="*/ 1900989 w 3224463"/>
              <a:gd name="connsiteY25" fmla="*/ 352926 h 1116741"/>
              <a:gd name="connsiteX26" fmla="*/ 1933074 w 3224463"/>
              <a:gd name="connsiteY26" fmla="*/ 288757 h 1116741"/>
              <a:gd name="connsiteX27" fmla="*/ 1941095 w 3224463"/>
              <a:gd name="connsiteY27" fmla="*/ 264694 h 1116741"/>
              <a:gd name="connsiteX28" fmla="*/ 1973179 w 3224463"/>
              <a:gd name="connsiteY28" fmla="*/ 216568 h 1116741"/>
              <a:gd name="connsiteX29" fmla="*/ 2005263 w 3224463"/>
              <a:gd name="connsiteY29" fmla="*/ 168442 h 1116741"/>
              <a:gd name="connsiteX30" fmla="*/ 2021305 w 3224463"/>
              <a:gd name="connsiteY30" fmla="*/ 144378 h 1116741"/>
              <a:gd name="connsiteX31" fmla="*/ 2037347 w 3224463"/>
              <a:gd name="connsiteY31" fmla="*/ 120315 h 1116741"/>
              <a:gd name="connsiteX32" fmla="*/ 2061410 w 3224463"/>
              <a:gd name="connsiteY32" fmla="*/ 72189 h 1116741"/>
              <a:gd name="connsiteX33" fmla="*/ 2085474 w 3224463"/>
              <a:gd name="connsiteY33" fmla="*/ 56147 h 1116741"/>
              <a:gd name="connsiteX34" fmla="*/ 2101516 w 3224463"/>
              <a:gd name="connsiteY34" fmla="*/ 32084 h 1116741"/>
              <a:gd name="connsiteX35" fmla="*/ 2125579 w 3224463"/>
              <a:gd name="connsiteY35" fmla="*/ 24063 h 1116741"/>
              <a:gd name="connsiteX36" fmla="*/ 2173705 w 3224463"/>
              <a:gd name="connsiteY36" fmla="*/ 0 h 1116741"/>
              <a:gd name="connsiteX37" fmla="*/ 2221831 w 3224463"/>
              <a:gd name="connsiteY37" fmla="*/ 8021 h 1116741"/>
              <a:gd name="connsiteX38" fmla="*/ 2245895 w 3224463"/>
              <a:gd name="connsiteY38" fmla="*/ 48126 h 1116741"/>
              <a:gd name="connsiteX39" fmla="*/ 2302042 w 3224463"/>
              <a:gd name="connsiteY39" fmla="*/ 112294 h 1116741"/>
              <a:gd name="connsiteX40" fmla="*/ 2318084 w 3224463"/>
              <a:gd name="connsiteY40" fmla="*/ 136357 h 1116741"/>
              <a:gd name="connsiteX41" fmla="*/ 2334126 w 3224463"/>
              <a:gd name="connsiteY41" fmla="*/ 152400 h 1116741"/>
              <a:gd name="connsiteX42" fmla="*/ 2342147 w 3224463"/>
              <a:gd name="connsiteY42" fmla="*/ 176463 h 1116741"/>
              <a:gd name="connsiteX43" fmla="*/ 2358189 w 3224463"/>
              <a:gd name="connsiteY43" fmla="*/ 200526 h 1116741"/>
              <a:gd name="connsiteX44" fmla="*/ 2374231 w 3224463"/>
              <a:gd name="connsiteY44" fmla="*/ 248652 h 1116741"/>
              <a:gd name="connsiteX45" fmla="*/ 2406316 w 3224463"/>
              <a:gd name="connsiteY45" fmla="*/ 288757 h 1116741"/>
              <a:gd name="connsiteX46" fmla="*/ 2414337 w 3224463"/>
              <a:gd name="connsiteY46" fmla="*/ 312821 h 1116741"/>
              <a:gd name="connsiteX47" fmla="*/ 2438400 w 3224463"/>
              <a:gd name="connsiteY47" fmla="*/ 360947 h 1116741"/>
              <a:gd name="connsiteX48" fmla="*/ 2462463 w 3224463"/>
              <a:gd name="connsiteY48" fmla="*/ 457200 h 1116741"/>
              <a:gd name="connsiteX49" fmla="*/ 2470484 w 3224463"/>
              <a:gd name="connsiteY49" fmla="*/ 481263 h 1116741"/>
              <a:gd name="connsiteX50" fmla="*/ 2478505 w 3224463"/>
              <a:gd name="connsiteY50" fmla="*/ 505326 h 1116741"/>
              <a:gd name="connsiteX51" fmla="*/ 2494547 w 3224463"/>
              <a:gd name="connsiteY51" fmla="*/ 529389 h 1116741"/>
              <a:gd name="connsiteX52" fmla="*/ 2526631 w 3224463"/>
              <a:gd name="connsiteY52" fmla="*/ 601578 h 1116741"/>
              <a:gd name="connsiteX53" fmla="*/ 2542674 w 3224463"/>
              <a:gd name="connsiteY53" fmla="*/ 649705 h 1116741"/>
              <a:gd name="connsiteX54" fmla="*/ 2558716 w 3224463"/>
              <a:gd name="connsiteY54" fmla="*/ 673768 h 1116741"/>
              <a:gd name="connsiteX55" fmla="*/ 2590800 w 3224463"/>
              <a:gd name="connsiteY55" fmla="*/ 745957 h 1116741"/>
              <a:gd name="connsiteX56" fmla="*/ 2606842 w 3224463"/>
              <a:gd name="connsiteY56" fmla="*/ 762000 h 1116741"/>
              <a:gd name="connsiteX57" fmla="*/ 2622884 w 3224463"/>
              <a:gd name="connsiteY57" fmla="*/ 810126 h 1116741"/>
              <a:gd name="connsiteX58" fmla="*/ 2630905 w 3224463"/>
              <a:gd name="connsiteY58" fmla="*/ 834189 h 1116741"/>
              <a:gd name="connsiteX59" fmla="*/ 2662989 w 3224463"/>
              <a:gd name="connsiteY59" fmla="*/ 882315 h 1116741"/>
              <a:gd name="connsiteX60" fmla="*/ 2679031 w 3224463"/>
              <a:gd name="connsiteY60" fmla="*/ 906378 h 1116741"/>
              <a:gd name="connsiteX61" fmla="*/ 2703095 w 3224463"/>
              <a:gd name="connsiteY61" fmla="*/ 914400 h 1116741"/>
              <a:gd name="connsiteX62" fmla="*/ 2719137 w 3224463"/>
              <a:gd name="connsiteY62" fmla="*/ 938463 h 1116741"/>
              <a:gd name="connsiteX63" fmla="*/ 2743200 w 3224463"/>
              <a:gd name="connsiteY63" fmla="*/ 946484 h 1116741"/>
              <a:gd name="connsiteX64" fmla="*/ 2791326 w 3224463"/>
              <a:gd name="connsiteY64" fmla="*/ 978568 h 1116741"/>
              <a:gd name="connsiteX65" fmla="*/ 2887579 w 3224463"/>
              <a:gd name="connsiteY65" fmla="*/ 1042736 h 1116741"/>
              <a:gd name="connsiteX66" fmla="*/ 2911642 w 3224463"/>
              <a:gd name="connsiteY66" fmla="*/ 1058778 h 1116741"/>
              <a:gd name="connsiteX67" fmla="*/ 2935705 w 3224463"/>
              <a:gd name="connsiteY67" fmla="*/ 1074821 h 1116741"/>
              <a:gd name="connsiteX68" fmla="*/ 2991852 w 3224463"/>
              <a:gd name="connsiteY68" fmla="*/ 1090863 h 1116741"/>
              <a:gd name="connsiteX69" fmla="*/ 3015916 w 3224463"/>
              <a:gd name="connsiteY69" fmla="*/ 1106905 h 1116741"/>
              <a:gd name="connsiteX70" fmla="*/ 3192379 w 3224463"/>
              <a:gd name="connsiteY70" fmla="*/ 1106905 h 1116741"/>
              <a:gd name="connsiteX71" fmla="*/ 3224463 w 3224463"/>
              <a:gd name="connsiteY71" fmla="*/ 1090863 h 111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224463" h="1116741">
                <a:moveTo>
                  <a:pt x="0" y="930442"/>
                </a:moveTo>
                <a:cubicBezTo>
                  <a:pt x="101393" y="924478"/>
                  <a:pt x="113639" y="927545"/>
                  <a:pt x="192505" y="914400"/>
                </a:cubicBezTo>
                <a:cubicBezTo>
                  <a:pt x="205953" y="912159"/>
                  <a:pt x="219457" y="909965"/>
                  <a:pt x="232610" y="906378"/>
                </a:cubicBezTo>
                <a:cubicBezTo>
                  <a:pt x="248924" y="901929"/>
                  <a:pt x="266667" y="899716"/>
                  <a:pt x="280737" y="890336"/>
                </a:cubicBezTo>
                <a:cubicBezTo>
                  <a:pt x="296779" y="879641"/>
                  <a:pt x="315230" y="871885"/>
                  <a:pt x="328863" y="858252"/>
                </a:cubicBezTo>
                <a:cubicBezTo>
                  <a:pt x="359743" y="827372"/>
                  <a:pt x="343488" y="840481"/>
                  <a:pt x="376989" y="818147"/>
                </a:cubicBezTo>
                <a:cubicBezTo>
                  <a:pt x="382336" y="810126"/>
                  <a:pt x="387009" y="801612"/>
                  <a:pt x="393031" y="794084"/>
                </a:cubicBezTo>
                <a:cubicBezTo>
                  <a:pt x="402978" y="781651"/>
                  <a:pt x="419242" y="768948"/>
                  <a:pt x="433137" y="762000"/>
                </a:cubicBezTo>
                <a:cubicBezTo>
                  <a:pt x="440699" y="758219"/>
                  <a:pt x="449179" y="756652"/>
                  <a:pt x="457200" y="753978"/>
                </a:cubicBezTo>
                <a:cubicBezTo>
                  <a:pt x="486453" y="666220"/>
                  <a:pt x="439799" y="799146"/>
                  <a:pt x="481263" y="705852"/>
                </a:cubicBezTo>
                <a:cubicBezTo>
                  <a:pt x="493971" y="677260"/>
                  <a:pt x="491564" y="655446"/>
                  <a:pt x="513347" y="633663"/>
                </a:cubicBezTo>
                <a:cubicBezTo>
                  <a:pt x="520164" y="626846"/>
                  <a:pt x="529882" y="623643"/>
                  <a:pt x="537410" y="617621"/>
                </a:cubicBezTo>
                <a:cubicBezTo>
                  <a:pt x="543315" y="612897"/>
                  <a:pt x="546688" y="604960"/>
                  <a:pt x="553452" y="601578"/>
                </a:cubicBezTo>
                <a:cubicBezTo>
                  <a:pt x="568577" y="594015"/>
                  <a:pt x="585537" y="590883"/>
                  <a:pt x="601579" y="585536"/>
                </a:cubicBezTo>
                <a:lnTo>
                  <a:pt x="625642" y="577515"/>
                </a:lnTo>
                <a:cubicBezTo>
                  <a:pt x="633663" y="574841"/>
                  <a:pt x="641302" y="570428"/>
                  <a:pt x="649705" y="569494"/>
                </a:cubicBezTo>
                <a:lnTo>
                  <a:pt x="721895" y="561473"/>
                </a:lnTo>
                <a:cubicBezTo>
                  <a:pt x="947667" y="570157"/>
                  <a:pt x="1104212" y="577515"/>
                  <a:pt x="1347537" y="577515"/>
                </a:cubicBezTo>
                <a:cubicBezTo>
                  <a:pt x="1401077" y="577515"/>
                  <a:pt x="1454484" y="572168"/>
                  <a:pt x="1507958" y="569494"/>
                </a:cubicBezTo>
                <a:cubicBezTo>
                  <a:pt x="1534695" y="566820"/>
                  <a:pt x="1561377" y="563534"/>
                  <a:pt x="1588168" y="561473"/>
                </a:cubicBezTo>
                <a:cubicBezTo>
                  <a:pt x="1732637" y="550360"/>
                  <a:pt x="1674324" y="567512"/>
                  <a:pt x="1740568" y="545431"/>
                </a:cubicBezTo>
                <a:cubicBezTo>
                  <a:pt x="1745915" y="537410"/>
                  <a:pt x="1749793" y="528184"/>
                  <a:pt x="1756610" y="521368"/>
                </a:cubicBezTo>
                <a:cubicBezTo>
                  <a:pt x="1819703" y="458277"/>
                  <a:pt x="1739039" y="560101"/>
                  <a:pt x="1804737" y="481263"/>
                </a:cubicBezTo>
                <a:cubicBezTo>
                  <a:pt x="1855339" y="420541"/>
                  <a:pt x="1790142" y="487839"/>
                  <a:pt x="1836821" y="441157"/>
                </a:cubicBezTo>
                <a:cubicBezTo>
                  <a:pt x="1855893" y="383941"/>
                  <a:pt x="1828850" y="453114"/>
                  <a:pt x="1868905" y="393031"/>
                </a:cubicBezTo>
                <a:cubicBezTo>
                  <a:pt x="1899899" y="346539"/>
                  <a:pt x="1847173" y="388803"/>
                  <a:pt x="1900989" y="352926"/>
                </a:cubicBezTo>
                <a:cubicBezTo>
                  <a:pt x="1919423" y="297625"/>
                  <a:pt x="1905074" y="316757"/>
                  <a:pt x="1933074" y="288757"/>
                </a:cubicBezTo>
                <a:cubicBezTo>
                  <a:pt x="1935748" y="280736"/>
                  <a:pt x="1936989" y="272085"/>
                  <a:pt x="1941095" y="264694"/>
                </a:cubicBezTo>
                <a:cubicBezTo>
                  <a:pt x="1950458" y="247840"/>
                  <a:pt x="1962484" y="232610"/>
                  <a:pt x="1973179" y="216568"/>
                </a:cubicBezTo>
                <a:lnTo>
                  <a:pt x="2005263" y="168442"/>
                </a:lnTo>
                <a:lnTo>
                  <a:pt x="2021305" y="144378"/>
                </a:lnTo>
                <a:cubicBezTo>
                  <a:pt x="2026652" y="136357"/>
                  <a:pt x="2034299" y="129460"/>
                  <a:pt x="2037347" y="120315"/>
                </a:cubicBezTo>
                <a:cubicBezTo>
                  <a:pt x="2043871" y="100744"/>
                  <a:pt x="2045861" y="87737"/>
                  <a:pt x="2061410" y="72189"/>
                </a:cubicBezTo>
                <a:cubicBezTo>
                  <a:pt x="2068227" y="65372"/>
                  <a:pt x="2077453" y="61494"/>
                  <a:pt x="2085474" y="56147"/>
                </a:cubicBezTo>
                <a:cubicBezTo>
                  <a:pt x="2090821" y="48126"/>
                  <a:pt x="2093988" y="38106"/>
                  <a:pt x="2101516" y="32084"/>
                </a:cubicBezTo>
                <a:cubicBezTo>
                  <a:pt x="2108118" y="26802"/>
                  <a:pt x="2118017" y="27844"/>
                  <a:pt x="2125579" y="24063"/>
                </a:cubicBezTo>
                <a:cubicBezTo>
                  <a:pt x="2187775" y="-7035"/>
                  <a:pt x="2113222" y="20161"/>
                  <a:pt x="2173705" y="0"/>
                </a:cubicBezTo>
                <a:cubicBezTo>
                  <a:pt x="2189747" y="2674"/>
                  <a:pt x="2206603" y="2311"/>
                  <a:pt x="2221831" y="8021"/>
                </a:cubicBezTo>
                <a:cubicBezTo>
                  <a:pt x="2242038" y="15598"/>
                  <a:pt x="2237511" y="33036"/>
                  <a:pt x="2245895" y="48126"/>
                </a:cubicBezTo>
                <a:cubicBezTo>
                  <a:pt x="2273418" y="97667"/>
                  <a:pt x="2266891" y="88860"/>
                  <a:pt x="2302042" y="112294"/>
                </a:cubicBezTo>
                <a:cubicBezTo>
                  <a:pt x="2307389" y="120315"/>
                  <a:pt x="2312062" y="128829"/>
                  <a:pt x="2318084" y="136357"/>
                </a:cubicBezTo>
                <a:cubicBezTo>
                  <a:pt x="2322808" y="142262"/>
                  <a:pt x="2330235" y="145915"/>
                  <a:pt x="2334126" y="152400"/>
                </a:cubicBezTo>
                <a:cubicBezTo>
                  <a:pt x="2338476" y="159650"/>
                  <a:pt x="2338366" y="168901"/>
                  <a:pt x="2342147" y="176463"/>
                </a:cubicBezTo>
                <a:cubicBezTo>
                  <a:pt x="2346458" y="185085"/>
                  <a:pt x="2354274" y="191717"/>
                  <a:pt x="2358189" y="200526"/>
                </a:cubicBezTo>
                <a:cubicBezTo>
                  <a:pt x="2365057" y="215978"/>
                  <a:pt x="2362274" y="236695"/>
                  <a:pt x="2374231" y="248652"/>
                </a:cubicBezTo>
                <a:cubicBezTo>
                  <a:pt x="2397091" y="271510"/>
                  <a:pt x="2386079" y="258402"/>
                  <a:pt x="2406316" y="288757"/>
                </a:cubicBezTo>
                <a:cubicBezTo>
                  <a:pt x="2408990" y="296778"/>
                  <a:pt x="2410556" y="305258"/>
                  <a:pt x="2414337" y="312821"/>
                </a:cubicBezTo>
                <a:cubicBezTo>
                  <a:pt x="2431643" y="347434"/>
                  <a:pt x="2430335" y="324656"/>
                  <a:pt x="2438400" y="360947"/>
                </a:cubicBezTo>
                <a:cubicBezTo>
                  <a:pt x="2460002" y="458156"/>
                  <a:pt x="2430048" y="359953"/>
                  <a:pt x="2462463" y="457200"/>
                </a:cubicBezTo>
                <a:lnTo>
                  <a:pt x="2470484" y="481263"/>
                </a:lnTo>
                <a:cubicBezTo>
                  <a:pt x="2473158" y="489284"/>
                  <a:pt x="2473815" y="498291"/>
                  <a:pt x="2478505" y="505326"/>
                </a:cubicBezTo>
                <a:cubicBezTo>
                  <a:pt x="2483852" y="513347"/>
                  <a:pt x="2490632" y="520580"/>
                  <a:pt x="2494547" y="529389"/>
                </a:cubicBezTo>
                <a:cubicBezTo>
                  <a:pt x="2532728" y="615296"/>
                  <a:pt x="2490326" y="547120"/>
                  <a:pt x="2526631" y="601578"/>
                </a:cubicBezTo>
                <a:cubicBezTo>
                  <a:pt x="2531979" y="617620"/>
                  <a:pt x="2533294" y="635635"/>
                  <a:pt x="2542674" y="649705"/>
                </a:cubicBezTo>
                <a:cubicBezTo>
                  <a:pt x="2548021" y="657726"/>
                  <a:pt x="2554801" y="664959"/>
                  <a:pt x="2558716" y="673768"/>
                </a:cubicBezTo>
                <a:cubicBezTo>
                  <a:pt x="2580978" y="723857"/>
                  <a:pt x="2563570" y="711919"/>
                  <a:pt x="2590800" y="745957"/>
                </a:cubicBezTo>
                <a:cubicBezTo>
                  <a:pt x="2595524" y="751862"/>
                  <a:pt x="2601495" y="756652"/>
                  <a:pt x="2606842" y="762000"/>
                </a:cubicBezTo>
                <a:lnTo>
                  <a:pt x="2622884" y="810126"/>
                </a:lnTo>
                <a:cubicBezTo>
                  <a:pt x="2625558" y="818147"/>
                  <a:pt x="2626215" y="827154"/>
                  <a:pt x="2630905" y="834189"/>
                </a:cubicBezTo>
                <a:lnTo>
                  <a:pt x="2662989" y="882315"/>
                </a:lnTo>
                <a:cubicBezTo>
                  <a:pt x="2668336" y="890336"/>
                  <a:pt x="2669886" y="903329"/>
                  <a:pt x="2679031" y="906378"/>
                </a:cubicBezTo>
                <a:lnTo>
                  <a:pt x="2703095" y="914400"/>
                </a:lnTo>
                <a:cubicBezTo>
                  <a:pt x="2708442" y="922421"/>
                  <a:pt x="2711609" y="932441"/>
                  <a:pt x="2719137" y="938463"/>
                </a:cubicBezTo>
                <a:cubicBezTo>
                  <a:pt x="2725739" y="943745"/>
                  <a:pt x="2735809" y="942378"/>
                  <a:pt x="2743200" y="946484"/>
                </a:cubicBezTo>
                <a:cubicBezTo>
                  <a:pt x="2760054" y="955847"/>
                  <a:pt x="2775284" y="967873"/>
                  <a:pt x="2791326" y="978568"/>
                </a:cubicBezTo>
                <a:lnTo>
                  <a:pt x="2887579" y="1042736"/>
                </a:lnTo>
                <a:lnTo>
                  <a:pt x="2911642" y="1058778"/>
                </a:lnTo>
                <a:cubicBezTo>
                  <a:pt x="2919663" y="1064126"/>
                  <a:pt x="2926559" y="1071772"/>
                  <a:pt x="2935705" y="1074821"/>
                </a:cubicBezTo>
                <a:cubicBezTo>
                  <a:pt x="2970226" y="1086328"/>
                  <a:pt x="2951566" y="1080791"/>
                  <a:pt x="2991852" y="1090863"/>
                </a:cubicBezTo>
                <a:cubicBezTo>
                  <a:pt x="2999873" y="1096210"/>
                  <a:pt x="3007055" y="1103108"/>
                  <a:pt x="3015916" y="1106905"/>
                </a:cubicBezTo>
                <a:cubicBezTo>
                  <a:pt x="3065680" y="1128232"/>
                  <a:pt x="3164149" y="1108473"/>
                  <a:pt x="3192379" y="1106905"/>
                </a:cubicBezTo>
                <a:cubicBezTo>
                  <a:pt x="3220029" y="1097688"/>
                  <a:pt x="3210463" y="1104863"/>
                  <a:pt x="3224463" y="1090863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 17"/>
          <p:cNvSpPr/>
          <p:nvPr/>
        </p:nvSpPr>
        <p:spPr>
          <a:xfrm>
            <a:off x="1467853" y="1716505"/>
            <a:ext cx="2847473" cy="1098884"/>
          </a:xfrm>
          <a:custGeom>
            <a:avLst/>
            <a:gdLst>
              <a:gd name="connsiteX0" fmla="*/ 0 w 2847473"/>
              <a:gd name="connsiteY0" fmla="*/ 978569 h 1098884"/>
              <a:gd name="connsiteX1" fmla="*/ 376989 w 2847473"/>
              <a:gd name="connsiteY1" fmla="*/ 986590 h 1098884"/>
              <a:gd name="connsiteX2" fmla="*/ 665747 w 2847473"/>
              <a:gd name="connsiteY2" fmla="*/ 609600 h 1098884"/>
              <a:gd name="connsiteX3" fmla="*/ 1772652 w 2847473"/>
              <a:gd name="connsiteY3" fmla="*/ 617621 h 1098884"/>
              <a:gd name="connsiteX4" fmla="*/ 2213810 w 2847473"/>
              <a:gd name="connsiteY4" fmla="*/ 0 h 1098884"/>
              <a:gd name="connsiteX5" fmla="*/ 2847473 w 2847473"/>
              <a:gd name="connsiteY5" fmla="*/ 1098884 h 109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473" h="1098884">
                <a:moveTo>
                  <a:pt x="0" y="978569"/>
                </a:moveTo>
                <a:lnTo>
                  <a:pt x="376989" y="986590"/>
                </a:lnTo>
                <a:lnTo>
                  <a:pt x="665747" y="609600"/>
                </a:lnTo>
                <a:lnTo>
                  <a:pt x="1772652" y="617621"/>
                </a:lnTo>
                <a:lnTo>
                  <a:pt x="2213810" y="0"/>
                </a:lnTo>
                <a:lnTo>
                  <a:pt x="2847473" y="1098884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1418222" y="4884821"/>
            <a:ext cx="39330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Orange </a:t>
            </a:r>
            <a:r>
              <a:rPr lang="en-AU" dirty="0" err="1" smtClean="0"/>
              <a:t>growthrate</a:t>
            </a:r>
            <a:r>
              <a:rPr lang="en-AU" dirty="0" smtClean="0"/>
              <a:t> curve – size per year</a:t>
            </a:r>
          </a:p>
          <a:p>
            <a:pPr marL="342900" indent="-342900">
              <a:buAutoNum type="arabicParenR"/>
            </a:pPr>
            <a:r>
              <a:rPr lang="en-AU" dirty="0" smtClean="0"/>
              <a:t>Initial slow growth</a:t>
            </a:r>
          </a:p>
          <a:p>
            <a:pPr marL="342900" indent="-342900">
              <a:buAutoNum type="arabicParenR"/>
            </a:pPr>
            <a:r>
              <a:rPr lang="en-AU" dirty="0" smtClean="0"/>
              <a:t>Plateau growth  during child</a:t>
            </a:r>
          </a:p>
          <a:p>
            <a:pPr marL="342900" indent="-342900">
              <a:buAutoNum type="arabicParenR"/>
            </a:pPr>
            <a:r>
              <a:rPr lang="en-AU" dirty="0" smtClean="0"/>
              <a:t>Peak growth during juvenile</a:t>
            </a:r>
          </a:p>
          <a:p>
            <a:pPr marL="342900" indent="-342900">
              <a:buAutoNum type="arabicParenR"/>
            </a:pPr>
            <a:r>
              <a:rPr lang="en-AU" dirty="0" smtClean="0"/>
              <a:t>Zero growth once adult</a:t>
            </a:r>
            <a:endParaRPr lang="en-AU" dirty="0"/>
          </a:p>
          <a:p>
            <a:endParaRPr lang="en-AU" dirty="0"/>
          </a:p>
        </p:txBody>
      </p:sp>
      <p:sp>
        <p:nvSpPr>
          <p:cNvPr id="20" name="Freeform 19"/>
          <p:cNvSpPr/>
          <p:nvPr/>
        </p:nvSpPr>
        <p:spPr>
          <a:xfrm>
            <a:off x="5773080" y="4233974"/>
            <a:ext cx="2847473" cy="1098884"/>
          </a:xfrm>
          <a:custGeom>
            <a:avLst/>
            <a:gdLst>
              <a:gd name="connsiteX0" fmla="*/ 0 w 2847473"/>
              <a:gd name="connsiteY0" fmla="*/ 978569 h 1098884"/>
              <a:gd name="connsiteX1" fmla="*/ 376989 w 2847473"/>
              <a:gd name="connsiteY1" fmla="*/ 986590 h 1098884"/>
              <a:gd name="connsiteX2" fmla="*/ 665747 w 2847473"/>
              <a:gd name="connsiteY2" fmla="*/ 609600 h 1098884"/>
              <a:gd name="connsiteX3" fmla="*/ 1772652 w 2847473"/>
              <a:gd name="connsiteY3" fmla="*/ 617621 h 1098884"/>
              <a:gd name="connsiteX4" fmla="*/ 2213810 w 2847473"/>
              <a:gd name="connsiteY4" fmla="*/ 0 h 1098884"/>
              <a:gd name="connsiteX5" fmla="*/ 2847473 w 2847473"/>
              <a:gd name="connsiteY5" fmla="*/ 1098884 h 109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473" h="1098884">
                <a:moveTo>
                  <a:pt x="0" y="978569"/>
                </a:moveTo>
                <a:lnTo>
                  <a:pt x="376989" y="986590"/>
                </a:lnTo>
                <a:lnTo>
                  <a:pt x="665747" y="609600"/>
                </a:lnTo>
                <a:lnTo>
                  <a:pt x="1772652" y="617621"/>
                </a:lnTo>
                <a:lnTo>
                  <a:pt x="2213810" y="0"/>
                </a:lnTo>
                <a:lnTo>
                  <a:pt x="2847473" y="1098884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773080" y="5285874"/>
            <a:ext cx="0" cy="73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58090" y="5285874"/>
            <a:ext cx="0" cy="73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553753" y="4884821"/>
            <a:ext cx="0" cy="73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994911" y="4416272"/>
            <a:ext cx="0" cy="73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602432" y="5324155"/>
            <a:ext cx="0" cy="73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438826" y="4918730"/>
            <a:ext cx="0" cy="73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38658" y="5988441"/>
            <a:ext cx="104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hatchling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5984009" y="6020162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infant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6349686" y="561910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child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7288899" y="5614373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young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8132427" y="607409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adult</a:t>
            </a:r>
            <a:endParaRPr lang="en-AU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817297" y="5332858"/>
            <a:ext cx="33186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773079" y="4308574"/>
            <a:ext cx="1" cy="103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788250">
            <a:off x="7598642" y="4968622"/>
            <a:ext cx="13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Peak growth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50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/>
        </p:nvSpPr>
        <p:spPr>
          <a:xfrm>
            <a:off x="1802659" y="784921"/>
            <a:ext cx="2847473" cy="1098884"/>
          </a:xfrm>
          <a:custGeom>
            <a:avLst/>
            <a:gdLst>
              <a:gd name="connsiteX0" fmla="*/ 0 w 2847473"/>
              <a:gd name="connsiteY0" fmla="*/ 978569 h 1098884"/>
              <a:gd name="connsiteX1" fmla="*/ 376989 w 2847473"/>
              <a:gd name="connsiteY1" fmla="*/ 986590 h 1098884"/>
              <a:gd name="connsiteX2" fmla="*/ 665747 w 2847473"/>
              <a:gd name="connsiteY2" fmla="*/ 609600 h 1098884"/>
              <a:gd name="connsiteX3" fmla="*/ 1772652 w 2847473"/>
              <a:gd name="connsiteY3" fmla="*/ 617621 h 1098884"/>
              <a:gd name="connsiteX4" fmla="*/ 2213810 w 2847473"/>
              <a:gd name="connsiteY4" fmla="*/ 0 h 1098884"/>
              <a:gd name="connsiteX5" fmla="*/ 2847473 w 2847473"/>
              <a:gd name="connsiteY5" fmla="*/ 1098884 h 109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473" h="1098884">
                <a:moveTo>
                  <a:pt x="0" y="978569"/>
                </a:moveTo>
                <a:lnTo>
                  <a:pt x="376989" y="986590"/>
                </a:lnTo>
                <a:lnTo>
                  <a:pt x="665747" y="609600"/>
                </a:lnTo>
                <a:lnTo>
                  <a:pt x="1772652" y="617621"/>
                </a:lnTo>
                <a:lnTo>
                  <a:pt x="2213810" y="0"/>
                </a:lnTo>
                <a:lnTo>
                  <a:pt x="2847473" y="1098884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802659" y="1836821"/>
            <a:ext cx="0" cy="73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187669" y="1836821"/>
            <a:ext cx="0" cy="73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83332" y="1435768"/>
            <a:ext cx="0" cy="1059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024490" y="967219"/>
            <a:ext cx="0" cy="1528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632011" y="1875102"/>
            <a:ext cx="0" cy="73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5" idx="3"/>
          </p:cNvCxnSpPr>
          <p:nvPr/>
        </p:nvCxnSpPr>
        <p:spPr>
          <a:xfrm flipV="1">
            <a:off x="2468405" y="1469677"/>
            <a:ext cx="0" cy="1108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-5400000">
            <a:off x="1241682" y="2927176"/>
            <a:ext cx="106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  <a:r>
              <a:rPr lang="en-AU" dirty="0" smtClean="0"/>
              <a:t>atchling</a:t>
            </a:r>
            <a:endParaRPr lang="en-AU" dirty="0"/>
          </a:p>
        </p:txBody>
      </p:sp>
      <p:sp>
        <p:nvSpPr>
          <p:cNvPr id="44" name="TextBox 43"/>
          <p:cNvSpPr txBox="1"/>
          <p:nvPr/>
        </p:nvSpPr>
        <p:spPr>
          <a:xfrm rot="-5400000">
            <a:off x="1819587" y="2761361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</a:t>
            </a:r>
            <a:r>
              <a:rPr lang="en-AU" dirty="0" smtClean="0"/>
              <a:t>nfant</a:t>
            </a:r>
            <a:endParaRPr lang="en-AU" dirty="0"/>
          </a:p>
        </p:txBody>
      </p:sp>
      <p:sp>
        <p:nvSpPr>
          <p:cNvPr id="45" name="TextBox 44"/>
          <p:cNvSpPr txBox="1"/>
          <p:nvPr/>
        </p:nvSpPr>
        <p:spPr>
          <a:xfrm rot="-5400000">
            <a:off x="2139629" y="272205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Child</a:t>
            </a:r>
            <a:endParaRPr lang="en-AU" dirty="0"/>
          </a:p>
        </p:txBody>
      </p:sp>
      <p:sp>
        <p:nvSpPr>
          <p:cNvPr id="46" name="TextBox 45"/>
          <p:cNvSpPr txBox="1"/>
          <p:nvPr/>
        </p:nvSpPr>
        <p:spPr>
          <a:xfrm rot="-5400000">
            <a:off x="2964196" y="2962345"/>
            <a:ext cx="11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Early Teen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 rot="-5400000">
            <a:off x="4328189" y="27388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Ad</a:t>
            </a:r>
            <a:r>
              <a:rPr lang="en-AU" dirty="0" smtClean="0"/>
              <a:t>ult</a:t>
            </a:r>
            <a:endParaRPr lang="en-AU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846876" y="1883805"/>
            <a:ext cx="33186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802658" y="859521"/>
            <a:ext cx="1" cy="103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-5400000">
            <a:off x="3524611" y="2905855"/>
            <a:ext cx="10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LateTeen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220755" y="1771650"/>
            <a:ext cx="335137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630455" y="1400175"/>
            <a:ext cx="194167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059080" y="762000"/>
            <a:ext cx="151304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48325" y="577334"/>
            <a:ext cx="22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PeakTeenGrowthRate</a:t>
            </a:r>
            <a:endParaRPr lang="en-AU" dirty="0"/>
          </a:p>
        </p:txBody>
      </p:sp>
      <p:sp>
        <p:nvSpPr>
          <p:cNvPr id="56" name="TextBox 55"/>
          <p:cNvSpPr txBox="1"/>
          <p:nvPr/>
        </p:nvSpPr>
        <p:spPr>
          <a:xfrm>
            <a:off x="5648325" y="1149697"/>
            <a:ext cx="178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ChildGrowthRate</a:t>
            </a:r>
            <a:endParaRPr lang="en-AU" dirty="0"/>
          </a:p>
        </p:txBody>
      </p:sp>
      <p:sp>
        <p:nvSpPr>
          <p:cNvPr id="57" name="TextBox 56"/>
          <p:cNvSpPr txBox="1"/>
          <p:nvPr/>
        </p:nvSpPr>
        <p:spPr>
          <a:xfrm>
            <a:off x="5648325" y="1574449"/>
            <a:ext cx="219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HatchlingGrowthRate</a:t>
            </a:r>
            <a:endParaRPr lang="en-AU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2785710"/>
            <a:ext cx="6206266" cy="372497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66750" y="4686300"/>
            <a:ext cx="393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PhysicalSize</a:t>
            </a:r>
            <a:r>
              <a:rPr lang="en-AU" dirty="0" smtClean="0"/>
              <a:t> follows a </a:t>
            </a:r>
            <a:r>
              <a:rPr lang="en-AU" dirty="0" err="1" smtClean="0"/>
              <a:t>growthrate</a:t>
            </a:r>
            <a:r>
              <a:rPr lang="en-AU" dirty="0" smtClean="0"/>
              <a:t> profile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516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38175"/>
            <a:ext cx="2522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Physical Maturity</a:t>
            </a:r>
          </a:p>
          <a:p>
            <a:r>
              <a:rPr lang="en-AU" dirty="0" smtClean="0"/>
              <a:t>Emotional Maturity</a:t>
            </a:r>
          </a:p>
          <a:p>
            <a:r>
              <a:rPr lang="en-AU" dirty="0" smtClean="0"/>
              <a:t>Breath Weapon Maturity</a:t>
            </a:r>
            <a:endParaRPr lang="en-A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469659" y="2322596"/>
            <a:ext cx="0" cy="73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854669" y="2322596"/>
            <a:ext cx="0" cy="73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250332" y="1921543"/>
            <a:ext cx="0" cy="1059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691490" y="1452994"/>
            <a:ext cx="0" cy="1528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299011" y="2360877"/>
            <a:ext cx="0" cy="73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3"/>
          </p:cNvCxnSpPr>
          <p:nvPr/>
        </p:nvCxnSpPr>
        <p:spPr>
          <a:xfrm flipV="1">
            <a:off x="5135405" y="1955452"/>
            <a:ext cx="0" cy="1108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-5400000">
            <a:off x="3908682" y="3412951"/>
            <a:ext cx="106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  <a:r>
              <a:rPr lang="en-AU" dirty="0" smtClean="0"/>
              <a:t>atchling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 rot="-5400000">
            <a:off x="4486587" y="3247136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</a:t>
            </a:r>
            <a:r>
              <a:rPr lang="en-AU" dirty="0" smtClean="0"/>
              <a:t>nfant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 rot="-5400000">
            <a:off x="4806629" y="320783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Child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 rot="-5400000">
            <a:off x="5631196" y="3448120"/>
            <a:ext cx="11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Early Teen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 rot="-5400000">
            <a:off x="6995189" y="32246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Ad</a:t>
            </a:r>
            <a:r>
              <a:rPr lang="en-AU" dirty="0" smtClean="0"/>
              <a:t>ult</a:t>
            </a:r>
            <a:endParaRPr lang="en-AU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513876" y="2369580"/>
            <a:ext cx="33186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469658" y="1345296"/>
            <a:ext cx="1" cy="103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-5400000">
            <a:off x="6191611" y="3391630"/>
            <a:ext cx="10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LateTeen</a:t>
            </a:r>
            <a:endParaRPr lang="en-AU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887755" y="2312430"/>
            <a:ext cx="335137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297455" y="1885950"/>
            <a:ext cx="194167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45130" y="1476375"/>
            <a:ext cx="151304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34375" y="1291709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EmotionalMaturityLateTeen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8315325" y="1635472"/>
            <a:ext cx="285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EmotionalMaturityEarlyTeen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8315325" y="2175329"/>
            <a:ext cx="25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EmotionalMaturityInfant</a:t>
            </a:r>
            <a:endParaRPr lang="en-AU" dirty="0"/>
          </a:p>
        </p:txBody>
      </p:sp>
      <p:sp>
        <p:nvSpPr>
          <p:cNvPr id="24" name="Freeform 23"/>
          <p:cNvSpPr/>
          <p:nvPr/>
        </p:nvSpPr>
        <p:spPr>
          <a:xfrm>
            <a:off x="4472940" y="1249680"/>
            <a:ext cx="3421380" cy="1120140"/>
          </a:xfrm>
          <a:custGeom>
            <a:avLst/>
            <a:gdLst>
              <a:gd name="connsiteX0" fmla="*/ 0 w 3421380"/>
              <a:gd name="connsiteY0" fmla="*/ 1120140 h 1120140"/>
              <a:gd name="connsiteX1" fmla="*/ 388620 w 3421380"/>
              <a:gd name="connsiteY1" fmla="*/ 1059180 h 1120140"/>
              <a:gd name="connsiteX2" fmla="*/ 807720 w 3421380"/>
              <a:gd name="connsiteY2" fmla="*/ 967740 h 1120140"/>
              <a:gd name="connsiteX3" fmla="*/ 1767840 w 3421380"/>
              <a:gd name="connsiteY3" fmla="*/ 670560 h 1120140"/>
              <a:gd name="connsiteX4" fmla="*/ 2217420 w 3421380"/>
              <a:gd name="connsiteY4" fmla="*/ 213360 h 1120140"/>
              <a:gd name="connsiteX5" fmla="*/ 2788920 w 3421380"/>
              <a:gd name="connsiteY5" fmla="*/ 7620 h 1120140"/>
              <a:gd name="connsiteX6" fmla="*/ 3421380 w 3421380"/>
              <a:gd name="connsiteY6" fmla="*/ 0 h 1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1380" h="1120140">
                <a:moveTo>
                  <a:pt x="0" y="1120140"/>
                </a:moveTo>
                <a:lnTo>
                  <a:pt x="388620" y="1059180"/>
                </a:lnTo>
                <a:lnTo>
                  <a:pt x="807720" y="967740"/>
                </a:lnTo>
                <a:lnTo>
                  <a:pt x="1767840" y="670560"/>
                </a:lnTo>
                <a:lnTo>
                  <a:pt x="2217420" y="213360"/>
                </a:lnTo>
                <a:lnTo>
                  <a:pt x="2788920" y="7620"/>
                </a:lnTo>
                <a:lnTo>
                  <a:pt x="34213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/>
          <p:cNvSpPr txBox="1"/>
          <p:nvPr/>
        </p:nvSpPr>
        <p:spPr>
          <a:xfrm>
            <a:off x="8315325" y="1902145"/>
            <a:ext cx="243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EmotionalMaturityChild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505276" y="1987808"/>
            <a:ext cx="293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These follow a defined curve,</a:t>
            </a:r>
          </a:p>
          <a:p>
            <a:r>
              <a:rPr lang="en-AU" dirty="0" smtClean="0"/>
              <a:t>Not a growth rate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452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2019-08-03T07:14:47Z</dcterms:created>
  <dcterms:modified xsi:type="dcterms:W3CDTF">2019-08-04T07:39:22Z</dcterms:modified>
</cp:coreProperties>
</file>