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58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417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761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2784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2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1109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949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2468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648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081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954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204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602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2475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16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270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1338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039BBF-BC1F-46C0-950A-21279DB75C4C}" type="datetimeFigureOut">
              <a:rPr lang="es-SV" smtClean="0"/>
              <a:t>3/10/2019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8C69-6CC6-40D0-AA9C-D52846E5BD0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8060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6EC8-D690-4BF1-83A2-30EB2075E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Diagramas UML y de RELACION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3310A-BCD4-40AA-A6BB-E8287C876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2959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9BFEE-D8E0-492E-88B4-3824708F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75C0D-ABF3-4369-93D5-9DF5E58D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62F344-477E-4504-B7F3-B69BCD3C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50" y="0"/>
            <a:ext cx="6176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DBA8D-CB8C-4A0E-AE6F-D743302E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4" y="2541577"/>
            <a:ext cx="9404723" cy="1400530"/>
          </a:xfrm>
        </p:spPr>
        <p:txBody>
          <a:bodyPr/>
          <a:lstStyle/>
          <a:p>
            <a:r>
              <a:rPr lang="es-SV" sz="8000" dirty="0"/>
              <a:t>Diagramas UML</a:t>
            </a:r>
          </a:p>
        </p:txBody>
      </p:sp>
    </p:spTree>
    <p:extLst>
      <p:ext uri="{BB962C8B-B14F-4D97-AF65-F5344CB8AC3E}">
        <p14:creationId xmlns:p14="http://schemas.microsoft.com/office/powerpoint/2010/main" val="337220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6D91-16B8-4559-BC6D-25F64DFC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77661D-3570-4CB0-AC97-731391BB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5" y="38271"/>
            <a:ext cx="6970751" cy="6781457"/>
          </a:xfrm>
        </p:spPr>
      </p:pic>
    </p:spTree>
    <p:extLst>
      <p:ext uri="{BB962C8B-B14F-4D97-AF65-F5344CB8AC3E}">
        <p14:creationId xmlns:p14="http://schemas.microsoft.com/office/powerpoint/2010/main" val="25525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FB4A-40EC-42F9-ABC9-2EF3EEE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D01EEA-83A2-4F0B-87C0-41F099FF9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88" y="-5022"/>
            <a:ext cx="7541702" cy="6864642"/>
          </a:xfrm>
        </p:spPr>
      </p:pic>
    </p:spTree>
    <p:extLst>
      <p:ext uri="{BB962C8B-B14F-4D97-AF65-F5344CB8AC3E}">
        <p14:creationId xmlns:p14="http://schemas.microsoft.com/office/powerpoint/2010/main" val="404790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91CA4-8F1B-4FED-9401-379A303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5CFD2E-7974-4EBC-962B-BE3D8888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18" y="-11837"/>
            <a:ext cx="7961153" cy="6891107"/>
          </a:xfrm>
        </p:spPr>
      </p:pic>
    </p:spTree>
    <p:extLst>
      <p:ext uri="{BB962C8B-B14F-4D97-AF65-F5344CB8AC3E}">
        <p14:creationId xmlns:p14="http://schemas.microsoft.com/office/powerpoint/2010/main" val="25022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CD45-421B-4FBB-8CB7-336945F0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10" name="Marcador de contenido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525CD93-DC1B-4019-A755-74CF04C2F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0"/>
            <a:ext cx="10626727" cy="6858000"/>
          </a:xfrm>
        </p:spPr>
      </p:pic>
    </p:spTree>
    <p:extLst>
      <p:ext uri="{BB962C8B-B14F-4D97-AF65-F5344CB8AC3E}">
        <p14:creationId xmlns:p14="http://schemas.microsoft.com/office/powerpoint/2010/main" val="37502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69E4-44AD-4DD1-B4A3-92037D6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9" y="2323463"/>
            <a:ext cx="9404723" cy="1400530"/>
          </a:xfrm>
        </p:spPr>
        <p:txBody>
          <a:bodyPr/>
          <a:lstStyle/>
          <a:p>
            <a:r>
              <a:rPr lang="es-SV" sz="6000" dirty="0"/>
              <a:t>Diagramas de Relación</a:t>
            </a:r>
          </a:p>
        </p:txBody>
      </p:sp>
    </p:spTree>
    <p:extLst>
      <p:ext uri="{BB962C8B-B14F-4D97-AF65-F5344CB8AC3E}">
        <p14:creationId xmlns:p14="http://schemas.microsoft.com/office/powerpoint/2010/main" val="8948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23E72CE5-AF67-4D4C-8C85-4A232F71EA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86A6A79-AE20-4A62-8E18-3BFF82A17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E2295A-E454-4F74-9294-FF02B367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0"/>
            <a:ext cx="11214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28AA-45EA-42D1-ABD1-5A3440E2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AD3EB-F59F-41B0-9D88-6F1C79B8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673B6A2-7022-4874-A3E0-D3A6ABA52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7F5962-FE7B-49BE-BD9C-7592716D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6" y="-6747"/>
            <a:ext cx="10142203" cy="68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10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Diagramas UML y de RELACION</vt:lpstr>
      <vt:lpstr>Diagramas UML</vt:lpstr>
      <vt:lpstr>Presentación de PowerPoint</vt:lpstr>
      <vt:lpstr>Presentación de PowerPoint</vt:lpstr>
      <vt:lpstr>Presentación de PowerPoint</vt:lpstr>
      <vt:lpstr>Presentación de PowerPoint</vt:lpstr>
      <vt:lpstr>Diagramas de Relación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 y de RELACION</dc:title>
  <dc:creator>Andrés Eduardo Molina Moz</dc:creator>
  <cp:lastModifiedBy>ismael azucar</cp:lastModifiedBy>
  <cp:revision>5</cp:revision>
  <dcterms:created xsi:type="dcterms:W3CDTF">2019-10-04T02:26:17Z</dcterms:created>
  <dcterms:modified xsi:type="dcterms:W3CDTF">2019-10-04T03:49:45Z</dcterms:modified>
</cp:coreProperties>
</file>