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3F0F-2A4C-46D5-95CF-672757471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5E2326-78E8-4DE6-99EA-EB04F199F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8C1E9B-011F-4128-94A3-67E6CA5A2B5B}"/>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5" name="Footer Placeholder 4">
            <a:extLst>
              <a:ext uri="{FF2B5EF4-FFF2-40B4-BE49-F238E27FC236}">
                <a16:creationId xmlns:a16="http://schemas.microsoft.com/office/drawing/2014/main" id="{23AE8135-BA0B-46F0-929E-B70641BF7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271F1D-1CF0-4BA4-98AC-8414D71D8967}"/>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2510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2450-B353-4CE7-BF8D-99A8373517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C8C4F8-106B-41C6-84D9-63B49A566E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283602-C969-4FD4-B7F9-FE70573E9F7C}"/>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5" name="Footer Placeholder 4">
            <a:extLst>
              <a:ext uri="{FF2B5EF4-FFF2-40B4-BE49-F238E27FC236}">
                <a16:creationId xmlns:a16="http://schemas.microsoft.com/office/drawing/2014/main" id="{B90EDCDE-DF41-4764-9CC5-0C0C607B5E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873EA7-786C-4F82-979D-CFDB13524744}"/>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189057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CD390-2D44-45C7-97D8-961F3A199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673FAE-DB7F-4599-B4D2-8C9B6292AA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37F983-3076-484B-AD76-84D80D4BAB2B}"/>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5" name="Footer Placeholder 4">
            <a:extLst>
              <a:ext uri="{FF2B5EF4-FFF2-40B4-BE49-F238E27FC236}">
                <a16:creationId xmlns:a16="http://schemas.microsoft.com/office/drawing/2014/main" id="{6A586F35-6810-4118-BA04-7D44031EA1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CD15C7-238E-491F-A3AA-465CB4FE9BF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36359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9BE0-3377-4417-A403-9A50164700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8D1F1B-B6F1-4AA6-B38D-C62B7BB33E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C7707C-4450-4D49-A0EA-82DD51FEEBFD}"/>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5" name="Footer Placeholder 4">
            <a:extLst>
              <a:ext uri="{FF2B5EF4-FFF2-40B4-BE49-F238E27FC236}">
                <a16:creationId xmlns:a16="http://schemas.microsoft.com/office/drawing/2014/main" id="{115676BB-4539-46B0-836F-957DB54FF2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800C3-AEB6-4375-A9CC-3223A37B68A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07818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42B2-CEC7-4C8F-847F-FB9CB2E8D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200F49-FF56-4B26-826C-385F0A695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C2C040-E391-4CFA-967F-AB1112F8A015}"/>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5" name="Footer Placeholder 4">
            <a:extLst>
              <a:ext uri="{FF2B5EF4-FFF2-40B4-BE49-F238E27FC236}">
                <a16:creationId xmlns:a16="http://schemas.microsoft.com/office/drawing/2014/main" id="{BEFA6031-6F31-4E81-93D8-76ECC4F93F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5EFD9-AD7C-48C2-86A9-7F80936633DF}"/>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10794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EAE9-DB61-41C8-A1C2-70C351C57A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737997-2CDE-4E38-A0AA-964C1390B6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AF1742-A1A0-4729-A4CB-83AB3CB22B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EA2520-61BF-4D42-A80A-0231ADDCBEAA}"/>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6" name="Footer Placeholder 5">
            <a:extLst>
              <a:ext uri="{FF2B5EF4-FFF2-40B4-BE49-F238E27FC236}">
                <a16:creationId xmlns:a16="http://schemas.microsoft.com/office/drawing/2014/main" id="{31D3AD9F-E3CD-42F5-97CB-BEC47485D0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5A00C4-733E-4144-8372-81A16FE05328}"/>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76716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0305-1381-4FE2-A94F-FCE2090959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9630BB-9CF4-4D03-BA61-A75689866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855F7-EB53-44D8-94A6-DB237D6A49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D24867D-4CB6-46A8-BFEF-84732189F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3F4E79-8F41-4E67-8AC7-15F764D03F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583715-D2B7-4627-8949-43245A2206F7}"/>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8" name="Footer Placeholder 7">
            <a:extLst>
              <a:ext uri="{FF2B5EF4-FFF2-40B4-BE49-F238E27FC236}">
                <a16:creationId xmlns:a16="http://schemas.microsoft.com/office/drawing/2014/main" id="{715E0437-AD11-4C7D-8F72-42179A4D6F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6675BDA-A0FA-4E9A-9432-180E0CC309B3}"/>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52238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E140-58A1-4992-B1B7-85E3299A36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004025-860A-4019-9CB2-7B7F7E97CF20}"/>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4" name="Footer Placeholder 3">
            <a:extLst>
              <a:ext uri="{FF2B5EF4-FFF2-40B4-BE49-F238E27FC236}">
                <a16:creationId xmlns:a16="http://schemas.microsoft.com/office/drawing/2014/main" id="{F6E1AD1D-9C4E-49C4-9C2A-98AE942494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F2B32-18B0-4326-BB05-EB8C9ABC5466}"/>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77751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00B9-42FA-44A8-A355-84E2C9AE73D9}"/>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3" name="Footer Placeholder 2">
            <a:extLst>
              <a:ext uri="{FF2B5EF4-FFF2-40B4-BE49-F238E27FC236}">
                <a16:creationId xmlns:a16="http://schemas.microsoft.com/office/drawing/2014/main" id="{40EC9A38-62C2-4999-BD4E-CC59B9AFA8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11204B-627A-426B-BBF9-6CCBD7EE4526}"/>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20115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822A-65EE-4BBF-AE0A-C4C0F1513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EFA017-A7CD-49C6-AC82-A594F1C52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41FE91-53A7-4D78-BC6D-9E2C9D9A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A5F102-1EB2-47BC-9E4B-26CFE8A942AE}"/>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6" name="Footer Placeholder 5">
            <a:extLst>
              <a:ext uri="{FF2B5EF4-FFF2-40B4-BE49-F238E27FC236}">
                <a16:creationId xmlns:a16="http://schemas.microsoft.com/office/drawing/2014/main" id="{3AC6135C-98D0-42C3-B309-9323E76DCA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DBF379-C6CA-4188-BBFA-2FB69F02D079}"/>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361748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AB6A-F865-412A-9886-CBB06407D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C73B74-59C2-4A6D-98C3-2B3076E71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39A615-D312-47D9-B8C7-D3A384786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DE2026-0E80-482D-AD8E-381CA15DA804}"/>
              </a:ext>
            </a:extLst>
          </p:cNvPr>
          <p:cNvSpPr>
            <a:spLocks noGrp="1"/>
          </p:cNvSpPr>
          <p:nvPr>
            <p:ph type="dt" sz="half" idx="10"/>
          </p:nvPr>
        </p:nvSpPr>
        <p:spPr/>
        <p:txBody>
          <a:bodyPr/>
          <a:lstStyle/>
          <a:p>
            <a:fld id="{34B73A4D-71B2-445B-81B6-6B4DE51B0FAB}" type="datetimeFigureOut">
              <a:rPr lang="en-GB" smtClean="0"/>
              <a:t>19/11/2019</a:t>
            </a:fld>
            <a:endParaRPr lang="en-GB"/>
          </a:p>
        </p:txBody>
      </p:sp>
      <p:sp>
        <p:nvSpPr>
          <p:cNvPr id="6" name="Footer Placeholder 5">
            <a:extLst>
              <a:ext uri="{FF2B5EF4-FFF2-40B4-BE49-F238E27FC236}">
                <a16:creationId xmlns:a16="http://schemas.microsoft.com/office/drawing/2014/main" id="{DA33349A-61A2-4EAF-829A-A3E3F3D68D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AEB943-B5B4-426F-82BC-EFD0257D0F81}"/>
              </a:ext>
            </a:extLst>
          </p:cNvPr>
          <p:cNvSpPr>
            <a:spLocks noGrp="1"/>
          </p:cNvSpPr>
          <p:nvPr>
            <p:ph type="sldNum" sz="quarter" idx="12"/>
          </p:nvPr>
        </p:nvSpPr>
        <p:spPr/>
        <p:txBody>
          <a:bodyPr/>
          <a:lstStyle/>
          <a:p>
            <a:fld id="{D08CFE42-AE81-4B3C-9840-1911B6070A62}" type="slidenum">
              <a:rPr lang="en-GB" smtClean="0"/>
              <a:t>‹#›</a:t>
            </a:fld>
            <a:endParaRPr lang="en-GB"/>
          </a:p>
        </p:txBody>
      </p:sp>
    </p:spTree>
    <p:extLst>
      <p:ext uri="{BB962C8B-B14F-4D97-AF65-F5344CB8AC3E}">
        <p14:creationId xmlns:p14="http://schemas.microsoft.com/office/powerpoint/2010/main" val="410466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D2182-A3AE-499A-AAF1-CA65608F3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2A3AD2-8E1D-4148-8F6F-5A735AA48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966936-0AA6-4C3C-895B-9FF621089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73A4D-71B2-445B-81B6-6B4DE51B0FAB}" type="datetimeFigureOut">
              <a:rPr lang="en-GB" smtClean="0"/>
              <a:t>19/11/2019</a:t>
            </a:fld>
            <a:endParaRPr lang="en-GB"/>
          </a:p>
        </p:txBody>
      </p:sp>
      <p:sp>
        <p:nvSpPr>
          <p:cNvPr id="5" name="Footer Placeholder 4">
            <a:extLst>
              <a:ext uri="{FF2B5EF4-FFF2-40B4-BE49-F238E27FC236}">
                <a16:creationId xmlns:a16="http://schemas.microsoft.com/office/drawing/2014/main" id="{DCEC5B5C-301E-469F-A93A-A35CF61BB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A2E5D18-37DD-41BC-B7DC-E248E7716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CFE42-AE81-4B3C-9840-1911B6070A62}" type="slidenum">
              <a:rPr lang="en-GB" smtClean="0"/>
              <a:t>‹#›</a:t>
            </a:fld>
            <a:endParaRPr lang="en-GB"/>
          </a:p>
        </p:txBody>
      </p:sp>
    </p:spTree>
    <p:extLst>
      <p:ext uri="{BB962C8B-B14F-4D97-AF65-F5344CB8AC3E}">
        <p14:creationId xmlns:p14="http://schemas.microsoft.com/office/powerpoint/2010/main" val="164741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8C53C-B404-4A02-8394-A21C0283A0D7}"/>
              </a:ext>
            </a:extLst>
          </p:cNvPr>
          <p:cNvSpPr>
            <a:spLocks noGrp="1"/>
          </p:cNvSpPr>
          <p:nvPr>
            <p:ph type="ctrTitle"/>
          </p:nvPr>
        </p:nvSpPr>
        <p:spPr>
          <a:xfrm>
            <a:off x="655320" y="365125"/>
            <a:ext cx="9013052" cy="1623312"/>
          </a:xfrm>
        </p:spPr>
        <p:txBody>
          <a:bodyPr vert="horz" lIns="91440" tIns="45720" rIns="91440" bIns="45720" rtlCol="0" anchor="b">
            <a:normAutofit/>
          </a:bodyPr>
          <a:lstStyle/>
          <a:p>
            <a:pPr algn="l"/>
            <a:r>
              <a:rPr lang="en-US" sz="4000" kern="1200">
                <a:solidFill>
                  <a:schemeClr val="tx1"/>
                </a:solidFill>
                <a:latin typeface="+mj-lt"/>
                <a:ea typeface="+mj-ea"/>
                <a:cs typeface="+mj-cs"/>
              </a:rPr>
              <a:t>Prison Runner </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ED09EF2-48C7-4071-988C-CA4194DBEFC3}"/>
              </a:ext>
            </a:extLst>
          </p:cNvPr>
          <p:cNvSpPr>
            <a:spLocks noGrp="1"/>
          </p:cNvSpPr>
          <p:nvPr>
            <p:ph type="subTitle" idx="1"/>
          </p:nvPr>
        </p:nvSpPr>
        <p:spPr>
          <a:xfrm>
            <a:off x="655320" y="2644518"/>
            <a:ext cx="9013052" cy="3327251"/>
          </a:xfrm>
        </p:spPr>
        <p:txBody>
          <a:bodyPr vert="horz" lIns="91440" tIns="45720" rIns="91440" bIns="45720" rtlCol="0">
            <a:normAutofit/>
          </a:bodyPr>
          <a:lstStyle/>
          <a:p>
            <a:pPr algn="l"/>
            <a:r>
              <a:rPr lang="en-US" sz="2000" dirty="0"/>
              <a:t>GAM 110 Team 13</a:t>
            </a:r>
          </a:p>
          <a:p>
            <a:pPr indent="-228600" algn="l">
              <a:buFont typeface="Arial" panose="020B0604020202020204" pitchFamily="34" charset="0"/>
              <a:buChar char="•"/>
            </a:pPr>
            <a:r>
              <a:rPr lang="en-US" sz="2000" dirty="0"/>
              <a:t>Genre: Survival Prison </a:t>
            </a:r>
          </a:p>
          <a:p>
            <a:pPr indent="-228600" algn="l">
              <a:buFont typeface="Arial" panose="020B0604020202020204" pitchFamily="34" charset="0"/>
              <a:buChar char="•"/>
            </a:pPr>
            <a:r>
              <a:rPr lang="en-US" sz="2000" dirty="0"/>
              <a:t>Goal/Aim: Save everyone </a:t>
            </a:r>
          </a:p>
          <a:p>
            <a:pPr indent="-228600" algn="l">
              <a:buFont typeface="Arial" panose="020B0604020202020204" pitchFamily="34" charset="0"/>
              <a:buChar char="•"/>
            </a:pPr>
            <a:r>
              <a:rPr lang="en-US" sz="2000" dirty="0"/>
              <a:t>Rules: Probability and randomness </a:t>
            </a:r>
          </a:p>
          <a:p>
            <a:pPr indent="-228600" algn="l">
              <a:buFont typeface="Arial" panose="020B0604020202020204" pitchFamily="34" charset="0"/>
              <a:buChar char="•"/>
            </a:pPr>
            <a:r>
              <a:rPr lang="en-US" sz="2000" dirty="0"/>
              <a:t>Wildcard: Swinging </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8144089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03044D8-B393-4A70-B421-89C693709993}"/>
              </a:ext>
            </a:extLst>
          </p:cNvPr>
          <p:cNvSpPr txBox="1">
            <a:spLocks/>
          </p:cNvSpPr>
          <p:nvPr/>
        </p:nvSpPr>
        <p:spPr>
          <a:xfrm>
            <a:off x="801098" y="1396289"/>
            <a:ext cx="6387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Design </a:t>
            </a:r>
          </a:p>
        </p:txBody>
      </p:sp>
      <p:sp>
        <p:nvSpPr>
          <p:cNvPr id="3" name="Content Placeholder 2">
            <a:extLst>
              <a:ext uri="{FF2B5EF4-FFF2-40B4-BE49-F238E27FC236}">
                <a16:creationId xmlns:a16="http://schemas.microsoft.com/office/drawing/2014/main" id="{158C1E15-4911-49D9-A726-E125106CC972}"/>
              </a:ext>
            </a:extLst>
          </p:cNvPr>
          <p:cNvSpPr>
            <a:spLocks noGrp="1"/>
          </p:cNvSpPr>
          <p:nvPr>
            <p:ph idx="1"/>
          </p:nvPr>
        </p:nvSpPr>
        <p:spPr>
          <a:xfrm>
            <a:off x="805542" y="2871982"/>
            <a:ext cx="6382657" cy="3181684"/>
          </a:xfrm>
        </p:spPr>
        <p:txBody>
          <a:bodyPr vert="horz" lIns="91440" tIns="45720" rIns="91440" bIns="45720" rtlCol="0" anchor="t">
            <a:normAutofit/>
          </a:bodyPr>
          <a:lstStyle/>
          <a:p>
            <a:pPr marL="0"/>
            <a:r>
              <a:rPr lang="en-US" sz="1800"/>
              <a:t>Originally we were going to do Donkey Kong Jr style, but we ended up with an endless runner type style.  We were planning for the character to swing on vines, but scrapped that idea due to lack of time.</a:t>
            </a:r>
          </a:p>
          <a:p>
            <a:pPr marL="0"/>
            <a:endParaRPr lang="en-US" sz="1800"/>
          </a:p>
        </p:txBody>
      </p:sp>
      <p:sp>
        <p:nvSpPr>
          <p:cNvPr id="11" name="Freeform: Shape 10">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BC650A3-B2FB-45F9-BB9D-CFA98510FD13}"/>
              </a:ext>
            </a:extLst>
          </p:cNvPr>
          <p:cNvPicPr>
            <a:picLocks noChangeAspect="1"/>
          </p:cNvPicPr>
          <p:nvPr/>
        </p:nvPicPr>
        <p:blipFill rotWithShape="1">
          <a:blip r:embed="rId2"/>
          <a:srcRect l="9033" r="25684"/>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3" name="Freeform: Shape 12">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71F4F4-CA81-45EC-B8E8-2D4B7CAF8D15}"/>
              </a:ext>
            </a:extLst>
          </p:cNvPr>
          <p:cNvPicPr>
            <a:picLocks noChangeAspect="1"/>
          </p:cNvPicPr>
          <p:nvPr/>
        </p:nvPicPr>
        <p:blipFill rotWithShape="1">
          <a:blip r:embed="rId3"/>
          <a:srcRect l="9092" r="8904" b="4"/>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1390315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0AAC-DB53-468D-BE3D-4351AFA724F7}"/>
              </a:ext>
            </a:extLst>
          </p:cNvPr>
          <p:cNvSpPr>
            <a:spLocks noGrp="1"/>
          </p:cNvSpPr>
          <p:nvPr>
            <p:ph type="title"/>
          </p:nvPr>
        </p:nvSpPr>
        <p:spPr>
          <a:xfrm>
            <a:off x="801098" y="1396289"/>
            <a:ext cx="5712824" cy="1325563"/>
          </a:xfrm>
        </p:spPr>
        <p:txBody>
          <a:bodyPr vert="horz" lIns="91440" tIns="45720" rIns="91440" bIns="45720" rtlCol="0" anchor="ctr">
            <a:normAutofit/>
          </a:bodyPr>
          <a:lstStyle/>
          <a:p>
            <a:r>
              <a:rPr lang="en-US" kern="1200">
                <a:solidFill>
                  <a:schemeClr val="tx1"/>
                </a:solidFill>
                <a:latin typeface="+mj-lt"/>
                <a:ea typeface="+mj-ea"/>
                <a:cs typeface="+mj-cs"/>
              </a:rPr>
              <a:t>Art and animation  </a:t>
            </a:r>
          </a:p>
        </p:txBody>
      </p:sp>
      <p:sp>
        <p:nvSpPr>
          <p:cNvPr id="5" name="TextBox 4">
            <a:extLst>
              <a:ext uri="{FF2B5EF4-FFF2-40B4-BE49-F238E27FC236}">
                <a16:creationId xmlns:a16="http://schemas.microsoft.com/office/drawing/2014/main" id="{2D6080AB-A9C6-4646-9CCE-E157B945B573}"/>
              </a:ext>
            </a:extLst>
          </p:cNvPr>
          <p:cNvSpPr txBox="1"/>
          <p:nvPr/>
        </p:nvSpPr>
        <p:spPr>
          <a:xfrm>
            <a:off x="805543" y="2871982"/>
            <a:ext cx="4558309" cy="31816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Our art and animation specialist worked closely to get the art and animation done for our game. </a:t>
            </a:r>
          </a:p>
        </p:txBody>
      </p:sp>
      <p:sp>
        <p:nvSpPr>
          <p:cNvPr id="1030" name="Oval 72">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1" name="Freeform: Shape 74">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media.discordapp.net/attachments/642444107381211159/643561675764531230/man.png?width=676&amp;height=676">
            <a:extLst>
              <a:ext uri="{FF2B5EF4-FFF2-40B4-BE49-F238E27FC236}">
                <a16:creationId xmlns:a16="http://schemas.microsoft.com/office/drawing/2014/main" id="{94FFC7FF-917A-49D0-8C52-7FE35F953C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4"/>
          <a:stretch/>
        </p:blipFill>
        <p:spPr bwMode="auto">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https://cdn.discordapp.com/attachments/642444107381211159/644206097346854944/ASSETS-WIP2.png">
            <a:extLst>
              <a:ext uri="{FF2B5EF4-FFF2-40B4-BE49-F238E27FC236}">
                <a16:creationId xmlns:a16="http://schemas.microsoft.com/office/drawing/2014/main" id="{2C32C031-08DA-4958-A79E-7AF70ECE2B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580"/>
          <a:stretch/>
        </p:blipFill>
        <p:spPr bwMode="auto">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noFill/>
          <a:extLst>
            <a:ext uri="{909E8E84-426E-40DD-AFC4-6F175D3DCCD1}">
              <a14:hiddenFill xmlns:a14="http://schemas.microsoft.com/office/drawing/2010/main">
                <a:solidFill>
                  <a:srgbClr val="FFFFFF"/>
                </a:solidFill>
              </a14:hiddenFill>
            </a:ext>
          </a:extLst>
        </p:spPr>
      </p:pic>
      <p:sp>
        <p:nvSpPr>
          <p:cNvPr id="1032" name="Freeform: Shape 76">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B8E6BD9-AF3C-4D7B-AA0A-BCA3CC8D49A9}"/>
              </a:ext>
            </a:extLst>
          </p:cNvPr>
          <p:cNvPicPr>
            <a:picLocks noGrp="1" noChangeAspect="1"/>
          </p:cNvPicPr>
          <p:nvPr>
            <p:ph idx="1"/>
          </p:nvPr>
        </p:nvPicPr>
        <p:blipFill rotWithShape="1">
          <a:blip r:embed="rId4"/>
          <a:srcRect t="22277" r="2" b="14894"/>
          <a:stretch/>
        </p:blipFill>
        <p:spPr>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spTree>
    <p:extLst>
      <p:ext uri="{BB962C8B-B14F-4D97-AF65-F5344CB8AC3E}">
        <p14:creationId xmlns:p14="http://schemas.microsoft.com/office/powerpoint/2010/main" val="38623856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2FC0-8EA8-434A-8A70-275AA3790A33}"/>
              </a:ext>
            </a:extLst>
          </p:cNvPr>
          <p:cNvSpPr>
            <a:spLocks noGrp="1"/>
          </p:cNvSpPr>
          <p:nvPr>
            <p:ph type="title"/>
          </p:nvPr>
        </p:nvSpPr>
        <p:spPr>
          <a:xfrm>
            <a:off x="801098" y="1396289"/>
            <a:ext cx="5277333" cy="1325563"/>
          </a:xfrm>
        </p:spPr>
        <p:txBody>
          <a:bodyPr>
            <a:normAutofit/>
          </a:bodyPr>
          <a:lstStyle/>
          <a:p>
            <a:r>
              <a:rPr lang="en-GB" dirty="0"/>
              <a:t>Programming</a:t>
            </a:r>
          </a:p>
        </p:txBody>
      </p:sp>
      <p:sp>
        <p:nvSpPr>
          <p:cNvPr id="10" name="Freeform: Shape 9">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90B7F94-23B0-40D1-A7A0-8B0D8448E9FB}"/>
              </a:ext>
            </a:extLst>
          </p:cNvPr>
          <p:cNvPicPr>
            <a:picLocks noChangeAspect="1"/>
          </p:cNvPicPr>
          <p:nvPr/>
        </p:nvPicPr>
        <p:blipFill rotWithShape="1">
          <a:blip r:embed="rId2"/>
          <a:srcRect t="30218" r="-1" b="30732"/>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Content Placeholder 2">
            <a:extLst>
              <a:ext uri="{FF2B5EF4-FFF2-40B4-BE49-F238E27FC236}">
                <a16:creationId xmlns:a16="http://schemas.microsoft.com/office/drawing/2014/main" id="{41ED288B-2BB8-413B-B68F-350AD55702CA}"/>
              </a:ext>
            </a:extLst>
          </p:cNvPr>
          <p:cNvSpPr>
            <a:spLocks noGrp="1"/>
          </p:cNvSpPr>
          <p:nvPr>
            <p:ph idx="1"/>
          </p:nvPr>
        </p:nvSpPr>
        <p:spPr>
          <a:xfrm>
            <a:off x="805543" y="2871982"/>
            <a:ext cx="5272888" cy="3181684"/>
          </a:xfrm>
        </p:spPr>
        <p:txBody>
          <a:bodyPr anchor="t">
            <a:normAutofit/>
          </a:bodyPr>
          <a:lstStyle/>
          <a:p>
            <a:r>
              <a:rPr lang="en-GB" sz="1800" dirty="0"/>
              <a:t>With only two programmers, there was a lot of code to do, but thankfully our designers stepped up to help make the code for our game. </a:t>
            </a:r>
          </a:p>
        </p:txBody>
      </p:sp>
      <p:sp>
        <p:nvSpPr>
          <p:cNvPr id="12" name="Freeform: Shape 11">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57AEACD-E18A-4AB8-B100-E56ED62C7330}"/>
              </a:ext>
            </a:extLst>
          </p:cNvPr>
          <p:cNvPicPr>
            <a:picLocks noChangeAspect="1"/>
          </p:cNvPicPr>
          <p:nvPr/>
        </p:nvPicPr>
        <p:blipFill rotWithShape="1">
          <a:blip r:embed="rId3"/>
          <a:srcRect t="6446" r="-4" b="16135"/>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19892187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413F-F95C-4A7F-9B58-323261325132}"/>
              </a:ext>
            </a:extLst>
          </p:cNvPr>
          <p:cNvSpPr>
            <a:spLocks noGrp="1"/>
          </p:cNvSpPr>
          <p:nvPr>
            <p:ph type="title"/>
          </p:nvPr>
        </p:nvSpPr>
        <p:spPr>
          <a:xfrm>
            <a:off x="801098" y="1396289"/>
            <a:ext cx="6387102" cy="1325563"/>
          </a:xfrm>
        </p:spPr>
        <p:txBody>
          <a:bodyPr>
            <a:normAutofit/>
          </a:bodyPr>
          <a:lstStyle/>
          <a:p>
            <a:r>
              <a:rPr lang="en-GB" dirty="0"/>
              <a:t>Game</a:t>
            </a:r>
          </a:p>
        </p:txBody>
      </p:sp>
      <p:sp>
        <p:nvSpPr>
          <p:cNvPr id="3" name="Content Placeholder 2">
            <a:extLst>
              <a:ext uri="{FF2B5EF4-FFF2-40B4-BE49-F238E27FC236}">
                <a16:creationId xmlns:a16="http://schemas.microsoft.com/office/drawing/2014/main" id="{B6E88260-87F1-468E-9F93-FF254856C18B}"/>
              </a:ext>
            </a:extLst>
          </p:cNvPr>
          <p:cNvSpPr>
            <a:spLocks noGrp="1"/>
          </p:cNvSpPr>
          <p:nvPr>
            <p:ph idx="1"/>
          </p:nvPr>
        </p:nvSpPr>
        <p:spPr>
          <a:xfrm>
            <a:off x="805542" y="2871982"/>
            <a:ext cx="6382657" cy="3181684"/>
          </a:xfrm>
        </p:spPr>
        <p:txBody>
          <a:bodyPr anchor="t">
            <a:normAutofit/>
          </a:bodyPr>
          <a:lstStyle/>
          <a:p>
            <a:r>
              <a:rPr lang="en-GB" sz="1800" dirty="0"/>
              <a:t>We made </a:t>
            </a:r>
            <a:r>
              <a:rPr lang="en-GB" sz="1800"/>
              <a:t>a game.</a:t>
            </a:r>
            <a:endParaRPr lang="en-GB" sz="1800" dirty="0"/>
          </a:p>
        </p:txBody>
      </p:sp>
      <p:sp>
        <p:nvSpPr>
          <p:cNvPr id="21" name="Freeform: Shape 16">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F475F32-2EE4-43F6-9A48-9F9D0F76C9E8}"/>
              </a:ext>
            </a:extLst>
          </p:cNvPr>
          <p:cNvPicPr>
            <a:picLocks noChangeAspect="1"/>
          </p:cNvPicPr>
          <p:nvPr/>
        </p:nvPicPr>
        <p:blipFill rotWithShape="1">
          <a:blip r:embed="rId2"/>
          <a:srcRect l="17252" r="20075" b="-2"/>
          <a:stretch/>
        </p:blipFill>
        <p:spPr>
          <a:xfrm>
            <a:off x="7689829" y="10"/>
            <a:ext cx="4502173" cy="344820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22" name="Freeform: Shape 18">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62F2960-7D7D-49B5-8DEF-607C3AB4B769}"/>
              </a:ext>
            </a:extLst>
          </p:cNvPr>
          <p:cNvPicPr>
            <a:picLocks noChangeAspect="1"/>
          </p:cNvPicPr>
          <p:nvPr/>
        </p:nvPicPr>
        <p:blipFill rotWithShape="1">
          <a:blip r:embed="rId3"/>
          <a:srcRect r="47281" b="-1"/>
          <a:stretch/>
        </p:blipFill>
        <p:spPr>
          <a:xfrm>
            <a:off x="8768827" y="4082141"/>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37256909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A88E0B3578434CBAACF45C720D4C49" ma:contentTypeVersion="7" ma:contentTypeDescription="Create a new document." ma:contentTypeScope="" ma:versionID="161c32630e20638a364d04718d168832">
  <xsd:schema xmlns:xsd="http://www.w3.org/2001/XMLSchema" xmlns:xs="http://www.w3.org/2001/XMLSchema" xmlns:p="http://schemas.microsoft.com/office/2006/metadata/properties" xmlns:ns3="ea17db8b-5748-486d-b3e0-8dbef2f84e62" targetNamespace="http://schemas.microsoft.com/office/2006/metadata/properties" ma:root="true" ma:fieldsID="8c0c9afe68b1149e7ecb66a39f619467" ns3:_="">
    <xsd:import namespace="ea17db8b-5748-486d-b3e0-8dbef2f84e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17db8b-5748-486d-b3e0-8dbef2f84e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E8A4E8-88A0-40D3-AC4D-E470CE879DC8}">
  <ds:schemaRefs>
    <ds:schemaRef ds:uri="ea17db8b-5748-486d-b3e0-8dbef2f84e62"/>
    <ds:schemaRef ds:uri="http://www.w3.org/XML/1998/namespace"/>
    <ds:schemaRef ds:uri="http://purl.org/dc/dcmityp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0F02F05A-7A54-4902-BACF-DF9411922F8A}">
  <ds:schemaRefs>
    <ds:schemaRef ds:uri="http://schemas.microsoft.com/sharepoint/v3/contenttype/forms"/>
  </ds:schemaRefs>
</ds:datastoreItem>
</file>

<file path=customXml/itemProps3.xml><?xml version="1.0" encoding="utf-8"?>
<ds:datastoreItem xmlns:ds="http://schemas.openxmlformats.org/officeDocument/2006/customXml" ds:itemID="{CC5D012D-61E8-4F7D-B565-0B39F9B0FB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17db8b-5748-486d-b3e0-8dbef2f84e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Prison Runner </vt:lpstr>
      <vt:lpstr>PowerPoint Presentation</vt:lpstr>
      <vt:lpstr>Art and animation  </vt:lpstr>
      <vt:lpstr>Programming</vt:lpstr>
      <vt:lpstr>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Runner </dc:title>
  <dc:creator>LUKE RYAN</dc:creator>
  <cp:lastModifiedBy>LUKE RYAN</cp:lastModifiedBy>
  <cp:revision>1</cp:revision>
  <dcterms:created xsi:type="dcterms:W3CDTF">2019-11-19T21:11:28Z</dcterms:created>
  <dcterms:modified xsi:type="dcterms:W3CDTF">2019-11-19T21:11:59Z</dcterms:modified>
</cp:coreProperties>
</file>