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3F0F-2A4C-46D5-95CF-672757471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5E2326-78E8-4DE6-99EA-EB04F199F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8C1E9B-011F-4128-94A3-67E6CA5A2B5B}"/>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23AE8135-BA0B-46F0-929E-B70641BF7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271F1D-1CF0-4BA4-98AC-8414D71D8967}"/>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2510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2450-B353-4CE7-BF8D-99A8373517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C8C4F8-106B-41C6-84D9-63B49A566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283602-C969-4FD4-B7F9-FE70573E9F7C}"/>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B90EDCDE-DF41-4764-9CC5-0C0C607B5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873EA7-786C-4F82-979D-CFDB13524744}"/>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89057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CD390-2D44-45C7-97D8-961F3A199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73FAE-DB7F-4599-B4D2-8C9B6292AA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7F983-3076-484B-AD76-84D80D4BAB2B}"/>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6A586F35-6810-4118-BA04-7D44031EA1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CD15C7-238E-491F-A3AA-465CB4FE9BF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36359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9BE0-3377-4417-A403-9A50164700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8D1F1B-B6F1-4AA6-B38D-C62B7BB33E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C7707C-4450-4D49-A0EA-82DD51FEEBFD}"/>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115676BB-4539-46B0-836F-957DB54FF2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800C3-AEB6-4375-A9CC-3223A37B68A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07818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42B2-CEC7-4C8F-847F-FB9CB2E8D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200F49-FF56-4B26-826C-385F0A695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C2C040-E391-4CFA-967F-AB1112F8A015}"/>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BEFA6031-6F31-4E81-93D8-76ECC4F93F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5EFD9-AD7C-48C2-86A9-7F80936633DF}"/>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0794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EAE9-DB61-41C8-A1C2-70C351C57A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737997-2CDE-4E38-A0AA-964C1390B6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AF1742-A1A0-4729-A4CB-83AB3CB22B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EA2520-61BF-4D42-A80A-0231ADDCBEAA}"/>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6" name="Footer Placeholder 5">
            <a:extLst>
              <a:ext uri="{FF2B5EF4-FFF2-40B4-BE49-F238E27FC236}">
                <a16:creationId xmlns:a16="http://schemas.microsoft.com/office/drawing/2014/main" id="{31D3AD9F-E3CD-42F5-97CB-BEC47485D0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5A00C4-733E-4144-8372-81A16FE05328}"/>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671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0305-1381-4FE2-A94F-FCE2090959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9630BB-9CF4-4D03-BA61-A75689866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855F7-EB53-44D8-94A6-DB237D6A49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D24867D-4CB6-46A8-BFEF-84732189F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3F4E79-8F41-4E67-8AC7-15F764D03F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583715-D2B7-4627-8949-43245A2206F7}"/>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8" name="Footer Placeholder 7">
            <a:extLst>
              <a:ext uri="{FF2B5EF4-FFF2-40B4-BE49-F238E27FC236}">
                <a16:creationId xmlns:a16="http://schemas.microsoft.com/office/drawing/2014/main" id="{715E0437-AD11-4C7D-8F72-42179A4D6F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675BDA-A0FA-4E9A-9432-180E0CC309B3}"/>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52238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E140-58A1-4992-B1B7-85E3299A36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004025-860A-4019-9CB2-7B7F7E97CF20}"/>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4" name="Footer Placeholder 3">
            <a:extLst>
              <a:ext uri="{FF2B5EF4-FFF2-40B4-BE49-F238E27FC236}">
                <a16:creationId xmlns:a16="http://schemas.microsoft.com/office/drawing/2014/main" id="{F6E1AD1D-9C4E-49C4-9C2A-98AE942494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F2B32-18B0-4326-BB05-EB8C9ABC546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7751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00B9-42FA-44A8-A355-84E2C9AE73D9}"/>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3" name="Footer Placeholder 2">
            <a:extLst>
              <a:ext uri="{FF2B5EF4-FFF2-40B4-BE49-F238E27FC236}">
                <a16:creationId xmlns:a16="http://schemas.microsoft.com/office/drawing/2014/main" id="{40EC9A38-62C2-4999-BD4E-CC59B9AFA8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11204B-627A-426B-BBF9-6CCBD7EE452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20115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822A-65EE-4BBF-AE0A-C4C0F1513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FA017-A7CD-49C6-AC82-A594F1C52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41FE91-53A7-4D78-BC6D-9E2C9D9A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5F102-1EB2-47BC-9E4B-26CFE8A942AE}"/>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6" name="Footer Placeholder 5">
            <a:extLst>
              <a:ext uri="{FF2B5EF4-FFF2-40B4-BE49-F238E27FC236}">
                <a16:creationId xmlns:a16="http://schemas.microsoft.com/office/drawing/2014/main" id="{3AC6135C-98D0-42C3-B309-9323E76DCA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DBF379-C6CA-4188-BBFA-2FB69F02D079}"/>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61748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AB6A-F865-412A-9886-CBB06407D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C73B74-59C2-4A6D-98C3-2B3076E71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39A615-D312-47D9-B8C7-D3A384786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E2026-0E80-482D-AD8E-381CA15DA804}"/>
              </a:ext>
            </a:extLst>
          </p:cNvPr>
          <p:cNvSpPr>
            <a:spLocks noGrp="1"/>
          </p:cNvSpPr>
          <p:nvPr>
            <p:ph type="dt" sz="half" idx="10"/>
          </p:nvPr>
        </p:nvSpPr>
        <p:spPr/>
        <p:txBody>
          <a:bodyPr/>
          <a:lstStyle/>
          <a:p>
            <a:fld id="{34B73A4D-71B2-445B-81B6-6B4DE51B0FAB}" type="datetimeFigureOut">
              <a:rPr lang="en-GB" smtClean="0"/>
              <a:t>21/11/2019</a:t>
            </a:fld>
            <a:endParaRPr lang="en-GB"/>
          </a:p>
        </p:txBody>
      </p:sp>
      <p:sp>
        <p:nvSpPr>
          <p:cNvPr id="6" name="Footer Placeholder 5">
            <a:extLst>
              <a:ext uri="{FF2B5EF4-FFF2-40B4-BE49-F238E27FC236}">
                <a16:creationId xmlns:a16="http://schemas.microsoft.com/office/drawing/2014/main" id="{DA33349A-61A2-4EAF-829A-A3E3F3D68D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AEB943-B5B4-426F-82BC-EFD0257D0F8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410466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D2182-A3AE-499A-AAF1-CA65608F3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2A3AD2-8E1D-4148-8F6F-5A735AA48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966936-0AA6-4C3C-895B-9FF621089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73A4D-71B2-445B-81B6-6B4DE51B0FAB}" type="datetimeFigureOut">
              <a:rPr lang="en-GB" smtClean="0"/>
              <a:t>21/11/2019</a:t>
            </a:fld>
            <a:endParaRPr lang="en-GB"/>
          </a:p>
        </p:txBody>
      </p:sp>
      <p:sp>
        <p:nvSpPr>
          <p:cNvPr id="5" name="Footer Placeholder 4">
            <a:extLst>
              <a:ext uri="{FF2B5EF4-FFF2-40B4-BE49-F238E27FC236}">
                <a16:creationId xmlns:a16="http://schemas.microsoft.com/office/drawing/2014/main" id="{DCEC5B5C-301E-469F-A93A-A35CF61BB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A2E5D18-37DD-41BC-B7DC-E248E7716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CFE42-AE81-4B3C-9840-1911B6070A62}" type="slidenum">
              <a:rPr lang="en-GB" smtClean="0"/>
              <a:t>‹#›</a:t>
            </a:fld>
            <a:endParaRPr lang="en-GB"/>
          </a:p>
        </p:txBody>
      </p:sp>
    </p:spTree>
    <p:extLst>
      <p:ext uri="{BB962C8B-B14F-4D97-AF65-F5344CB8AC3E}">
        <p14:creationId xmlns:p14="http://schemas.microsoft.com/office/powerpoint/2010/main" val="164741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8C53C-B404-4A02-8394-A21C0283A0D7}"/>
              </a:ext>
            </a:extLst>
          </p:cNvPr>
          <p:cNvSpPr>
            <a:spLocks noGrp="1"/>
          </p:cNvSpPr>
          <p:nvPr>
            <p:ph type="ctrTitle"/>
          </p:nvPr>
        </p:nvSpPr>
        <p:spPr>
          <a:xfrm>
            <a:off x="655320" y="365125"/>
            <a:ext cx="9013052" cy="1623312"/>
          </a:xfrm>
        </p:spPr>
        <p:txBody>
          <a:bodyPr vert="horz" lIns="91440" tIns="45720" rIns="91440" bIns="45720" rtlCol="0" anchor="b">
            <a:normAutofit/>
          </a:bodyPr>
          <a:lstStyle/>
          <a:p>
            <a:pPr algn="l"/>
            <a:r>
              <a:rPr lang="en-US" sz="4000" kern="1200">
                <a:solidFill>
                  <a:schemeClr val="tx1"/>
                </a:solidFill>
                <a:latin typeface="+mj-lt"/>
                <a:ea typeface="+mj-ea"/>
                <a:cs typeface="+mj-cs"/>
              </a:rPr>
              <a:t>Prison Runner </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ED09EF2-48C7-4071-988C-CA4194DBEFC3}"/>
              </a:ext>
            </a:extLst>
          </p:cNvPr>
          <p:cNvSpPr>
            <a:spLocks noGrp="1"/>
          </p:cNvSpPr>
          <p:nvPr>
            <p:ph type="subTitle" idx="1"/>
          </p:nvPr>
        </p:nvSpPr>
        <p:spPr>
          <a:xfrm>
            <a:off x="655320" y="2644518"/>
            <a:ext cx="9013052" cy="3327251"/>
          </a:xfrm>
        </p:spPr>
        <p:txBody>
          <a:bodyPr vert="horz" lIns="91440" tIns="45720" rIns="91440" bIns="45720" rtlCol="0">
            <a:normAutofit/>
          </a:bodyPr>
          <a:lstStyle/>
          <a:p>
            <a:pPr algn="l"/>
            <a:r>
              <a:rPr lang="en-US" sz="2000" dirty="0"/>
              <a:t>GAM 110 Team 13</a:t>
            </a:r>
          </a:p>
          <a:p>
            <a:pPr indent="-228600" algn="l">
              <a:buFont typeface="Arial" panose="020B0604020202020204" pitchFamily="34" charset="0"/>
              <a:buChar char="•"/>
            </a:pPr>
            <a:r>
              <a:rPr lang="en-US" sz="2000" dirty="0"/>
              <a:t>Genre: Survival Prison </a:t>
            </a:r>
          </a:p>
          <a:p>
            <a:pPr indent="-228600" algn="l">
              <a:buFont typeface="Arial" panose="020B0604020202020204" pitchFamily="34" charset="0"/>
              <a:buChar char="•"/>
            </a:pPr>
            <a:r>
              <a:rPr lang="en-US" sz="2000" dirty="0"/>
              <a:t>Goal/Aim: Save everyone </a:t>
            </a:r>
          </a:p>
          <a:p>
            <a:pPr indent="-228600" algn="l">
              <a:buFont typeface="Arial" panose="020B0604020202020204" pitchFamily="34" charset="0"/>
              <a:buChar char="•"/>
            </a:pPr>
            <a:r>
              <a:rPr lang="en-US" sz="2000" dirty="0"/>
              <a:t>Rules: Probability and randomness </a:t>
            </a:r>
          </a:p>
          <a:p>
            <a:pPr indent="-228600" algn="l">
              <a:buFont typeface="Arial" panose="020B0604020202020204" pitchFamily="34" charset="0"/>
              <a:buChar char="•"/>
            </a:pPr>
            <a:r>
              <a:rPr lang="en-US" sz="2000" dirty="0"/>
              <a:t>Wildcard: Swinging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8144089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03044D8-B393-4A70-B421-89C693709993}"/>
              </a:ext>
            </a:extLst>
          </p:cNvPr>
          <p:cNvSpPr txBox="1">
            <a:spLocks/>
          </p:cNvSpPr>
          <p:nvPr/>
        </p:nvSpPr>
        <p:spPr>
          <a:xfrm>
            <a:off x="801098" y="1396289"/>
            <a:ext cx="6387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Design </a:t>
            </a:r>
          </a:p>
        </p:txBody>
      </p:sp>
      <p:sp>
        <p:nvSpPr>
          <p:cNvPr id="3" name="Content Placeholder 2">
            <a:extLst>
              <a:ext uri="{FF2B5EF4-FFF2-40B4-BE49-F238E27FC236}">
                <a16:creationId xmlns:a16="http://schemas.microsoft.com/office/drawing/2014/main" id="{158C1E15-4911-49D9-A726-E125106CC972}"/>
              </a:ext>
            </a:extLst>
          </p:cNvPr>
          <p:cNvSpPr>
            <a:spLocks noGrp="1"/>
          </p:cNvSpPr>
          <p:nvPr>
            <p:ph idx="1"/>
          </p:nvPr>
        </p:nvSpPr>
        <p:spPr>
          <a:xfrm>
            <a:off x="805542" y="2871982"/>
            <a:ext cx="6382657" cy="3181684"/>
          </a:xfrm>
        </p:spPr>
        <p:txBody>
          <a:bodyPr vert="horz" lIns="91440" tIns="45720" rIns="91440" bIns="45720" rtlCol="0" anchor="t">
            <a:normAutofit/>
          </a:bodyPr>
          <a:lstStyle/>
          <a:p>
            <a:pPr marL="0"/>
            <a:r>
              <a:rPr lang="en-US" sz="1800"/>
              <a:t>Originally we were going to do Donkey Kong Jr style, but we ended up with an endless runner type style.  We were planning for the character to swing on vines, but scrapped that idea due to lack of time.</a:t>
            </a:r>
          </a:p>
          <a:p>
            <a:pPr marL="0"/>
            <a:endParaRPr lang="en-US" sz="1800"/>
          </a:p>
        </p:txBody>
      </p:sp>
      <p:sp>
        <p:nvSpPr>
          <p:cNvPr id="11" name="Freeform: Shape 10">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BC650A3-B2FB-45F9-BB9D-CFA98510FD13}"/>
              </a:ext>
            </a:extLst>
          </p:cNvPr>
          <p:cNvPicPr>
            <a:picLocks noChangeAspect="1"/>
          </p:cNvPicPr>
          <p:nvPr/>
        </p:nvPicPr>
        <p:blipFill rotWithShape="1">
          <a:blip r:embed="rId2"/>
          <a:srcRect l="9033" r="25684"/>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3" name="Freeform: Shape 12">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71F4F4-CA81-45EC-B8E8-2D4B7CAF8D15}"/>
              </a:ext>
            </a:extLst>
          </p:cNvPr>
          <p:cNvPicPr>
            <a:picLocks noChangeAspect="1"/>
          </p:cNvPicPr>
          <p:nvPr/>
        </p:nvPicPr>
        <p:blipFill rotWithShape="1">
          <a:blip r:embed="rId3"/>
          <a:srcRect l="9092" r="8904" b="4"/>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1390315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0AAC-DB53-468D-BE3D-4351AFA724F7}"/>
              </a:ext>
            </a:extLst>
          </p:cNvPr>
          <p:cNvSpPr>
            <a:spLocks noGrp="1"/>
          </p:cNvSpPr>
          <p:nvPr>
            <p:ph type="title"/>
          </p:nvPr>
        </p:nvSpPr>
        <p:spPr>
          <a:xfrm>
            <a:off x="801098" y="1396289"/>
            <a:ext cx="5712824" cy="1325563"/>
          </a:xfrm>
        </p:spPr>
        <p:txBody>
          <a:bodyPr vert="horz" lIns="91440" tIns="45720" rIns="91440" bIns="45720" rtlCol="0" anchor="ctr">
            <a:normAutofit/>
          </a:bodyPr>
          <a:lstStyle/>
          <a:p>
            <a:r>
              <a:rPr lang="en-US" kern="1200">
                <a:solidFill>
                  <a:schemeClr val="tx1"/>
                </a:solidFill>
                <a:latin typeface="+mj-lt"/>
                <a:ea typeface="+mj-ea"/>
                <a:cs typeface="+mj-cs"/>
              </a:rPr>
              <a:t>Art and animation  </a:t>
            </a:r>
          </a:p>
        </p:txBody>
      </p:sp>
      <p:sp>
        <p:nvSpPr>
          <p:cNvPr id="5" name="TextBox 4">
            <a:extLst>
              <a:ext uri="{FF2B5EF4-FFF2-40B4-BE49-F238E27FC236}">
                <a16:creationId xmlns:a16="http://schemas.microsoft.com/office/drawing/2014/main" id="{2D6080AB-A9C6-4646-9CCE-E157B945B573}"/>
              </a:ext>
            </a:extLst>
          </p:cNvPr>
          <p:cNvSpPr txBox="1"/>
          <p:nvPr/>
        </p:nvSpPr>
        <p:spPr>
          <a:xfrm>
            <a:off x="805543" y="2871982"/>
            <a:ext cx="4558309" cy="3181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Our art and animation specialist worked closely to get the art and animation done for our game. </a:t>
            </a:r>
          </a:p>
        </p:txBody>
      </p:sp>
      <p:sp>
        <p:nvSpPr>
          <p:cNvPr id="1030" name="Oval 72">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1" name="Freeform: Shape 74">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media.discordapp.net/attachments/642444107381211159/643561675764531230/man.png?width=676&amp;height=676">
            <a:extLst>
              <a:ext uri="{FF2B5EF4-FFF2-40B4-BE49-F238E27FC236}">
                <a16:creationId xmlns:a16="http://schemas.microsoft.com/office/drawing/2014/main" id="{94FFC7FF-917A-49D0-8C52-7FE35F953C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4"/>
          <a:stretch/>
        </p:blipFill>
        <p:spPr bwMode="auto">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https://cdn.discordapp.com/attachments/642444107381211159/644206097346854944/ASSETS-WIP2.png">
            <a:extLst>
              <a:ext uri="{FF2B5EF4-FFF2-40B4-BE49-F238E27FC236}">
                <a16:creationId xmlns:a16="http://schemas.microsoft.com/office/drawing/2014/main" id="{2C32C031-08DA-4958-A79E-7AF70ECE2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580"/>
          <a:stretch/>
        </p:blipFill>
        <p:spPr bwMode="auto">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noFill/>
          <a:extLst>
            <a:ext uri="{909E8E84-426E-40DD-AFC4-6F175D3DCCD1}">
              <a14:hiddenFill xmlns:a14="http://schemas.microsoft.com/office/drawing/2010/main">
                <a:solidFill>
                  <a:srgbClr val="FFFFFF"/>
                </a:solidFill>
              </a14:hiddenFill>
            </a:ext>
          </a:extLst>
        </p:spPr>
      </p:pic>
      <p:sp>
        <p:nvSpPr>
          <p:cNvPr id="1032" name="Freeform: Shape 7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B8E6BD9-AF3C-4D7B-AA0A-BCA3CC8D49A9}"/>
              </a:ext>
            </a:extLst>
          </p:cNvPr>
          <p:cNvPicPr>
            <a:picLocks noGrp="1" noChangeAspect="1"/>
          </p:cNvPicPr>
          <p:nvPr>
            <p:ph idx="1"/>
          </p:nvPr>
        </p:nvPicPr>
        <p:blipFill rotWithShape="1">
          <a:blip r:embed="rId4"/>
          <a:srcRect t="22277" r="2" b="14894"/>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38623856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2FC0-8EA8-434A-8A70-275AA3790A33}"/>
              </a:ext>
            </a:extLst>
          </p:cNvPr>
          <p:cNvSpPr>
            <a:spLocks noGrp="1"/>
          </p:cNvSpPr>
          <p:nvPr>
            <p:ph type="title"/>
          </p:nvPr>
        </p:nvSpPr>
        <p:spPr>
          <a:xfrm>
            <a:off x="801098" y="1396289"/>
            <a:ext cx="5277333" cy="1325563"/>
          </a:xfrm>
        </p:spPr>
        <p:txBody>
          <a:bodyPr>
            <a:normAutofit/>
          </a:bodyPr>
          <a:lstStyle/>
          <a:p>
            <a:r>
              <a:rPr lang="en-GB" dirty="0"/>
              <a:t>Programming</a:t>
            </a:r>
          </a:p>
        </p:txBody>
      </p:sp>
      <p:sp>
        <p:nvSpPr>
          <p:cNvPr id="10" name="Freeform: Shape 9">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90B7F94-23B0-40D1-A7A0-8B0D8448E9FB}"/>
              </a:ext>
            </a:extLst>
          </p:cNvPr>
          <p:cNvPicPr>
            <a:picLocks noChangeAspect="1"/>
          </p:cNvPicPr>
          <p:nvPr/>
        </p:nvPicPr>
        <p:blipFill rotWithShape="1">
          <a:blip r:embed="rId2"/>
          <a:srcRect t="30218" r="-1" b="30732"/>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41ED288B-2BB8-413B-B68F-350AD55702CA}"/>
              </a:ext>
            </a:extLst>
          </p:cNvPr>
          <p:cNvSpPr>
            <a:spLocks noGrp="1"/>
          </p:cNvSpPr>
          <p:nvPr>
            <p:ph idx="1"/>
          </p:nvPr>
        </p:nvSpPr>
        <p:spPr>
          <a:xfrm>
            <a:off x="805543" y="2871982"/>
            <a:ext cx="5272888" cy="3181684"/>
          </a:xfrm>
        </p:spPr>
        <p:txBody>
          <a:bodyPr anchor="t">
            <a:normAutofit/>
          </a:bodyPr>
          <a:lstStyle/>
          <a:p>
            <a:r>
              <a:rPr lang="en-GB" sz="1800" dirty="0"/>
              <a:t>With only two programmers, there was a lot of code to do, but thankfully our designers stepped up to help make the code for our game. </a:t>
            </a:r>
          </a:p>
        </p:txBody>
      </p:sp>
      <p:sp>
        <p:nvSpPr>
          <p:cNvPr id="12" name="Freeform: Shape 11">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7AEACD-E18A-4AB8-B100-E56ED62C7330}"/>
              </a:ext>
            </a:extLst>
          </p:cNvPr>
          <p:cNvPicPr>
            <a:picLocks noChangeAspect="1"/>
          </p:cNvPicPr>
          <p:nvPr/>
        </p:nvPicPr>
        <p:blipFill rotWithShape="1">
          <a:blip r:embed="rId3"/>
          <a:srcRect t="6446" r="-4" b="16135"/>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19892187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64DE-085D-4E7D-AB05-5AF1A7D48B86}"/>
              </a:ext>
            </a:extLst>
          </p:cNvPr>
          <p:cNvSpPr>
            <a:spLocks noGrp="1"/>
          </p:cNvSpPr>
          <p:nvPr>
            <p:ph type="title"/>
          </p:nvPr>
        </p:nvSpPr>
        <p:spPr>
          <a:xfrm>
            <a:off x="762001" y="803325"/>
            <a:ext cx="5314536" cy="1325563"/>
          </a:xfrm>
        </p:spPr>
        <p:txBody>
          <a:bodyPr>
            <a:normAutofit/>
          </a:bodyPr>
          <a:lstStyle/>
          <a:p>
            <a:r>
              <a:rPr lang="en-GB" dirty="0"/>
              <a:t>The lost cards </a:t>
            </a:r>
          </a:p>
        </p:txBody>
      </p:sp>
      <p:sp>
        <p:nvSpPr>
          <p:cNvPr id="3" name="Content Placeholder 2">
            <a:extLst>
              <a:ext uri="{FF2B5EF4-FFF2-40B4-BE49-F238E27FC236}">
                <a16:creationId xmlns:a16="http://schemas.microsoft.com/office/drawing/2014/main" id="{278DE50B-7C07-4B69-8B70-D1FFF650C19B}"/>
              </a:ext>
            </a:extLst>
          </p:cNvPr>
          <p:cNvSpPr>
            <a:spLocks noGrp="1"/>
          </p:cNvSpPr>
          <p:nvPr>
            <p:ph idx="1"/>
          </p:nvPr>
        </p:nvSpPr>
        <p:spPr>
          <a:xfrm>
            <a:off x="762000" y="2279018"/>
            <a:ext cx="5314543" cy="3375920"/>
          </a:xfrm>
        </p:spPr>
        <p:txBody>
          <a:bodyPr anchor="t">
            <a:normAutofit/>
          </a:bodyPr>
          <a:lstStyle/>
          <a:p>
            <a:r>
              <a:rPr lang="en-GB" sz="1800"/>
              <a:t>Due to time constrains we were not able to fulfil all of our creative cards, we wanted to add in a swinging mechanic that would allow the player to swing over large gaps. We also wanted to implement as system were you could save people while running away from the fire.  </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cdn.discordapp.com/attachments/638446753179238402/640652902964133909/image0.png">
            <a:extLst>
              <a:ext uri="{FF2B5EF4-FFF2-40B4-BE49-F238E27FC236}">
                <a16:creationId xmlns:a16="http://schemas.microsoft.com/office/drawing/2014/main" id="{A6FDA1A6-EF42-41B0-8144-A02176F102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19" r="3" b="15547"/>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7123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413F-F95C-4A7F-9B58-323261325132}"/>
              </a:ext>
            </a:extLst>
          </p:cNvPr>
          <p:cNvSpPr>
            <a:spLocks noGrp="1"/>
          </p:cNvSpPr>
          <p:nvPr>
            <p:ph type="title"/>
          </p:nvPr>
        </p:nvSpPr>
        <p:spPr>
          <a:xfrm>
            <a:off x="801098" y="1396289"/>
            <a:ext cx="6387102" cy="1325563"/>
          </a:xfrm>
        </p:spPr>
        <p:txBody>
          <a:bodyPr>
            <a:normAutofit/>
          </a:bodyPr>
          <a:lstStyle/>
          <a:p>
            <a:r>
              <a:rPr lang="en-GB" dirty="0"/>
              <a:t>Our Game</a:t>
            </a:r>
          </a:p>
        </p:txBody>
      </p:sp>
      <p:sp>
        <p:nvSpPr>
          <p:cNvPr id="3" name="Content Placeholder 2">
            <a:extLst>
              <a:ext uri="{FF2B5EF4-FFF2-40B4-BE49-F238E27FC236}">
                <a16:creationId xmlns:a16="http://schemas.microsoft.com/office/drawing/2014/main" id="{B6E88260-87F1-468E-9F93-FF254856C18B}"/>
              </a:ext>
            </a:extLst>
          </p:cNvPr>
          <p:cNvSpPr>
            <a:spLocks noGrp="1"/>
          </p:cNvSpPr>
          <p:nvPr>
            <p:ph idx="1"/>
          </p:nvPr>
        </p:nvSpPr>
        <p:spPr>
          <a:xfrm>
            <a:off x="805542" y="2871982"/>
            <a:ext cx="6382657" cy="3181684"/>
          </a:xfrm>
        </p:spPr>
        <p:txBody>
          <a:bodyPr anchor="t">
            <a:normAutofit/>
          </a:bodyPr>
          <a:lstStyle/>
          <a:p>
            <a:r>
              <a:rPr lang="en-GB" sz="1800" dirty="0"/>
              <a:t>We made a game, somehow. We over scoped a lot for the time we were given and a lot of small things took longer to do than we thought. So near the end we had to scrap a lot of features we wanted to include, with this we also loss a few of the creative cards.  </a:t>
            </a:r>
          </a:p>
        </p:txBody>
      </p:sp>
      <p:sp>
        <p:nvSpPr>
          <p:cNvPr id="21" name="Freeform: Shape 16">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F475F32-2EE4-43F6-9A48-9F9D0F76C9E8}"/>
              </a:ext>
            </a:extLst>
          </p:cNvPr>
          <p:cNvPicPr>
            <a:picLocks noChangeAspect="1"/>
          </p:cNvPicPr>
          <p:nvPr/>
        </p:nvPicPr>
        <p:blipFill rotWithShape="1">
          <a:blip r:embed="rId2"/>
          <a:srcRect l="17252" r="20075" b="-2"/>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22" name="Freeform: Shape 18">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62F2960-7D7D-49B5-8DEF-607C3AB4B769}"/>
              </a:ext>
            </a:extLst>
          </p:cNvPr>
          <p:cNvPicPr>
            <a:picLocks noChangeAspect="1"/>
          </p:cNvPicPr>
          <p:nvPr/>
        </p:nvPicPr>
        <p:blipFill rotWithShape="1">
          <a:blip r:embed="rId3"/>
          <a:srcRect r="47281" b="-1"/>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37256909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A88E0B3578434CBAACF45C720D4C49" ma:contentTypeVersion="7" ma:contentTypeDescription="Create a new document." ma:contentTypeScope="" ma:versionID="161c32630e20638a364d04718d168832">
  <xsd:schema xmlns:xsd="http://www.w3.org/2001/XMLSchema" xmlns:xs="http://www.w3.org/2001/XMLSchema" xmlns:p="http://schemas.microsoft.com/office/2006/metadata/properties" xmlns:ns3="ea17db8b-5748-486d-b3e0-8dbef2f84e62" targetNamespace="http://schemas.microsoft.com/office/2006/metadata/properties" ma:root="true" ma:fieldsID="8c0c9afe68b1149e7ecb66a39f619467" ns3:_="">
    <xsd:import namespace="ea17db8b-5748-486d-b3e0-8dbef2f84e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17db8b-5748-486d-b3e0-8dbef2f84e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E8A4E8-88A0-40D3-AC4D-E470CE879DC8}">
  <ds:schemaRefs>
    <ds:schemaRef ds:uri="ea17db8b-5748-486d-b3e0-8dbef2f84e62"/>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0F02F05A-7A54-4902-BACF-DF9411922F8A}">
  <ds:schemaRefs>
    <ds:schemaRef ds:uri="http://schemas.microsoft.com/sharepoint/v3/contenttype/forms"/>
  </ds:schemaRefs>
</ds:datastoreItem>
</file>

<file path=customXml/itemProps3.xml><?xml version="1.0" encoding="utf-8"?>
<ds:datastoreItem xmlns:ds="http://schemas.openxmlformats.org/officeDocument/2006/customXml" ds:itemID="{CC5D012D-61E8-4F7D-B565-0B39F9B0F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17db8b-5748-486d-b3e0-8dbef2f84e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Prison Runner </vt:lpstr>
      <vt:lpstr>PowerPoint Presentation</vt:lpstr>
      <vt:lpstr>Art and animation  </vt:lpstr>
      <vt:lpstr>Programming</vt:lpstr>
      <vt:lpstr>The lost cards </vt:lpstr>
      <vt:lpstr>Our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Runner </dc:title>
  <dc:creator>LUKE RYAN</dc:creator>
  <cp:lastModifiedBy>LUKE RYAN</cp:lastModifiedBy>
  <cp:revision>1</cp:revision>
  <dcterms:created xsi:type="dcterms:W3CDTF">2019-11-21T11:30:01Z</dcterms:created>
  <dcterms:modified xsi:type="dcterms:W3CDTF">2019-11-21T11:30:42Z</dcterms:modified>
</cp:coreProperties>
</file>