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Agrandir Wid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6" d="100"/>
          <a:sy n="36" d="100"/>
        </p:scale>
        <p:origin x="7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89099" y="1158399"/>
            <a:ext cx="7970201" cy="7970201"/>
          </a:xfrm>
          <a:custGeom>
            <a:avLst/>
            <a:gdLst/>
            <a:ahLst/>
            <a:cxnLst/>
            <a:rect l="l" t="t" r="r" b="b"/>
            <a:pathLst>
              <a:path w="7970201" h="7970201">
                <a:moveTo>
                  <a:pt x="0" y="0"/>
                </a:moveTo>
                <a:lnTo>
                  <a:pt x="7970201" y="0"/>
                </a:lnTo>
                <a:lnTo>
                  <a:pt x="7970201" y="7970202"/>
                </a:lnTo>
                <a:lnTo>
                  <a:pt x="0" y="7970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4442" y="962025"/>
            <a:ext cx="8659558" cy="401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0"/>
              </a:lnSpc>
            </a:pPr>
            <a:r>
              <a:rPr lang="en-US" sz="14494">
                <a:solidFill>
                  <a:srgbClr val="000000"/>
                </a:solidFill>
                <a:latin typeface="Agrandir Wide"/>
              </a:rPr>
              <a:t>Data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7596" y="9210675"/>
            <a:ext cx="4916686" cy="560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2"/>
              </a:lnSpc>
            </a:pPr>
            <a:r>
              <a:rPr lang="en-US" sz="3383">
                <a:solidFill>
                  <a:srgbClr val="2145B2"/>
                </a:solidFill>
                <a:latin typeface="Agrandir Wide"/>
              </a:rPr>
              <a:t>Zhanuzak Raiymbek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4442" y="4841710"/>
            <a:ext cx="8500904" cy="109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3"/>
              </a:lnSpc>
            </a:pPr>
            <a:r>
              <a:rPr lang="en-US" sz="6366">
                <a:solidFill>
                  <a:srgbClr val="E0CA27"/>
                </a:solidFill>
                <a:latin typeface="Agrandir Wide"/>
              </a:rPr>
              <a:t>Xiaomi vs Samsung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9588" y="1639887"/>
            <a:ext cx="13535655" cy="5139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653" lvl="1" indent="-342326" algn="just">
              <a:lnSpc>
                <a:spcPts val="4439"/>
              </a:lnSpc>
              <a:buFont typeface="Arial"/>
              <a:buChar char="•"/>
            </a:pPr>
            <a:r>
              <a:rPr lang="en-US" sz="3171" dirty="0">
                <a:solidFill>
                  <a:srgbClr val="000000"/>
                </a:solidFill>
                <a:latin typeface="Agrandir Wide"/>
              </a:rPr>
              <a:t>Chinese corporation founded by Lei Jun in 2010. In 2021, it became the leader in smartphone production </a:t>
            </a:r>
            <a:r>
              <a:rPr lang="en-US" sz="3171" dirty="0" smtClean="0">
                <a:solidFill>
                  <a:srgbClr val="000000"/>
                </a:solidFill>
                <a:latin typeface="Agrandir Wide"/>
              </a:rPr>
              <a:t>volume. </a:t>
            </a:r>
            <a:r>
              <a:rPr lang="en-US" sz="3171" dirty="0">
                <a:solidFill>
                  <a:srgbClr val="000000"/>
                </a:solidFill>
                <a:latin typeface="Agrandir Wide"/>
              </a:rPr>
              <a:t>It also produces household appliances, tablets, smart watches, software, electric scooters, electric bicycles and much more.</a:t>
            </a:r>
          </a:p>
          <a:p>
            <a:pPr marL="684653" lvl="1" indent="-342326" algn="just">
              <a:lnSpc>
                <a:spcPts val="4439"/>
              </a:lnSpc>
              <a:buFont typeface="Arial"/>
              <a:buChar char="•"/>
            </a:pPr>
            <a:r>
              <a:rPr lang="en-US" sz="3171" dirty="0">
                <a:solidFill>
                  <a:srgbClr val="000000"/>
                </a:solidFill>
                <a:latin typeface="Agrandir Wide"/>
              </a:rPr>
              <a:t>South Korean group of companies, one of the largest chaebols, founded by Lee </a:t>
            </a:r>
            <a:r>
              <a:rPr lang="en-US" sz="3171" dirty="0" err="1">
                <a:solidFill>
                  <a:srgbClr val="000000"/>
                </a:solidFill>
                <a:latin typeface="Agrandir Wide"/>
              </a:rPr>
              <a:t>Byung-chul</a:t>
            </a:r>
            <a:r>
              <a:rPr lang="en-US" sz="3171" dirty="0">
                <a:solidFill>
                  <a:srgbClr val="000000"/>
                </a:solidFill>
                <a:latin typeface="Agrandir Wide"/>
              </a:rPr>
              <a:t> in 1938. It produces electronics, machinery, chemical products, and is also involved in heavy manufacturing, construction, etc.</a:t>
            </a:r>
          </a:p>
        </p:txBody>
      </p:sp>
      <p:sp>
        <p:nvSpPr>
          <p:cNvPr id="3" name="Freeform 3"/>
          <p:cNvSpPr/>
          <p:nvPr/>
        </p:nvSpPr>
        <p:spPr>
          <a:xfrm>
            <a:off x="512362" y="1801812"/>
            <a:ext cx="3099581" cy="2488614"/>
          </a:xfrm>
          <a:custGeom>
            <a:avLst/>
            <a:gdLst/>
            <a:ahLst/>
            <a:cxnLst/>
            <a:rect l="l" t="t" r="r" b="b"/>
            <a:pathLst>
              <a:path w="3099581" h="2488614">
                <a:moveTo>
                  <a:pt x="0" y="0"/>
                </a:moveTo>
                <a:lnTo>
                  <a:pt x="3099580" y="0"/>
                </a:lnTo>
                <a:lnTo>
                  <a:pt x="3099580" y="2488613"/>
                </a:lnTo>
                <a:lnTo>
                  <a:pt x="0" y="2488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31" b="-1531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12362" y="4547600"/>
            <a:ext cx="3099581" cy="2333284"/>
          </a:xfrm>
          <a:custGeom>
            <a:avLst/>
            <a:gdLst/>
            <a:ahLst/>
            <a:cxnLst/>
            <a:rect l="l" t="t" r="r" b="b"/>
            <a:pathLst>
              <a:path w="3099581" h="2333284">
                <a:moveTo>
                  <a:pt x="0" y="0"/>
                </a:moveTo>
                <a:lnTo>
                  <a:pt x="3099580" y="0"/>
                </a:lnTo>
                <a:lnTo>
                  <a:pt x="3099580" y="2333284"/>
                </a:lnTo>
                <a:lnTo>
                  <a:pt x="0" y="23332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937" b="-1490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2362" y="243399"/>
            <a:ext cx="9779990" cy="1304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2362" y="7201584"/>
            <a:ext cx="16746938" cy="1882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4200">
                <a:solidFill>
                  <a:srgbClr val="E0CA27"/>
                </a:solidFill>
                <a:latin typeface="Agrandir Wide"/>
              </a:rPr>
              <a:t>Both of them are mainly known for the production of smartphones and they are both eastern companies and I was interested in comparing them.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06474" y="1978099"/>
            <a:ext cx="7087550" cy="7087550"/>
          </a:xfrm>
          <a:custGeom>
            <a:avLst/>
            <a:gdLst/>
            <a:ahLst/>
            <a:cxnLst/>
            <a:rect l="l" t="t" r="r" b="b"/>
            <a:pathLst>
              <a:path w="7087550" h="7087550">
                <a:moveTo>
                  <a:pt x="0" y="0"/>
                </a:moveTo>
                <a:lnTo>
                  <a:pt x="7087550" y="0"/>
                </a:lnTo>
                <a:lnTo>
                  <a:pt x="7087550" y="7087550"/>
                </a:lnTo>
                <a:lnTo>
                  <a:pt x="0" y="7087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2362" y="243399"/>
            <a:ext cx="12304588" cy="1304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Research and scraping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1649" y="2158599"/>
            <a:ext cx="8282351" cy="655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45"/>
              </a:lnSpc>
            </a:pPr>
            <a:r>
              <a:rPr lang="en-US" sz="3675">
                <a:solidFill>
                  <a:srgbClr val="000000"/>
                </a:solidFill>
                <a:latin typeface="Agrandir Wide"/>
              </a:rPr>
              <a:t>I took data from two websites, www.technodom.kz to compare products, ratings and reviews and www.investing.com to compare stocks and sales volume. To answer I used python code with pandas and numpy libraries. Then I maked plots and charts by using matplotlib library.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0155" y="4283811"/>
            <a:ext cx="8833845" cy="5693426"/>
          </a:xfrm>
          <a:custGeom>
            <a:avLst/>
            <a:gdLst/>
            <a:ahLst/>
            <a:cxnLst/>
            <a:rect l="l" t="t" r="r" b="b"/>
            <a:pathLst>
              <a:path w="8833845" h="5693426">
                <a:moveTo>
                  <a:pt x="0" y="0"/>
                </a:moveTo>
                <a:lnTo>
                  <a:pt x="8833845" y="0"/>
                </a:lnTo>
                <a:lnTo>
                  <a:pt x="8833845" y="5693426"/>
                </a:lnTo>
                <a:lnTo>
                  <a:pt x="0" y="5693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0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54730" y="2772912"/>
            <a:ext cx="8430815" cy="7376963"/>
          </a:xfrm>
          <a:custGeom>
            <a:avLst/>
            <a:gdLst/>
            <a:ahLst/>
            <a:cxnLst/>
            <a:rect l="l" t="t" r="r" b="b"/>
            <a:pathLst>
              <a:path w="8430815" h="7376963">
                <a:moveTo>
                  <a:pt x="0" y="0"/>
                </a:moveTo>
                <a:lnTo>
                  <a:pt x="8430815" y="0"/>
                </a:lnTo>
                <a:lnTo>
                  <a:pt x="8430815" y="7376963"/>
                </a:lnTo>
                <a:lnTo>
                  <a:pt x="0" y="73769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2362" y="243399"/>
            <a:ext cx="12304588" cy="1304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Websites and tables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2362" y="1376860"/>
            <a:ext cx="16397651" cy="202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45"/>
              </a:lnSpc>
            </a:pPr>
            <a:r>
              <a:rPr lang="en-US" sz="3675">
                <a:solidFill>
                  <a:srgbClr val="000000"/>
                </a:solidFill>
                <a:latin typeface="Agrandir Wide"/>
              </a:rPr>
              <a:t>For my project, I chose technodom to compare products and investing to compare shares of both companies and I came up with four tables.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2362" y="3558011"/>
            <a:ext cx="16397651" cy="72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45"/>
              </a:lnSpc>
            </a:pPr>
            <a:r>
              <a:rPr lang="en-US" sz="3675">
                <a:solidFill>
                  <a:srgbClr val="000000"/>
                </a:solidFill>
                <a:latin typeface="Agrandir Wide"/>
              </a:rPr>
              <a:t>Example of tables of Xiaomi: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62048" y="3139035"/>
            <a:ext cx="7147965" cy="7147965"/>
          </a:xfrm>
          <a:custGeom>
            <a:avLst/>
            <a:gdLst/>
            <a:ahLst/>
            <a:cxnLst/>
            <a:rect l="l" t="t" r="r" b="b"/>
            <a:pathLst>
              <a:path w="7147965" h="7147965">
                <a:moveTo>
                  <a:pt x="0" y="0"/>
                </a:moveTo>
                <a:lnTo>
                  <a:pt x="7147964" y="0"/>
                </a:lnTo>
                <a:lnTo>
                  <a:pt x="7147964" y="7147965"/>
                </a:lnTo>
                <a:lnTo>
                  <a:pt x="0" y="714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12362" y="4272497"/>
            <a:ext cx="7605581" cy="5704186"/>
          </a:xfrm>
          <a:custGeom>
            <a:avLst/>
            <a:gdLst/>
            <a:ahLst/>
            <a:cxnLst/>
            <a:rect l="l" t="t" r="r" b="b"/>
            <a:pathLst>
              <a:path w="7605581" h="5704186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2362" y="243399"/>
            <a:ext cx="12304588" cy="1304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Data Visualization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2362" y="1376860"/>
            <a:ext cx="16397651" cy="137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45"/>
              </a:lnSpc>
            </a:pPr>
            <a:r>
              <a:rPr lang="en-US" sz="3675">
                <a:solidFill>
                  <a:srgbClr val="000000"/>
                </a:solidFill>
                <a:latin typeface="Agrandir Wide"/>
              </a:rPr>
              <a:t>For visualizing them i used matplotlin library in python and made 4 plots. 10 questions with answers are in the pdf file.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2362" y="2967585"/>
            <a:ext cx="12304588" cy="1304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Feedbacks: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8407" y="1595431"/>
            <a:ext cx="17311187" cy="8587972"/>
          </a:xfrm>
          <a:custGeom>
            <a:avLst/>
            <a:gdLst/>
            <a:ahLst/>
            <a:cxnLst/>
            <a:rect l="l" t="t" r="r" b="b"/>
            <a:pathLst>
              <a:path w="17311187" h="8587972">
                <a:moveTo>
                  <a:pt x="0" y="0"/>
                </a:moveTo>
                <a:lnTo>
                  <a:pt x="17311186" y="0"/>
                </a:lnTo>
                <a:lnTo>
                  <a:pt x="17311186" y="8587971"/>
                </a:lnTo>
                <a:lnTo>
                  <a:pt x="0" y="8587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49451" y="290519"/>
            <a:ext cx="12189098" cy="1304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Xiaomi’s shares chart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8545" y="1595431"/>
            <a:ext cx="17150910" cy="8508459"/>
          </a:xfrm>
          <a:custGeom>
            <a:avLst/>
            <a:gdLst/>
            <a:ahLst/>
            <a:cxnLst/>
            <a:rect l="l" t="t" r="r" b="b"/>
            <a:pathLst>
              <a:path w="17150910" h="8508459">
                <a:moveTo>
                  <a:pt x="0" y="0"/>
                </a:moveTo>
                <a:lnTo>
                  <a:pt x="17150910" y="0"/>
                </a:lnTo>
                <a:lnTo>
                  <a:pt x="17150910" y="8508459"/>
                </a:lnTo>
                <a:lnTo>
                  <a:pt x="0" y="8508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95535" y="290519"/>
            <a:ext cx="12896929" cy="1304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Samsung’s shares chart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8579" y="1383150"/>
            <a:ext cx="17490842" cy="8677097"/>
          </a:xfrm>
          <a:custGeom>
            <a:avLst/>
            <a:gdLst/>
            <a:ahLst/>
            <a:cxnLst/>
            <a:rect l="l" t="t" r="r" b="b"/>
            <a:pathLst>
              <a:path w="17490842" h="8677097">
                <a:moveTo>
                  <a:pt x="0" y="0"/>
                </a:moveTo>
                <a:lnTo>
                  <a:pt x="17490842" y="0"/>
                </a:lnTo>
                <a:lnTo>
                  <a:pt x="17490842" y="8677097"/>
                </a:lnTo>
                <a:lnTo>
                  <a:pt x="0" y="8677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01216" y="78238"/>
            <a:ext cx="12189098" cy="1304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Comparing chart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Произвольный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Agrandir Wide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blue Data Visualization Basics illustrated presentation</dc:title>
  <dc:creator>Rakon</dc:creator>
  <cp:lastModifiedBy>Учетная запись Майкрософт</cp:lastModifiedBy>
  <cp:revision>3</cp:revision>
  <dcterms:created xsi:type="dcterms:W3CDTF">2006-08-16T00:00:00Z</dcterms:created>
  <dcterms:modified xsi:type="dcterms:W3CDTF">2023-11-14T06:27:26Z</dcterms:modified>
  <dc:identifier>DAFzG1vrkIM</dc:identifier>
</cp:coreProperties>
</file>