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179" y="9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3795F-F75E-4501-867C-0DAC79EF5FF7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3151FB9-30E1-4F51-AF20-ED8D596C29DF}">
      <dgm:prSet/>
      <dgm:spPr/>
      <dgm:t>
        <a:bodyPr/>
        <a:lstStyle/>
        <a:p>
          <a:r>
            <a:rPr lang="en-US"/>
            <a:t>Hardware used:</a:t>
          </a:r>
        </a:p>
      </dgm:t>
    </dgm:pt>
    <dgm:pt modelId="{8A6D863A-4DC7-45CE-B32B-9BF4C51E6ED0}" type="parTrans" cxnId="{5F15E284-5B91-4B12-BADF-877441F9932E}">
      <dgm:prSet/>
      <dgm:spPr/>
      <dgm:t>
        <a:bodyPr/>
        <a:lstStyle/>
        <a:p>
          <a:endParaRPr lang="en-US"/>
        </a:p>
      </dgm:t>
    </dgm:pt>
    <dgm:pt modelId="{B3D86FEC-1249-458E-8AB9-F8AE787E103E}" type="sibTrans" cxnId="{5F15E284-5B91-4B12-BADF-877441F9932E}">
      <dgm:prSet/>
      <dgm:spPr/>
      <dgm:t>
        <a:bodyPr/>
        <a:lstStyle/>
        <a:p>
          <a:endParaRPr lang="en-US"/>
        </a:p>
      </dgm:t>
    </dgm:pt>
    <dgm:pt modelId="{783FF53B-1075-420C-A2D0-5D4F92B80708}">
      <dgm:prSet/>
      <dgm:spPr/>
      <dgm:t>
        <a:bodyPr/>
        <a:lstStyle/>
        <a:p>
          <a:r>
            <a:rPr lang="en-US"/>
            <a:t>Light Sensor (LDR)</a:t>
          </a:r>
        </a:p>
      </dgm:t>
    </dgm:pt>
    <dgm:pt modelId="{A5752EC6-B53D-4556-9B26-00E51FEA2F01}" type="parTrans" cxnId="{A7D6BE38-5EF0-485E-B05B-582A5054BA21}">
      <dgm:prSet/>
      <dgm:spPr/>
      <dgm:t>
        <a:bodyPr/>
        <a:lstStyle/>
        <a:p>
          <a:endParaRPr lang="en-US"/>
        </a:p>
      </dgm:t>
    </dgm:pt>
    <dgm:pt modelId="{C51C65CB-7D68-45E6-ADFF-1D06EA5C030D}" type="sibTrans" cxnId="{A7D6BE38-5EF0-485E-B05B-582A5054BA21}">
      <dgm:prSet/>
      <dgm:spPr/>
      <dgm:t>
        <a:bodyPr/>
        <a:lstStyle/>
        <a:p>
          <a:endParaRPr lang="en-US"/>
        </a:p>
      </dgm:t>
    </dgm:pt>
    <dgm:pt modelId="{BB0F2EC1-D4FD-4B5F-9D05-23BC4AA4DF73}">
      <dgm:prSet/>
      <dgm:spPr/>
      <dgm:t>
        <a:bodyPr/>
        <a:lstStyle/>
        <a:p>
          <a:r>
            <a:rPr lang="en-US"/>
            <a:t>Gyroscope</a:t>
          </a:r>
        </a:p>
      </dgm:t>
    </dgm:pt>
    <dgm:pt modelId="{5DD6E68D-5BA2-485C-A189-A5B8C926214E}" type="parTrans" cxnId="{EB54AE94-B2F8-417E-B0A2-09534E5A6FAC}">
      <dgm:prSet/>
      <dgm:spPr/>
      <dgm:t>
        <a:bodyPr/>
        <a:lstStyle/>
        <a:p>
          <a:endParaRPr lang="en-US"/>
        </a:p>
      </dgm:t>
    </dgm:pt>
    <dgm:pt modelId="{9798188B-9CC4-4C73-997C-7B77CFCB7289}" type="sibTrans" cxnId="{EB54AE94-B2F8-417E-B0A2-09534E5A6FAC}">
      <dgm:prSet/>
      <dgm:spPr/>
      <dgm:t>
        <a:bodyPr/>
        <a:lstStyle/>
        <a:p>
          <a:endParaRPr lang="en-US"/>
        </a:p>
      </dgm:t>
    </dgm:pt>
    <dgm:pt modelId="{CB188B22-C525-4987-9B4B-9BE6A93EC35E}">
      <dgm:prSet/>
      <dgm:spPr/>
      <dgm:t>
        <a:bodyPr/>
        <a:lstStyle/>
        <a:p>
          <a:r>
            <a:rPr lang="en-US"/>
            <a:t>Algorithm:</a:t>
          </a:r>
        </a:p>
      </dgm:t>
    </dgm:pt>
    <dgm:pt modelId="{15137343-9CE7-4D4F-9941-B14A9584AC62}" type="parTrans" cxnId="{F7FDAC90-BDC6-4B00-8452-55D96C403156}">
      <dgm:prSet/>
      <dgm:spPr/>
      <dgm:t>
        <a:bodyPr/>
        <a:lstStyle/>
        <a:p>
          <a:endParaRPr lang="en-US"/>
        </a:p>
      </dgm:t>
    </dgm:pt>
    <dgm:pt modelId="{597F2BF7-265F-4C53-B042-00F1B955E773}" type="sibTrans" cxnId="{F7FDAC90-BDC6-4B00-8452-55D96C403156}">
      <dgm:prSet/>
      <dgm:spPr/>
      <dgm:t>
        <a:bodyPr/>
        <a:lstStyle/>
        <a:p>
          <a:endParaRPr lang="en-US"/>
        </a:p>
      </dgm:t>
    </dgm:pt>
    <dgm:pt modelId="{FBADD7F8-D24C-49CE-B8DC-26178BD75D70}">
      <dgm:prSet/>
      <dgm:spPr/>
      <dgm:t>
        <a:bodyPr/>
        <a:lstStyle/>
        <a:p>
          <a:r>
            <a:rPr lang="en-US"/>
            <a:t>Integrate gyroscope output for continuous measurement</a:t>
          </a:r>
        </a:p>
      </dgm:t>
    </dgm:pt>
    <dgm:pt modelId="{4FC33AC2-6724-4A9B-897D-AF76DAE06A90}" type="parTrans" cxnId="{E91D7840-3570-467D-8C54-2E77B59B2C32}">
      <dgm:prSet/>
      <dgm:spPr/>
      <dgm:t>
        <a:bodyPr/>
        <a:lstStyle/>
        <a:p>
          <a:endParaRPr lang="en-US"/>
        </a:p>
      </dgm:t>
    </dgm:pt>
    <dgm:pt modelId="{EBF6552B-1127-4FFF-A302-8489A875EFFA}" type="sibTrans" cxnId="{E91D7840-3570-467D-8C54-2E77B59B2C32}">
      <dgm:prSet/>
      <dgm:spPr/>
      <dgm:t>
        <a:bodyPr/>
        <a:lstStyle/>
        <a:p>
          <a:endParaRPr lang="en-US"/>
        </a:p>
      </dgm:t>
    </dgm:pt>
    <dgm:pt modelId="{BE83269C-AA1C-4DFC-A465-72AD1E995516}">
      <dgm:prSet/>
      <dgm:spPr/>
      <dgm:t>
        <a:bodyPr/>
        <a:lstStyle/>
        <a:p>
          <a:r>
            <a:rPr lang="en-US"/>
            <a:t>Fuse with light sensor measurements to correct for drift</a:t>
          </a:r>
        </a:p>
      </dgm:t>
    </dgm:pt>
    <dgm:pt modelId="{17007CBF-FF54-4C24-B078-D644D9630ED3}" type="parTrans" cxnId="{49966E14-8809-4CAE-BA21-C18D2DE4ADDE}">
      <dgm:prSet/>
      <dgm:spPr/>
      <dgm:t>
        <a:bodyPr/>
        <a:lstStyle/>
        <a:p>
          <a:endParaRPr lang="en-US"/>
        </a:p>
      </dgm:t>
    </dgm:pt>
    <dgm:pt modelId="{C3511BF6-A5BC-42E7-87AC-A5A738503F0B}" type="sibTrans" cxnId="{49966E14-8809-4CAE-BA21-C18D2DE4ADDE}">
      <dgm:prSet/>
      <dgm:spPr/>
      <dgm:t>
        <a:bodyPr/>
        <a:lstStyle/>
        <a:p>
          <a:endParaRPr lang="en-US"/>
        </a:p>
      </dgm:t>
    </dgm:pt>
    <dgm:pt modelId="{E8AD6258-E14A-436F-AB1B-95AE203136BB}" type="pres">
      <dgm:prSet presAssocID="{95A3795F-F75E-4501-867C-0DAC79EF5FF7}" presName="linear" presStyleCnt="0">
        <dgm:presLayoutVars>
          <dgm:dir/>
          <dgm:animLvl val="lvl"/>
          <dgm:resizeHandles val="exact"/>
        </dgm:presLayoutVars>
      </dgm:prSet>
      <dgm:spPr/>
    </dgm:pt>
    <dgm:pt modelId="{0FC2EE3A-5928-438B-A06B-26794F6F7146}" type="pres">
      <dgm:prSet presAssocID="{23151FB9-30E1-4F51-AF20-ED8D596C29DF}" presName="parentLin" presStyleCnt="0"/>
      <dgm:spPr/>
    </dgm:pt>
    <dgm:pt modelId="{A9519E3F-428F-42E8-8BD8-1AD0D077D0C6}" type="pres">
      <dgm:prSet presAssocID="{23151FB9-30E1-4F51-AF20-ED8D596C29DF}" presName="parentLeftMargin" presStyleLbl="node1" presStyleIdx="0" presStyleCnt="2"/>
      <dgm:spPr/>
    </dgm:pt>
    <dgm:pt modelId="{167CB786-9BE2-4AF3-A79D-229055AE457B}" type="pres">
      <dgm:prSet presAssocID="{23151FB9-30E1-4F51-AF20-ED8D596C29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9F9F81-7874-4242-85DA-C0E92477A6E9}" type="pres">
      <dgm:prSet presAssocID="{23151FB9-30E1-4F51-AF20-ED8D596C29DF}" presName="negativeSpace" presStyleCnt="0"/>
      <dgm:spPr/>
    </dgm:pt>
    <dgm:pt modelId="{0C808F1D-556A-49A6-9253-EDB2CC862E7C}" type="pres">
      <dgm:prSet presAssocID="{23151FB9-30E1-4F51-AF20-ED8D596C29DF}" presName="childText" presStyleLbl="conFgAcc1" presStyleIdx="0" presStyleCnt="2">
        <dgm:presLayoutVars>
          <dgm:bulletEnabled val="1"/>
        </dgm:presLayoutVars>
      </dgm:prSet>
      <dgm:spPr/>
    </dgm:pt>
    <dgm:pt modelId="{5F999389-C18C-4706-9632-0B888631E31C}" type="pres">
      <dgm:prSet presAssocID="{B3D86FEC-1249-458E-8AB9-F8AE787E103E}" presName="spaceBetweenRectangles" presStyleCnt="0"/>
      <dgm:spPr/>
    </dgm:pt>
    <dgm:pt modelId="{687D8E26-624C-438B-A539-D82D877BF36B}" type="pres">
      <dgm:prSet presAssocID="{CB188B22-C525-4987-9B4B-9BE6A93EC35E}" presName="parentLin" presStyleCnt="0"/>
      <dgm:spPr/>
    </dgm:pt>
    <dgm:pt modelId="{C4CFA800-3649-45B4-8813-70A9D37316AA}" type="pres">
      <dgm:prSet presAssocID="{CB188B22-C525-4987-9B4B-9BE6A93EC35E}" presName="parentLeftMargin" presStyleLbl="node1" presStyleIdx="0" presStyleCnt="2"/>
      <dgm:spPr/>
    </dgm:pt>
    <dgm:pt modelId="{6CB8D29C-B882-40A0-B509-88BC14D58AFE}" type="pres">
      <dgm:prSet presAssocID="{CB188B22-C525-4987-9B4B-9BE6A93EC3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5CC319B-86BB-4DBC-B4AE-08B4E48A739C}" type="pres">
      <dgm:prSet presAssocID="{CB188B22-C525-4987-9B4B-9BE6A93EC35E}" presName="negativeSpace" presStyleCnt="0"/>
      <dgm:spPr/>
    </dgm:pt>
    <dgm:pt modelId="{454719DC-AACC-49DD-91DD-0E8827A860BC}" type="pres">
      <dgm:prSet presAssocID="{CB188B22-C525-4987-9B4B-9BE6A93EC3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966E14-8809-4CAE-BA21-C18D2DE4ADDE}" srcId="{CB188B22-C525-4987-9B4B-9BE6A93EC35E}" destId="{BE83269C-AA1C-4DFC-A465-72AD1E995516}" srcOrd="1" destOrd="0" parTransId="{17007CBF-FF54-4C24-B078-D644D9630ED3}" sibTransId="{C3511BF6-A5BC-42E7-87AC-A5A738503F0B}"/>
    <dgm:cxn modelId="{E892E81D-6EFF-4B76-BC25-A69A042BCB24}" type="presOf" srcId="{BE83269C-AA1C-4DFC-A465-72AD1E995516}" destId="{454719DC-AACC-49DD-91DD-0E8827A860BC}" srcOrd="0" destOrd="1" presId="urn:microsoft.com/office/officeart/2005/8/layout/list1"/>
    <dgm:cxn modelId="{F9EFD229-D576-44F3-B79B-B8A3491CAFA5}" type="presOf" srcId="{CB188B22-C525-4987-9B4B-9BE6A93EC35E}" destId="{C4CFA800-3649-45B4-8813-70A9D37316AA}" srcOrd="0" destOrd="0" presId="urn:microsoft.com/office/officeart/2005/8/layout/list1"/>
    <dgm:cxn modelId="{9370EE34-EF47-4D15-A5FE-6335D9F56D01}" type="presOf" srcId="{23151FB9-30E1-4F51-AF20-ED8D596C29DF}" destId="{167CB786-9BE2-4AF3-A79D-229055AE457B}" srcOrd="1" destOrd="0" presId="urn:microsoft.com/office/officeart/2005/8/layout/list1"/>
    <dgm:cxn modelId="{A7D6BE38-5EF0-485E-B05B-582A5054BA21}" srcId="{23151FB9-30E1-4F51-AF20-ED8D596C29DF}" destId="{783FF53B-1075-420C-A2D0-5D4F92B80708}" srcOrd="0" destOrd="0" parTransId="{A5752EC6-B53D-4556-9B26-00E51FEA2F01}" sibTransId="{C51C65CB-7D68-45E6-ADFF-1D06EA5C030D}"/>
    <dgm:cxn modelId="{E91D7840-3570-467D-8C54-2E77B59B2C32}" srcId="{CB188B22-C525-4987-9B4B-9BE6A93EC35E}" destId="{FBADD7F8-D24C-49CE-B8DC-26178BD75D70}" srcOrd="0" destOrd="0" parTransId="{4FC33AC2-6724-4A9B-897D-AF76DAE06A90}" sibTransId="{EBF6552B-1127-4FFF-A302-8489A875EFFA}"/>
    <dgm:cxn modelId="{D9E0025B-D475-485F-A8A5-6D65F0E12238}" type="presOf" srcId="{BB0F2EC1-D4FD-4B5F-9D05-23BC4AA4DF73}" destId="{0C808F1D-556A-49A6-9253-EDB2CC862E7C}" srcOrd="0" destOrd="1" presId="urn:microsoft.com/office/officeart/2005/8/layout/list1"/>
    <dgm:cxn modelId="{8855504E-03D1-4868-84E7-166BC3D2C324}" type="presOf" srcId="{CB188B22-C525-4987-9B4B-9BE6A93EC35E}" destId="{6CB8D29C-B882-40A0-B509-88BC14D58AFE}" srcOrd="1" destOrd="0" presId="urn:microsoft.com/office/officeart/2005/8/layout/list1"/>
    <dgm:cxn modelId="{5F15E284-5B91-4B12-BADF-877441F9932E}" srcId="{95A3795F-F75E-4501-867C-0DAC79EF5FF7}" destId="{23151FB9-30E1-4F51-AF20-ED8D596C29DF}" srcOrd="0" destOrd="0" parTransId="{8A6D863A-4DC7-45CE-B32B-9BF4C51E6ED0}" sibTransId="{B3D86FEC-1249-458E-8AB9-F8AE787E103E}"/>
    <dgm:cxn modelId="{5F68B585-DEE6-419D-A636-F4F5A203B09C}" type="presOf" srcId="{FBADD7F8-D24C-49CE-B8DC-26178BD75D70}" destId="{454719DC-AACC-49DD-91DD-0E8827A860BC}" srcOrd="0" destOrd="0" presId="urn:microsoft.com/office/officeart/2005/8/layout/list1"/>
    <dgm:cxn modelId="{F7FDAC90-BDC6-4B00-8452-55D96C403156}" srcId="{95A3795F-F75E-4501-867C-0DAC79EF5FF7}" destId="{CB188B22-C525-4987-9B4B-9BE6A93EC35E}" srcOrd="1" destOrd="0" parTransId="{15137343-9CE7-4D4F-9941-B14A9584AC62}" sibTransId="{597F2BF7-265F-4C53-B042-00F1B955E773}"/>
    <dgm:cxn modelId="{EB54AE94-B2F8-417E-B0A2-09534E5A6FAC}" srcId="{23151FB9-30E1-4F51-AF20-ED8D596C29DF}" destId="{BB0F2EC1-D4FD-4B5F-9D05-23BC4AA4DF73}" srcOrd="1" destOrd="0" parTransId="{5DD6E68D-5BA2-485C-A189-A5B8C926214E}" sibTransId="{9798188B-9CC4-4C73-997C-7B77CFCB7289}"/>
    <dgm:cxn modelId="{5CDE16CB-FF27-4E77-B068-D9A13D6CE568}" type="presOf" srcId="{783FF53B-1075-420C-A2D0-5D4F92B80708}" destId="{0C808F1D-556A-49A6-9253-EDB2CC862E7C}" srcOrd="0" destOrd="0" presId="urn:microsoft.com/office/officeart/2005/8/layout/list1"/>
    <dgm:cxn modelId="{1E5E13D8-E0D1-4D46-B707-BA08629F64C9}" type="presOf" srcId="{95A3795F-F75E-4501-867C-0DAC79EF5FF7}" destId="{E8AD6258-E14A-436F-AB1B-95AE203136BB}" srcOrd="0" destOrd="0" presId="urn:microsoft.com/office/officeart/2005/8/layout/list1"/>
    <dgm:cxn modelId="{43588FED-D238-42AA-B6B3-49E4DADB98F5}" type="presOf" srcId="{23151FB9-30E1-4F51-AF20-ED8D596C29DF}" destId="{A9519E3F-428F-42E8-8BD8-1AD0D077D0C6}" srcOrd="0" destOrd="0" presId="urn:microsoft.com/office/officeart/2005/8/layout/list1"/>
    <dgm:cxn modelId="{F81CA001-CFC8-40FE-BB82-2AECAC06926C}" type="presParOf" srcId="{E8AD6258-E14A-436F-AB1B-95AE203136BB}" destId="{0FC2EE3A-5928-438B-A06B-26794F6F7146}" srcOrd="0" destOrd="0" presId="urn:microsoft.com/office/officeart/2005/8/layout/list1"/>
    <dgm:cxn modelId="{6B5691FA-76C4-4343-A2AC-45E8612CCF2E}" type="presParOf" srcId="{0FC2EE3A-5928-438B-A06B-26794F6F7146}" destId="{A9519E3F-428F-42E8-8BD8-1AD0D077D0C6}" srcOrd="0" destOrd="0" presId="urn:microsoft.com/office/officeart/2005/8/layout/list1"/>
    <dgm:cxn modelId="{10EEE725-3C9D-4BFF-A3A2-9C697925061E}" type="presParOf" srcId="{0FC2EE3A-5928-438B-A06B-26794F6F7146}" destId="{167CB786-9BE2-4AF3-A79D-229055AE457B}" srcOrd="1" destOrd="0" presId="urn:microsoft.com/office/officeart/2005/8/layout/list1"/>
    <dgm:cxn modelId="{D69E0642-2368-4129-90D1-359A103E5B35}" type="presParOf" srcId="{E8AD6258-E14A-436F-AB1B-95AE203136BB}" destId="{649F9F81-7874-4242-85DA-C0E92477A6E9}" srcOrd="1" destOrd="0" presId="urn:microsoft.com/office/officeart/2005/8/layout/list1"/>
    <dgm:cxn modelId="{52CA06C7-AD6D-4CA9-879F-C462F863A1A7}" type="presParOf" srcId="{E8AD6258-E14A-436F-AB1B-95AE203136BB}" destId="{0C808F1D-556A-49A6-9253-EDB2CC862E7C}" srcOrd="2" destOrd="0" presId="urn:microsoft.com/office/officeart/2005/8/layout/list1"/>
    <dgm:cxn modelId="{72D0AAD1-721C-4A91-9960-F55ED000C886}" type="presParOf" srcId="{E8AD6258-E14A-436F-AB1B-95AE203136BB}" destId="{5F999389-C18C-4706-9632-0B888631E31C}" srcOrd="3" destOrd="0" presId="urn:microsoft.com/office/officeart/2005/8/layout/list1"/>
    <dgm:cxn modelId="{E1C1416D-0382-4227-A0F0-46071A0AF00E}" type="presParOf" srcId="{E8AD6258-E14A-436F-AB1B-95AE203136BB}" destId="{687D8E26-624C-438B-A539-D82D877BF36B}" srcOrd="4" destOrd="0" presId="urn:microsoft.com/office/officeart/2005/8/layout/list1"/>
    <dgm:cxn modelId="{7CA99BBA-C5C4-47A8-B8D3-051DE8F493CE}" type="presParOf" srcId="{687D8E26-624C-438B-A539-D82D877BF36B}" destId="{C4CFA800-3649-45B4-8813-70A9D37316AA}" srcOrd="0" destOrd="0" presId="urn:microsoft.com/office/officeart/2005/8/layout/list1"/>
    <dgm:cxn modelId="{91508E65-AC5A-4B6D-82CE-0B21460E19DC}" type="presParOf" srcId="{687D8E26-624C-438B-A539-D82D877BF36B}" destId="{6CB8D29C-B882-40A0-B509-88BC14D58AFE}" srcOrd="1" destOrd="0" presId="urn:microsoft.com/office/officeart/2005/8/layout/list1"/>
    <dgm:cxn modelId="{0C1EF383-2158-4446-BF87-B40AA13BFF5F}" type="presParOf" srcId="{E8AD6258-E14A-436F-AB1B-95AE203136BB}" destId="{95CC319B-86BB-4DBC-B4AE-08B4E48A739C}" srcOrd="5" destOrd="0" presId="urn:microsoft.com/office/officeart/2005/8/layout/list1"/>
    <dgm:cxn modelId="{D92C84E5-8470-4768-B286-777E1EF432F4}" type="presParOf" srcId="{E8AD6258-E14A-436F-AB1B-95AE203136BB}" destId="{454719DC-AACC-49DD-91DD-0E8827A860B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08F1D-556A-49A6-9253-EDB2CC862E7C}">
      <dsp:nvSpPr>
        <dsp:cNvPr id="0" name=""/>
        <dsp:cNvSpPr/>
      </dsp:nvSpPr>
      <dsp:spPr>
        <a:xfrm>
          <a:off x="0" y="437312"/>
          <a:ext cx="5019561" cy="1323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4" tIns="499872" rIns="3895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Light Sensor (LDR)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Gyroscope</a:t>
          </a:r>
        </a:p>
      </dsp:txBody>
      <dsp:txXfrm>
        <a:off x="0" y="437312"/>
        <a:ext cx="5019561" cy="1323000"/>
      </dsp:txXfrm>
    </dsp:sp>
    <dsp:sp modelId="{167CB786-9BE2-4AF3-A79D-229055AE457B}">
      <dsp:nvSpPr>
        <dsp:cNvPr id="0" name=""/>
        <dsp:cNvSpPr/>
      </dsp:nvSpPr>
      <dsp:spPr>
        <a:xfrm>
          <a:off x="250978" y="83072"/>
          <a:ext cx="3513692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09" tIns="0" rIns="13280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Hardware used:</a:t>
          </a:r>
        </a:p>
      </dsp:txBody>
      <dsp:txXfrm>
        <a:off x="285563" y="117657"/>
        <a:ext cx="3444522" cy="639310"/>
      </dsp:txXfrm>
    </dsp:sp>
    <dsp:sp modelId="{454719DC-AACC-49DD-91DD-0E8827A860BC}">
      <dsp:nvSpPr>
        <dsp:cNvPr id="0" name=""/>
        <dsp:cNvSpPr/>
      </dsp:nvSpPr>
      <dsp:spPr>
        <a:xfrm>
          <a:off x="0" y="2244152"/>
          <a:ext cx="5019561" cy="1927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4" tIns="499872" rIns="3895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Integrate gyroscope output for continuous measurement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Fuse with light sensor measurements to correct for drift</a:t>
          </a:r>
        </a:p>
      </dsp:txBody>
      <dsp:txXfrm>
        <a:off x="0" y="2244152"/>
        <a:ext cx="5019561" cy="1927800"/>
      </dsp:txXfrm>
    </dsp:sp>
    <dsp:sp modelId="{6CB8D29C-B882-40A0-B509-88BC14D58AFE}">
      <dsp:nvSpPr>
        <dsp:cNvPr id="0" name=""/>
        <dsp:cNvSpPr/>
      </dsp:nvSpPr>
      <dsp:spPr>
        <a:xfrm>
          <a:off x="250978" y="1889912"/>
          <a:ext cx="3513692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09" tIns="0" rIns="13280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Algorithm:</a:t>
          </a:r>
        </a:p>
      </dsp:txBody>
      <dsp:txXfrm>
        <a:off x="285563" y="1924497"/>
        <a:ext cx="3444522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38950c7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438950c7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38950c7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38950c7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38950c7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38950c7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38950c78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38950c78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38950c78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38950c78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38950c78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38950c78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0142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66159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8210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430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08310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08670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2559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16361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2884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16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63599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84597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31040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36670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65993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86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31378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85865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8635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hyperlink" Target="http://www.youtube.com/watch?v=c2IFnWHRM6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hyperlink" Target="http://www.youtube.com/watch?v=5iilWSmgw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076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843C0-5753-4F1A-80E7-2490F9DC6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9"/>
          <a:stretch/>
        </p:blipFill>
        <p:spPr>
          <a:xfrm>
            <a:off x="2708" y="10"/>
            <a:ext cx="9141292" cy="6857990"/>
          </a:xfrm>
          <a:prstGeom prst="rect">
            <a:avLst/>
          </a:prstGeom>
        </p:spPr>
      </p:pic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"/>
            <a:ext cx="9144000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63AE78-EB01-430B-95C9-B849588EA8BA}"/>
              </a:ext>
            </a:extLst>
          </p:cNvPr>
          <p:cNvSpPr txBox="1"/>
          <p:nvPr/>
        </p:nvSpPr>
        <p:spPr>
          <a:xfrm>
            <a:off x="43333" y="3936442"/>
            <a:ext cx="4190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Team Members</a:t>
            </a:r>
          </a:p>
          <a:p>
            <a:r>
              <a:rPr lang="en-US" b="1" dirty="0">
                <a:latin typeface="+mj-lt"/>
              </a:rPr>
              <a:t>(Alphabetical)</a:t>
            </a:r>
          </a:p>
          <a:p>
            <a:r>
              <a:rPr lang="en-US" dirty="0">
                <a:latin typeface="+mj-lt"/>
              </a:rPr>
              <a:t>Petr </a:t>
            </a:r>
            <a:r>
              <a:rPr lang="en-US" dirty="0" err="1">
                <a:latin typeface="+mj-lt"/>
              </a:rPr>
              <a:t>Dobias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Jerry Fan</a:t>
            </a:r>
          </a:p>
          <a:p>
            <a:r>
              <a:rPr lang="en-US" dirty="0">
                <a:latin typeface="+mj-lt"/>
              </a:rPr>
              <a:t>Dom Kay</a:t>
            </a:r>
          </a:p>
          <a:p>
            <a:r>
              <a:rPr lang="en-US" dirty="0">
                <a:latin typeface="+mj-lt"/>
              </a:rPr>
              <a:t>Francis Moynihan </a:t>
            </a:r>
            <a:r>
              <a:rPr lang="en-US" dirty="0" err="1">
                <a:latin typeface="+mj-lt"/>
              </a:rPr>
              <a:t>Lavey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Nathan Pages</a:t>
            </a:r>
          </a:p>
          <a:p>
            <a:r>
              <a:rPr lang="en-US" dirty="0">
                <a:latin typeface="+mj-lt"/>
              </a:rPr>
              <a:t>Jon Pearce</a:t>
            </a:r>
          </a:p>
          <a:p>
            <a:r>
              <a:rPr lang="en-US" dirty="0" err="1">
                <a:latin typeface="+mj-lt"/>
              </a:rPr>
              <a:t>Mikhael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Sayat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Frank Wang</a:t>
            </a:r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13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54" name="Group 114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58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5" name="Group 115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9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56" name="Rectangle 155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D5B540B0-CBD2-42F4-8A46-6F486DA501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/>
          </a:blip>
          <a:srcRect l="29"/>
          <a:stretch/>
        </p:blipFill>
        <p:spPr>
          <a:xfrm>
            <a:off x="2708" y="10"/>
            <a:ext cx="9141292" cy="6857990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9400" y="0"/>
            <a:ext cx="8591552" cy="6848476"/>
            <a:chOff x="372533" y="0"/>
            <a:chExt cx="11455400" cy="6848476"/>
          </a:xfrm>
        </p:grpSpPr>
        <p:sp>
          <p:nvSpPr>
            <p:cNvPr id="160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81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82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83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84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75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76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77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78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79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80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71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72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73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74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65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67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68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69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  <p:sp>
            <p:nvSpPr>
              <p:cNvPr id="170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xtLst/>
            </p:spPr>
          </p:sp>
        </p:grpSp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57250" y="1007533"/>
            <a:ext cx="7429499" cy="109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ym typeface="Impact"/>
              </a:rPr>
              <a:t>Goal</a:t>
            </a:r>
            <a:endParaRPr lang="en-US">
              <a:sym typeface="Impact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57250" y="2252134"/>
            <a:ext cx="7429500" cy="34543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700"/>
              <a:t>Attitude control of ChipSats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700"/>
              <a:t>Specific use case:</a:t>
            </a:r>
          </a:p>
          <a:p>
            <a:pPr marL="914400" lvl="1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700"/>
              <a:t>Unknown magnetic field pattern</a:t>
            </a:r>
          </a:p>
          <a:p>
            <a:pPr marL="914400" lvl="1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700"/>
              <a:t>Radio or Infrared emission from body</a:t>
            </a:r>
          </a:p>
          <a:p>
            <a:pPr marL="914400" lvl="1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700"/>
              <a:t>Unknown orbit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700"/>
              <a:t>Example application: Jupiter orbit mission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ym typeface="Impact"/>
              </a:rPr>
              <a:t>Test Scenario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911600" y="1093788"/>
            <a:ext cx="4373958" cy="469741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/>
              <a:t>Simplifications:</a:t>
            </a:r>
          </a:p>
          <a:p>
            <a:pPr marL="914400" lvl="1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/>
              <a:t>Light sensor instead of radio or infrared sensor</a:t>
            </a:r>
          </a:p>
          <a:p>
            <a:pPr marL="914400" lvl="1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/>
              <a:t>One degree of freedom</a:t>
            </a:r>
          </a:p>
          <a:p>
            <a:pPr marL="914400" lvl="1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/>
              <a:t>Assumed ChipSat spins faster than orbit</a:t>
            </a:r>
          </a:p>
          <a:p>
            <a:pPr marL="914400" lvl="1" indent="-228600">
              <a:spcBef>
                <a:spcPts val="0"/>
              </a:spcBef>
              <a:spcAft>
                <a:spcPts val="60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/>
              <a:t>Assumed many ChipSats are launched, some failures acceptable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22D320F-7ECC-432C-86C9-CDF26093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29" y="4590684"/>
            <a:ext cx="3942246" cy="295668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39997" y="1134681"/>
            <a:ext cx="2057483" cy="42550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2000">
                <a:solidFill>
                  <a:srgbClr val="FFFFFF"/>
                </a:solidFill>
                <a:sym typeface="Impact"/>
              </a:rPr>
              <a:t>Attitude Determination</a:t>
            </a:r>
          </a:p>
        </p:txBody>
      </p:sp>
      <p:graphicFrame>
        <p:nvGraphicFramePr>
          <p:cNvPr id="74" name="Google Shape;72;p16">
            <a:extLst>
              <a:ext uri="{FF2B5EF4-FFF2-40B4-BE49-F238E27FC236}">
                <a16:creationId xmlns:a16="http://schemas.microsoft.com/office/drawing/2014/main" id="{A3621812-56DC-47D1-A138-C46B9D88D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915955"/>
              </p:ext>
            </p:extLst>
          </p:nvPr>
        </p:nvGraphicFramePr>
        <p:xfrm>
          <a:off x="3496641" y="1134682"/>
          <a:ext cx="5019561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1" name="Picture 120">
            <a:extLst>
              <a:ext uri="{FF2B5EF4-FFF2-40B4-BE49-F238E27FC236}">
                <a16:creationId xmlns:a16="http://schemas.microsoft.com/office/drawing/2014/main" id="{D692F199-1773-4829-8BDD-C8F49F2524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5929" y="4590684"/>
            <a:ext cx="3942246" cy="29566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043047" y="1113282"/>
            <a:ext cx="2617177" cy="239668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3800">
                <a:sym typeface="Impact"/>
              </a:rPr>
              <a:t>Test Results</a:t>
            </a:r>
          </a:p>
        </p:txBody>
      </p:sp>
      <p:pic>
        <p:nvPicPr>
          <p:cNvPr id="78" name="Google Shape;78;p17" title="Attitude detection">
            <a:hlinkClick r:id="rId4"/>
          </p:cNvPr>
          <p:cNvPicPr preferRelativeResize="0"/>
          <p:nvPr/>
        </p:nvPicPr>
        <p:blipFill rotWithShape="1">
          <a:blip r:embed="rId5">
            <a:extLst/>
          </a:blip>
          <a:srcRect l="12347" r="12541" b="2"/>
          <a:stretch/>
        </p:blipFill>
        <p:spPr>
          <a:xfrm>
            <a:off x="839241" y="1136606"/>
            <a:ext cx="4584286" cy="4577297"/>
          </a:xfrm>
          <a:prstGeom prst="rect">
            <a:avLst/>
          </a:prstGeom>
          <a:noFill/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9CFD9B-C618-4F5A-BB40-017979F5F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929" y="4590684"/>
            <a:ext cx="3942246" cy="2956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856059" y="618517"/>
            <a:ext cx="2158002" cy="29290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ym typeface="Impact"/>
              </a:rPr>
              <a:t>Attitude Control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405557" y="638650"/>
            <a:ext cx="5275864" cy="378277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228600">
              <a:spcBef>
                <a:spcPts val="0"/>
              </a:spcBef>
              <a:spcAft>
                <a:spcPts val="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Generate a magnetic field at an angle to the target’s field</a:t>
            </a:r>
          </a:p>
          <a:p>
            <a:pPr marL="457200" marR="0" lvl="0" indent="-228600">
              <a:spcBef>
                <a:spcPts val="0"/>
              </a:spcBef>
              <a:spcAft>
                <a:spcPts val="0"/>
              </a:spcAft>
              <a:buClr>
                <a:srgbClr val="FC9907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Torque generated will pull fields into alignment</a:t>
            </a:r>
          </a:p>
          <a:p>
            <a:pPr marL="0" marR="0" lvl="0" indent="-228600">
              <a:spcBef>
                <a:spcPts val="1600"/>
              </a:spcBef>
              <a:spcAft>
                <a:spcPts val="1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5505" y="2878007"/>
            <a:ext cx="7010055" cy="257619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DA6CB30-92B8-4147-922C-AFD14959C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929" y="4590684"/>
            <a:ext cx="3942246" cy="29566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043047" y="1113282"/>
            <a:ext cx="2617177" cy="239668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3800" dirty="0">
                <a:sym typeface="Impact"/>
              </a:rPr>
              <a:t>Test Results</a:t>
            </a:r>
          </a:p>
        </p:txBody>
      </p:sp>
      <p:pic>
        <p:nvPicPr>
          <p:cNvPr id="91" name="Google Shape;91;p19" title="Torque demo">
            <a:hlinkClick r:id="rId4"/>
          </p:cNvPr>
          <p:cNvPicPr preferRelativeResize="0"/>
          <p:nvPr/>
        </p:nvPicPr>
        <p:blipFill rotWithShape="1">
          <a:blip r:embed="rId5">
            <a:extLst/>
          </a:blip>
          <a:srcRect l="5106" r="19782" b="2"/>
          <a:stretch/>
        </p:blipFill>
        <p:spPr>
          <a:xfrm>
            <a:off x="839241" y="1136606"/>
            <a:ext cx="4584286" cy="4577297"/>
          </a:xfrm>
          <a:prstGeom prst="rect">
            <a:avLst/>
          </a:prstGeom>
          <a:noFill/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4510BB5-C74A-4B37-B5A9-A167C9314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929" y="4590684"/>
            <a:ext cx="3942246" cy="29566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25D723D7-1840-4548-B672-2F80A497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10828"/>
            <a:ext cx="7009737" cy="52573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7BE33C-A362-4562-8157-BEF5410E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29" y="4590684"/>
            <a:ext cx="3942246" cy="2956685"/>
          </a:xfrm>
          <a:prstGeom prst="rect">
            <a:avLst/>
          </a:prstGeom>
        </p:spPr>
      </p:pic>
      <p:sp>
        <p:nvSpPr>
          <p:cNvPr id="106" name="Google Shape;90;p19">
            <a:extLst>
              <a:ext uri="{FF2B5EF4-FFF2-40B4-BE49-F238E27FC236}">
                <a16:creationId xmlns:a16="http://schemas.microsoft.com/office/drawing/2014/main" id="{D402AE04-71CE-4CB4-BED8-D03DDE007A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5339" y="5572979"/>
            <a:ext cx="2617177" cy="75797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3800" dirty="0">
                <a:sym typeface="Impac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269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C8DCA45-563F-469A-8E5E-6A709BB5F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On-screen Show (4:3)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PowerPoint Presentation</vt:lpstr>
      <vt:lpstr>Goal</vt:lpstr>
      <vt:lpstr>Test Scenario</vt:lpstr>
      <vt:lpstr>Attitude Determination</vt:lpstr>
      <vt:lpstr>Test Results</vt:lpstr>
      <vt:lpstr>Attitude Control</vt:lpstr>
      <vt:lpstr>Test Results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Wang</dc:creator>
  <cp:lastModifiedBy>Frank Wang</cp:lastModifiedBy>
  <cp:revision>1</cp:revision>
  <dcterms:created xsi:type="dcterms:W3CDTF">2019-03-17T01:54:37Z</dcterms:created>
  <dcterms:modified xsi:type="dcterms:W3CDTF">2019-03-17T01:56:08Z</dcterms:modified>
</cp:coreProperties>
</file>