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57" r:id="rId4"/>
    <p:sldId id="265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435" autoAdjust="0"/>
  </p:normalViewPr>
  <p:slideViewPr>
    <p:cSldViewPr snapToGrid="0">
      <p:cViewPr varScale="1">
        <p:scale>
          <a:sx n="78" d="100"/>
          <a:sy n="78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9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6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2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74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96F7-5F8B-4648-98D4-C1D570B77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Flame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13601-ED39-490D-8FDD-2949625C1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P2P Chat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9D80F-C331-4479-8C0B-8503F8DE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637644"/>
            <a:ext cx="1565200" cy="15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01B2-B423-492E-AA46-E06D5B31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pic>
        <p:nvPicPr>
          <p:cNvPr id="5" name="Content Placeholder 4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D38C3836-CCB8-44F6-91CD-859EE036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55259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6A3B-9398-4269-B8DB-513E96E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5" name="Content Placeholder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F0EFEDD-807A-4732-BA30-D28D3B23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183661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E3E-A23F-4923-B1AA-DC4CD5D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Media</a:t>
            </a:r>
          </a:p>
        </p:txBody>
      </p:sp>
      <p:pic>
        <p:nvPicPr>
          <p:cNvPr id="5" name="Content Placeholder 4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C7355E23-756B-4FE1-9FDE-107AF9E4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14" y="2336800"/>
            <a:ext cx="8944747" cy="3598863"/>
          </a:xfrm>
        </p:spPr>
      </p:pic>
    </p:spTree>
    <p:extLst>
      <p:ext uri="{BB962C8B-B14F-4D97-AF65-F5344CB8AC3E}">
        <p14:creationId xmlns:p14="http://schemas.microsoft.com/office/powerpoint/2010/main" val="1438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building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0576-898B-4EC3-97B1-60A45CFA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Everything Can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F5A8-EF95-4167-9ED8-1E6F3D83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/>
              <a:t>Application prototype designed with extensibility in mind</a:t>
            </a:r>
          </a:p>
          <a:p>
            <a:r>
              <a:rPr lang="en-US" sz="2000"/>
              <a:t>Modular, able to adapt to changing requirements</a:t>
            </a:r>
          </a:p>
          <a:p>
            <a:r>
              <a:rPr lang="en-US" sz="2000"/>
              <a:t>Demonstrated meeting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9354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monitor, screenshot, electronics&#10;&#10;Description generated with high confidence">
            <a:extLst>
              <a:ext uri="{FF2B5EF4-FFF2-40B4-BE49-F238E27FC236}">
                <a16:creationId xmlns:a16="http://schemas.microsoft.com/office/drawing/2014/main" id="{29911B70-0048-43D6-8B55-CB99C341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0352-AA7F-4E78-ADCE-C6785ED0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C1C7-B10F-41B8-9035-2EF18396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requested a secure communication system for use by executives.</a:t>
            </a:r>
          </a:p>
          <a:p>
            <a:r>
              <a:rPr lang="en-US" dirty="0"/>
              <a:t>Peer to peer social network proposed by the manager, and accepted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96408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7577-B2C2-487B-91BA-F711EACA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746A-3B15-4F19-AC15-D9F71CBC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Server – Provides benefits of P2P networking security</a:t>
            </a:r>
          </a:p>
          <a:p>
            <a:pPr lvl="1"/>
            <a:r>
              <a:rPr lang="en-US" dirty="0"/>
              <a:t>End to end encrypted messages</a:t>
            </a:r>
          </a:p>
          <a:p>
            <a:r>
              <a:rPr lang="en-US" dirty="0"/>
              <a:t>Provides way of synchronizing user list</a:t>
            </a:r>
          </a:p>
          <a:p>
            <a:r>
              <a:rPr lang="en-US" dirty="0"/>
              <a:t>Distribute keys for securing messages</a:t>
            </a:r>
          </a:p>
          <a:p>
            <a:r>
              <a:rPr lang="en-US" dirty="0"/>
              <a:t>Easily implemented for prototyping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91CB79E-0A6E-42F5-A55A-6D3F5AF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C35F3E-9432-4C47-8395-25ED605DE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Server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096033-CA22-443A-A26F-C0340E2FF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D56B59-BF1B-496E-96A0-A4DC1017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Browser Stack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4C2E8F8-DBA8-4AC5-9DF1-ECD32198D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F8CE343D-32AA-4DAB-8C6C-D1C6A821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33084" y="640080"/>
            <a:ext cx="41554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C64DD06-98EF-47C4-B6AB-AC249A32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Relay Server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9E782E-BF1C-49C2-A62C-8F654D5DA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Server acts as a relay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Upkeep loop maintains network synchronization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Independently gathers from and sends data to other users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Other users can communicate with the server outside of the loop to inject data (such as messages)</a:t>
            </a:r>
          </a:p>
        </p:txBody>
      </p:sp>
    </p:spTree>
    <p:extLst>
      <p:ext uri="{BB962C8B-B14F-4D97-AF65-F5344CB8AC3E}">
        <p14:creationId xmlns:p14="http://schemas.microsoft.com/office/powerpoint/2010/main" val="41893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A7F78D0-523F-4510-BA75-FAB72BB8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1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ED654-EEFB-425B-99D1-349333F0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A37-24AA-4487-B492-4C55DCFD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AngularJS 1 for data binding and reactive UI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Status notifications provided by angular presence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Browser upload provided by angular file upload – Drag n Drop support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Sticky chat conversations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Polling UI updates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Loading bar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Media player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Page routing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35536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63E0-6CBA-42D3-8C7D-1CEA2141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and Status</a:t>
            </a:r>
          </a:p>
        </p:txBody>
      </p:sp>
      <p:pic>
        <p:nvPicPr>
          <p:cNvPr id="13" name="Content Placeholder 12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5E76ADB5-2CF3-40B2-82E7-C7AB9E478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3361163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182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Flame Chat</vt:lpstr>
      <vt:lpstr>PowerPoint Presentation</vt:lpstr>
      <vt:lpstr>Project Requirements</vt:lpstr>
      <vt:lpstr>Network Model</vt:lpstr>
      <vt:lpstr>Technologies</vt:lpstr>
      <vt:lpstr>Relay Server Model</vt:lpstr>
      <vt:lpstr>PowerPoint Presentation</vt:lpstr>
      <vt:lpstr>Front End</vt:lpstr>
      <vt:lpstr>Conversations and Status</vt:lpstr>
      <vt:lpstr>Profile</vt:lpstr>
      <vt:lpstr>Search</vt:lpstr>
      <vt:lpstr>Embedded Media</vt:lpstr>
      <vt:lpstr>Everything Can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Flame Chat</dc:title>
  <dc:creator>Aeon Firebrand</dc:creator>
  <cp:lastModifiedBy>Aeon Firebrand</cp:lastModifiedBy>
  <cp:revision>2</cp:revision>
  <dcterms:created xsi:type="dcterms:W3CDTF">2017-06-11T20:47:42Z</dcterms:created>
  <dcterms:modified xsi:type="dcterms:W3CDTF">2017-06-11T21:16:01Z</dcterms:modified>
</cp:coreProperties>
</file>