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25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16814" cy="26454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6354" y="39974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SPONSERS : </a:t>
            </a:r>
            <a:r>
              <a:rPr lang="en-US" dirty="0" err="1"/>
              <a:t>rapidops</a:t>
            </a:r>
            <a:endParaRPr lang="en-US" dirty="0"/>
          </a:p>
          <a:p>
            <a:r>
              <a:rPr lang="en-US" dirty="0"/>
              <a:t>TEAM NAME : </a:t>
            </a:r>
            <a:r>
              <a:rPr lang="en-US" dirty="0" err="1"/>
              <a:t>The_coders</a:t>
            </a:r>
            <a:endParaRPr lang="en-US" dirty="0"/>
          </a:p>
          <a:p>
            <a:r>
              <a:rPr lang="en-US" dirty="0"/>
              <a:t>TEAM MEMBERS :3</a:t>
            </a:r>
          </a:p>
          <a:p>
            <a:r>
              <a:rPr lang="en-US" dirty="0"/>
              <a:t>VARAD ACHARYA (21BCE006)</a:t>
            </a:r>
          </a:p>
          <a:p>
            <a:r>
              <a:rPr lang="en-US" dirty="0"/>
              <a:t>VISHAL ARYA (22BCE501)</a:t>
            </a:r>
          </a:p>
          <a:p>
            <a:r>
              <a:rPr lang="en-US" dirty="0"/>
              <a:t>PRATHAM GUPTA(22BCE508)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345" y="6662"/>
            <a:ext cx="4372585" cy="2638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825" y="3601017"/>
            <a:ext cx="426779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1" y="283029"/>
            <a:ext cx="11217666" cy="64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583" y="448882"/>
            <a:ext cx="9081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PROBLEM STATEMENT E-Commerce bot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583" y="1835305"/>
            <a:ext cx="7458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Develop an e-commerce text or voice bot (plus points) that can assist customers in finding products, answering queries, and providing recommendations, thus enhancing the overall shopping experience and increasing sales.</a:t>
            </a:r>
          </a:p>
        </p:txBody>
      </p:sp>
    </p:spTree>
    <p:extLst>
      <p:ext uri="{BB962C8B-B14F-4D97-AF65-F5344CB8AC3E}">
        <p14:creationId xmlns:p14="http://schemas.microsoft.com/office/powerpoint/2010/main" val="14390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818" y="368191"/>
            <a:ext cx="9135291" cy="708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INTRODUCTION :</a:t>
            </a:r>
          </a:p>
          <a:p>
            <a:br>
              <a:rPr lang="en-US" sz="1600" dirty="0"/>
            </a:br>
            <a:r>
              <a:rPr lang="en-US" sz="1600" dirty="0"/>
              <a:t>Developing an e-commerce text or voice bot powered by language models like GPT (Large Language Models) and fine-tuned specifically for your e-commerce domain can greatly enhance customer experience and boost sales. Let's break down how this works:</a:t>
            </a:r>
          </a:p>
          <a:p>
            <a:r>
              <a:rPr lang="en-US" sz="1600" b="1" dirty="0"/>
              <a:t>Introduction to Language Models (LLMs):</a:t>
            </a:r>
            <a:r>
              <a:rPr lang="en-US" sz="1600" dirty="0"/>
              <a:t> Language models like GPT (Generative Pre-trained Transformer) are powerful AI models trained on vast amounts of text data. They can understand and generate human-like text based on the input they receive. These models have been pre-trained on a wide range of text from the internet, making them capable of understanding and generating text across various topics and domains.</a:t>
            </a:r>
          </a:p>
          <a:p>
            <a:r>
              <a:rPr lang="en-US" sz="1600" b="1" dirty="0"/>
              <a:t>Fine-tuning Language Models for E-commerce:</a:t>
            </a:r>
            <a:r>
              <a:rPr lang="en-US" sz="1600" dirty="0"/>
              <a:t> While pre-trained language models like GPT are proficient in understanding general language, fine-tuning them for specific domains like e-commerce can significantly enhance their performance and relevance. Fine-tuning involves training the model further on domain-specific data, such as product descriptions, customer queries, and transactional data from your e-commerce platform.</a:t>
            </a:r>
          </a:p>
          <a:p>
            <a:r>
              <a:rPr lang="en-US" sz="1600" b="1" dirty="0"/>
              <a:t>Benefits of Fine-tuning for E-commerce:</a:t>
            </a:r>
            <a:endParaRPr lang="en-US" sz="1600" dirty="0"/>
          </a:p>
          <a:p>
            <a:pPr lvl="1"/>
            <a:r>
              <a:rPr lang="en-US" sz="1600" b="1" dirty="0"/>
              <a:t>Improved Relevance:</a:t>
            </a:r>
            <a:r>
              <a:rPr lang="en-US" sz="1600" dirty="0"/>
              <a:t> Fine-tuning allows the language model to better understand the nuances and specifics of your e-commerce domain, leading to more relevant and accurate responses.</a:t>
            </a:r>
          </a:p>
          <a:p>
            <a:pPr lvl="1"/>
            <a:r>
              <a:rPr lang="en-US" sz="1600" b="1" dirty="0"/>
              <a:t>Personalization:</a:t>
            </a:r>
            <a:r>
              <a:rPr lang="en-US" sz="1600" dirty="0"/>
              <a:t> By fine-tuning on your e-commerce data, the model can learn about customer preferences, purchase history, and browsing behavior, enabling it to provide personalized recommendations and responses.</a:t>
            </a:r>
          </a:p>
          <a:p>
            <a:pPr lvl="1"/>
            <a:r>
              <a:rPr lang="en-US" sz="1600" b="1" dirty="0"/>
              <a:t>Enhanced Customer Experience:</a:t>
            </a:r>
            <a:r>
              <a:rPr lang="en-US" sz="1600" dirty="0"/>
              <a:t> A language model fine-tuned for e-commerce can assist customers in finding products, answering queries, and providing recommendations in a more natural and conversational manner, leading to a smoother and more satisfying shopping experience.</a:t>
            </a:r>
          </a:p>
          <a:p>
            <a:pPr lvl="1"/>
            <a:r>
              <a:rPr lang="en-US" sz="1600" b="1" dirty="0"/>
              <a:t>Increased Sales:</a:t>
            </a:r>
            <a:r>
              <a:rPr lang="en-US" sz="1600" dirty="0"/>
              <a:t> By providing tailored recommendations, answering customer queries promptly, and assisting them throughout their shopping journey, the e-commerce text or voice bot can help drive conversions and increase sales.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</p:txBody>
      </p:sp>
    </p:spTree>
    <p:extLst>
      <p:ext uri="{BB962C8B-B14F-4D97-AF65-F5344CB8AC3E}">
        <p14:creationId xmlns:p14="http://schemas.microsoft.com/office/powerpoint/2010/main" val="3730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097" y="865478"/>
            <a:ext cx="10685417" cy="470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Capabilities of the E-commerce Bot:</a:t>
            </a:r>
            <a:endParaRPr lang="en-US" dirty="0"/>
          </a:p>
          <a:p>
            <a:pPr lvl="1"/>
            <a:r>
              <a:rPr lang="en-US" b="1" dirty="0"/>
              <a:t>Product Discovery:</a:t>
            </a:r>
            <a:r>
              <a:rPr lang="en-US" dirty="0"/>
              <a:t> The bot can help customers discover products by understanding their preferences, suggesting relevant items, and guiding them through the product catalog.</a:t>
            </a:r>
          </a:p>
          <a:p>
            <a:pPr lvl="1"/>
            <a:r>
              <a:rPr lang="en-US" b="1" dirty="0"/>
              <a:t>Query Resolution:</a:t>
            </a:r>
            <a:r>
              <a:rPr lang="en-US" dirty="0"/>
              <a:t> It can answer customer queries about products, pricing, availability, shipping, and returns policies, providing accurate and up-to-date information.</a:t>
            </a:r>
          </a:p>
          <a:p>
            <a:pPr lvl="1"/>
            <a:r>
              <a:rPr lang="en-US" b="1" dirty="0"/>
              <a:t>Recommendations:</a:t>
            </a:r>
            <a:r>
              <a:rPr lang="en-US" dirty="0"/>
              <a:t> Based on the customer's browsing history, purchase behavior, and preferences, the bot can offer personalized product recommendations to enhance the shopping experience.</a:t>
            </a:r>
          </a:p>
          <a:p>
            <a:pPr lvl="1"/>
            <a:r>
              <a:rPr lang="en-US" b="1" dirty="0"/>
              <a:t>Order Assistance:</a:t>
            </a:r>
            <a:r>
              <a:rPr lang="en-US" dirty="0"/>
              <a:t> The bot can assist customers in placing orders, tracking shipments, and handling post-purchase inquiries or issues.</a:t>
            </a:r>
          </a:p>
          <a:p>
            <a:r>
              <a:rPr lang="en-US" b="1" dirty="0"/>
              <a:t>Integration and Deployment:</a:t>
            </a:r>
            <a:endParaRPr lang="en-US" dirty="0"/>
          </a:p>
          <a:p>
            <a:pPr lvl="1"/>
            <a:r>
              <a:rPr lang="en-US" dirty="0"/>
              <a:t>Once the language model is fine-tuned for e-commerce, it can be integrated into your existing </a:t>
            </a:r>
            <a:r>
              <a:rPr lang="en-US" dirty="0" err="1"/>
              <a:t>chatbot</a:t>
            </a:r>
            <a:r>
              <a:rPr lang="en-US" dirty="0"/>
              <a:t> or voice assistant platform.</a:t>
            </a:r>
          </a:p>
          <a:p>
            <a:pPr lvl="1"/>
            <a:r>
              <a:rPr lang="en-US" dirty="0"/>
              <a:t>The bot can be deployed on your e-commerce website, mobile app, messaging platforms, or voice-enabled devices to interact with customers in real-time.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</p:txBody>
      </p:sp>
    </p:spTree>
    <p:extLst>
      <p:ext uri="{BB962C8B-B14F-4D97-AF65-F5344CB8AC3E}">
        <p14:creationId xmlns:p14="http://schemas.microsoft.com/office/powerpoint/2010/main" val="37720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414" y="146957"/>
            <a:ext cx="11963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Our approach :</a:t>
            </a:r>
          </a:p>
          <a:p>
            <a:endParaRPr lang="en-US" sz="2800" dirty="0"/>
          </a:p>
          <a:p>
            <a:r>
              <a:rPr lang="en-US" sz="2800" dirty="0"/>
              <a:t>By leveraging language models like GPT and fine-tuning them for your e-commerce domain, you can create a sophisticated text or voice bot that revolutionizes customer engagement, drives sales, and provides a seamless shopping experience for your customers.</a:t>
            </a:r>
          </a:p>
          <a:p>
            <a:endParaRPr lang="en-US" sz="2800" dirty="0"/>
          </a:p>
          <a:p>
            <a:r>
              <a:rPr lang="en-US" sz="2800" dirty="0"/>
              <a:t>Technologies Used :</a:t>
            </a:r>
          </a:p>
          <a:p>
            <a:r>
              <a:rPr lang="en-US" sz="2800" dirty="0"/>
              <a:t>Python</a:t>
            </a:r>
          </a:p>
          <a:p>
            <a:r>
              <a:rPr lang="en-US" sz="2800" dirty="0"/>
              <a:t>AI/ML</a:t>
            </a:r>
          </a:p>
          <a:p>
            <a:r>
              <a:rPr lang="en-US" sz="2800" dirty="0"/>
              <a:t>NLP</a:t>
            </a:r>
          </a:p>
          <a:p>
            <a:r>
              <a:rPr lang="en-US" sz="2800" dirty="0"/>
              <a:t>LLM</a:t>
            </a:r>
          </a:p>
          <a:p>
            <a:r>
              <a:rPr lang="en-US" sz="2800"/>
              <a:t>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402" y="396631"/>
            <a:ext cx="632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Why should one choose your solution?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899" y="1044040"/>
            <a:ext cx="11302884" cy="5930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Choosing our solution, which leverages the CodeT5+ model, offers several compelling advantages for code generation tasks. Here are some key steps highlighting the reasons to opt for our approach: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State-of-the-Art Performance: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Our Custom LLM built from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gradientAI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API key has demonstrated state-of-the-art performance in code generation tasks. Through extensive experimentation and evaluation, we observed superior results in terms of code quality, accuracy, and relevance.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Versatility and Adaptability: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Our Custom LLM architecture provides a versatile framework for text-to-text tasks, making it highly adaptable to various programming languages and coding scenarios. It excels in understanding and generating diverse code structures, catering to a wide range of use cases.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Fine-Tuning for Code: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Our solution involves fine-tuning our custom model specifically for recommendation and query-answering tasks. This focused training ensures that the model is optimized to comprehend user’s natural languages, coding conventions, and syntax, resulting in more contextually relevant and accurate code snippets.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Incorporating Lessons from Previous Models: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Our approach builds upon the lessons learned from experimenting with other prominent language models such as GPT-2,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LLMa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, and BERT. By selecting the most effective elements from these models, we have crafted a solution that combines the strengths of various approaches for enhanced performance.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Robustness and Generalization: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Our custom model exhibits robust generalization capabilities, allowing it to generate code snippets that perform well across a diverse set of inputs and scenarios. This ensures consistent and reliable performance in real-world applications.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Community Support and Updates: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Our solution benefits from continuous community support and updates. Leveraging the latest advancements in transformer-based models and actively participating in the open-source community ensures that our approach stays at the forefront of advancements in natural language processing and code generation.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User-Friendly Integration: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 We provide user-friendly integration options, making it easy for developers and data scientists to seamlessly incorporate our code generation solution into their workflows. Clear documentation and support further facilitate a smooth implementation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8478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647168"/>
            <a:ext cx="45719" cy="677108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061" y="208551"/>
            <a:ext cx="531498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Limitations of your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061" y="1151792"/>
            <a:ext cx="1047896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While leveraging Language Models (LLMs) like our custom model for e-commerce text or voice bots offers numerous benefits, there are some limitations to consider:</a:t>
            </a:r>
          </a:p>
          <a:p>
            <a:endParaRPr lang="en-US" sz="1600" dirty="0"/>
          </a:p>
          <a:p>
            <a:r>
              <a:rPr lang="en-US" sz="1600" dirty="0"/>
              <a:t>Data Bias: Fine-tuning on a specific dataset may introduce biases, leading to skewed or inaccurate responses, especially if the dataset is not representative or diverse enough.</a:t>
            </a:r>
          </a:p>
          <a:p>
            <a:r>
              <a:rPr lang="en-US" sz="1600" dirty="0"/>
              <a:t>Context Understanding: LLMs may struggle to grasp complex or nuanced contexts, resulting in occasional misinterpretations or inadequate responses to customer queries.</a:t>
            </a:r>
          </a:p>
          <a:p>
            <a:r>
              <a:rPr lang="en-US" sz="1600" dirty="0"/>
              <a:t>Domain Specificity: Fine-tuning on e-commerce data may improve relevance, but the model may still lack deep domain expertise, leading to limitations in understanding specialized product categories or industry jargon.</a:t>
            </a:r>
          </a:p>
          <a:p>
            <a:r>
              <a:rPr lang="en-US" sz="1600" dirty="0"/>
              <a:t>Data Privacy: Using customer data to fine-tune models raises privacy concerns. Safeguarding sensitive information and adhering to data protection regulations is crucial to maintain customer trust.</a:t>
            </a:r>
          </a:p>
          <a:p>
            <a:r>
              <a:rPr lang="en-US" sz="1600" dirty="0"/>
              <a:t>Scalability: As the volume of data and user interactions grows, scalability becomes a concern. Ensuring the model can handle increased workload and maintain performance levels is essential for long-term viability.</a:t>
            </a:r>
          </a:p>
          <a:p>
            <a:r>
              <a:rPr lang="en-US" sz="1600" dirty="0"/>
              <a:t>Model Updates: Language models require regular updates to stay relevant and effective. Managing model updates while ensuring consistency and coherence in responses poses a challenge.</a:t>
            </a:r>
          </a:p>
          <a:p>
            <a:r>
              <a:rPr lang="en-US" sz="1600" dirty="0"/>
              <a:t>Interpretability: LLMs often operate as black boxes, making it difficult to understand how they arrive at certain responses. Lack of interpretability can hinder trust and transparency in the decision-making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109004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1" y="136212"/>
            <a:ext cx="96229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Screenshot/Demonstration of your solution in the form of a video or live demo: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170432"/>
            <a:ext cx="10588752" cy="5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5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" y="133803"/>
            <a:ext cx="11947620" cy="59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</TotalTime>
  <Words>1222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PRP</dc:creator>
  <cp:lastModifiedBy>varad acharya</cp:lastModifiedBy>
  <cp:revision>14</cp:revision>
  <dcterms:created xsi:type="dcterms:W3CDTF">2024-03-02T06:16:18Z</dcterms:created>
  <dcterms:modified xsi:type="dcterms:W3CDTF">2024-04-21T07:09:14Z</dcterms:modified>
</cp:coreProperties>
</file>