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8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Lst>
  <p:sldSz cy="5143500" cx="9144000"/>
  <p:notesSz cx="6858000" cy="9144000"/>
  <p:embeddedFontLst>
    <p:embeddedFont>
      <p:font typeface="IBM Plex Sans"/>
      <p:regular r:id="rId49"/>
      <p:bold r:id="rId50"/>
      <p:italic r:id="rId51"/>
      <p:boldItalic r:id="rId52"/>
    </p:embeddedFont>
    <p:embeddedFont>
      <p:font typeface="IBM Plex Sans Light"/>
      <p:regular r:id="rId53"/>
      <p:bold r:id="rId54"/>
      <p:italic r:id="rId55"/>
      <p:boldItalic r:id="rId56"/>
    </p:embeddedFont>
    <p:embeddedFont>
      <p:font typeface="Helvetica Neue Light"/>
      <p:regular r:id="rId57"/>
      <p:bold r:id="rId58"/>
      <p:italic r:id="rId59"/>
      <p:boldItalic r:id="rId60"/>
    </p:embeddedFont>
    <p:embeddedFont>
      <p:font typeface="IBM Plex Sans SemiBold"/>
      <p:regular r:id="rId61"/>
      <p:bold r:id="rId62"/>
      <p:italic r:id="rId63"/>
      <p:boldItalic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65" roundtripDataSignature="AMtx7mhFsgqRkQcZ48kSx8v5h/a35EH9A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font" Target="fonts/IBMPlexSans-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IBMPlexSansSemiBold-bold.fntdata"/><Relationship Id="rId61" Type="http://schemas.openxmlformats.org/officeDocument/2006/relationships/font" Target="fonts/IBMPlexSansSemiBold-regular.fntdata"/><Relationship Id="rId20" Type="http://schemas.openxmlformats.org/officeDocument/2006/relationships/slide" Target="slides/slide14.xml"/><Relationship Id="rId64" Type="http://schemas.openxmlformats.org/officeDocument/2006/relationships/font" Target="fonts/IBMPlexSansSemiBold-boldItalic.fntdata"/><Relationship Id="rId63" Type="http://schemas.openxmlformats.org/officeDocument/2006/relationships/font" Target="fonts/IBMPlexSansSemiBold-italic.fntdata"/><Relationship Id="rId22" Type="http://schemas.openxmlformats.org/officeDocument/2006/relationships/slide" Target="slides/slide16.xml"/><Relationship Id="rId21" Type="http://schemas.openxmlformats.org/officeDocument/2006/relationships/slide" Target="slides/slide15.xml"/><Relationship Id="rId65" Type="http://customschemas.google.com/relationships/presentationmetadata" Target="metadata"/><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HelveticaNeueLight-bold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IBMPlexSans-italic.fntdata"/><Relationship Id="rId50" Type="http://schemas.openxmlformats.org/officeDocument/2006/relationships/font" Target="fonts/IBMPlexSans-bold.fntdata"/><Relationship Id="rId53" Type="http://schemas.openxmlformats.org/officeDocument/2006/relationships/font" Target="fonts/IBMPlexSansLight-regular.fntdata"/><Relationship Id="rId52" Type="http://schemas.openxmlformats.org/officeDocument/2006/relationships/font" Target="fonts/IBMPlexSans-boldItalic.fntdata"/><Relationship Id="rId11" Type="http://schemas.openxmlformats.org/officeDocument/2006/relationships/slide" Target="slides/slide5.xml"/><Relationship Id="rId55" Type="http://schemas.openxmlformats.org/officeDocument/2006/relationships/font" Target="fonts/IBMPlexSansLight-italic.fntdata"/><Relationship Id="rId10" Type="http://schemas.openxmlformats.org/officeDocument/2006/relationships/slide" Target="slides/slide4.xml"/><Relationship Id="rId54" Type="http://schemas.openxmlformats.org/officeDocument/2006/relationships/font" Target="fonts/IBMPlexSansLight-bold.fntdata"/><Relationship Id="rId13" Type="http://schemas.openxmlformats.org/officeDocument/2006/relationships/slide" Target="slides/slide7.xml"/><Relationship Id="rId57" Type="http://schemas.openxmlformats.org/officeDocument/2006/relationships/font" Target="fonts/HelveticaNeueLight-regular.fntdata"/><Relationship Id="rId12" Type="http://schemas.openxmlformats.org/officeDocument/2006/relationships/slide" Target="slides/slide6.xml"/><Relationship Id="rId56" Type="http://schemas.openxmlformats.org/officeDocument/2006/relationships/font" Target="fonts/IBMPlexSansLight-boldItalic.fntdata"/><Relationship Id="rId15" Type="http://schemas.openxmlformats.org/officeDocument/2006/relationships/slide" Target="slides/slide9.xml"/><Relationship Id="rId59" Type="http://schemas.openxmlformats.org/officeDocument/2006/relationships/font" Target="fonts/HelveticaNeueLight-italic.fntdata"/><Relationship Id="rId14" Type="http://schemas.openxmlformats.org/officeDocument/2006/relationships/slide" Target="slides/slide8.xml"/><Relationship Id="rId58" Type="http://schemas.openxmlformats.org/officeDocument/2006/relationships/font" Target="fonts/HelveticaNeueLight-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822450" y="228600"/>
            <a:ext cx="3213100" cy="180736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 name="Google Shape;4;n"/>
          <p:cNvSpPr txBox="1"/>
          <p:nvPr>
            <p:ph idx="1" type="body"/>
          </p:nvPr>
        </p:nvSpPr>
        <p:spPr>
          <a:xfrm>
            <a:off x="219456" y="2247900"/>
            <a:ext cx="6419088" cy="6159500"/>
          </a:xfrm>
          <a:prstGeom prst="rect">
            <a:avLst/>
          </a:prstGeom>
          <a:noFill/>
          <a:ln>
            <a:noFill/>
          </a:ln>
        </p:spPr>
        <p:txBody>
          <a:bodyPr anchorCtr="0" anchor="t" bIns="0" lIns="0" spcFirstLastPara="1" rIns="0" wrap="square" tIns="0">
            <a:noAutofit/>
          </a:bodyPr>
          <a:lstStyle>
            <a:lvl1pPr indent="-228600" lvl="0" marL="457200" marR="0" rtl="0" algn="l">
              <a:spcBef>
                <a:spcPts val="600"/>
              </a:spcBef>
              <a:spcAft>
                <a:spcPts val="0"/>
              </a:spcAft>
              <a:buSzPts val="1400"/>
              <a:buNone/>
              <a:defRPr b="0" i="0" sz="1000" u="none" cap="none" strike="noStrike">
                <a:solidFill>
                  <a:schemeClr val="lt1"/>
                </a:solidFill>
                <a:latin typeface="IBM Plex Sans"/>
                <a:ea typeface="IBM Plex Sans"/>
                <a:cs typeface="IBM Plex Sans"/>
                <a:sym typeface="IBM Plex Sans"/>
              </a:defRPr>
            </a:lvl1pPr>
            <a:lvl2pPr indent="-292100" lvl="1" marL="914400" marR="0" rtl="0" algn="l">
              <a:spcBef>
                <a:spcPts val="600"/>
              </a:spcBef>
              <a:spcAft>
                <a:spcPts val="0"/>
              </a:spcAft>
              <a:buClr>
                <a:schemeClr val="lt1"/>
              </a:buClr>
              <a:buSzPts val="1000"/>
              <a:buFont typeface="NTR"/>
              <a:buChar char="–"/>
              <a:defRPr b="0" i="0" sz="1000" u="none" cap="none" strike="noStrike">
                <a:solidFill>
                  <a:schemeClr val="lt1"/>
                </a:solidFill>
                <a:latin typeface="IBM Plex Sans"/>
                <a:ea typeface="IBM Plex Sans"/>
                <a:cs typeface="IBM Plex Sans"/>
                <a:sym typeface="IBM Plex Sans"/>
              </a:defRPr>
            </a:lvl2pPr>
            <a:lvl3pPr indent="-292100" lvl="2" marL="1371600" marR="0" rtl="0" algn="l">
              <a:spcBef>
                <a:spcPts val="600"/>
              </a:spcBef>
              <a:spcAft>
                <a:spcPts val="0"/>
              </a:spcAft>
              <a:buClr>
                <a:schemeClr val="lt1"/>
              </a:buClr>
              <a:buSzPts val="1000"/>
              <a:buFont typeface="Arial"/>
              <a:buChar char="•"/>
              <a:defRPr b="0" i="0" sz="1000" u="none" cap="none" strike="noStrike">
                <a:solidFill>
                  <a:schemeClr val="lt1"/>
                </a:solidFill>
                <a:latin typeface="IBM Plex Sans"/>
                <a:ea typeface="IBM Plex Sans"/>
                <a:cs typeface="IBM Plex Sans"/>
                <a:sym typeface="IBM Plex Sans"/>
              </a:defRPr>
            </a:lvl3pPr>
            <a:lvl4pPr indent="-292100" lvl="3" marL="1828800" marR="0" rtl="0" algn="l">
              <a:spcBef>
                <a:spcPts val="600"/>
              </a:spcBef>
              <a:spcAft>
                <a:spcPts val="0"/>
              </a:spcAft>
              <a:buClr>
                <a:schemeClr val="lt1"/>
              </a:buClr>
              <a:buSzPts val="1000"/>
              <a:buFont typeface="NTR"/>
              <a:buChar char="–"/>
              <a:defRPr b="0" i="0" sz="1000" u="none" cap="none" strike="noStrike">
                <a:solidFill>
                  <a:schemeClr val="lt1"/>
                </a:solidFill>
                <a:latin typeface="IBM Plex Sans"/>
                <a:ea typeface="IBM Plex Sans"/>
                <a:cs typeface="IBM Plex Sans"/>
                <a:sym typeface="IBM Plex Sans"/>
              </a:defRPr>
            </a:lvl4pPr>
            <a:lvl5pPr indent="-292100" lvl="4" marL="2286000" marR="0" rtl="0" algn="l">
              <a:lnSpc>
                <a:spcPct val="100000"/>
              </a:lnSpc>
              <a:spcBef>
                <a:spcPts val="600"/>
              </a:spcBef>
              <a:spcAft>
                <a:spcPts val="0"/>
              </a:spcAft>
              <a:buClr>
                <a:srgbClr val="000000"/>
              </a:buClr>
              <a:buSzPts val="1000"/>
              <a:buFont typeface="Arial"/>
              <a:buChar char="»"/>
              <a:defRPr b="0" i="0" sz="1000" u="none" cap="none" strike="noStrike">
                <a:solidFill>
                  <a:schemeClr val="lt1"/>
                </a:solidFill>
                <a:latin typeface="IBM Plex Sans"/>
                <a:ea typeface="IBM Plex Sans"/>
                <a:cs typeface="IBM Plex Sans"/>
                <a:sym typeface="IBM Plex Sans"/>
              </a:defRPr>
            </a:lvl5pPr>
            <a:lvl6pPr indent="-228600" lvl="5" marL="2743200" marR="0" rtl="0" algn="l">
              <a:spcBef>
                <a:spcPts val="0"/>
              </a:spcBef>
              <a:spcAft>
                <a:spcPts val="0"/>
              </a:spcAft>
              <a:buSzPts val="1400"/>
              <a:buNone/>
              <a:defRPr b="0" i="0" sz="1200" u="none" cap="none" strike="noStrike">
                <a:solidFill>
                  <a:schemeClr val="dk1"/>
                </a:solidFill>
                <a:latin typeface="IBM Plex Sans"/>
                <a:ea typeface="IBM Plex Sans"/>
                <a:cs typeface="IBM Plex Sans"/>
                <a:sym typeface="IBM Plex Sans"/>
              </a:defRPr>
            </a:lvl6pPr>
            <a:lvl7pPr indent="-228600" lvl="6" marL="3200400" marR="0" rtl="0" algn="l">
              <a:spcBef>
                <a:spcPts val="0"/>
              </a:spcBef>
              <a:spcAft>
                <a:spcPts val="0"/>
              </a:spcAft>
              <a:buSzPts val="1400"/>
              <a:buNone/>
              <a:defRPr b="0" i="0" sz="1200" u="none" cap="none" strike="noStrike">
                <a:solidFill>
                  <a:schemeClr val="dk1"/>
                </a:solidFill>
                <a:latin typeface="IBM Plex Sans"/>
                <a:ea typeface="IBM Plex Sans"/>
                <a:cs typeface="IBM Plex Sans"/>
                <a:sym typeface="IBM Plex Sans"/>
              </a:defRPr>
            </a:lvl7pPr>
            <a:lvl8pPr indent="-228600" lvl="7" marL="3657600" marR="0" rtl="0" algn="l">
              <a:spcBef>
                <a:spcPts val="0"/>
              </a:spcBef>
              <a:spcAft>
                <a:spcPts val="0"/>
              </a:spcAft>
              <a:buSzPts val="1400"/>
              <a:buNone/>
              <a:defRPr b="0" i="0" sz="1200" u="none" cap="none" strike="noStrike">
                <a:solidFill>
                  <a:schemeClr val="dk1"/>
                </a:solidFill>
                <a:latin typeface="IBM Plex Sans"/>
                <a:ea typeface="IBM Plex Sans"/>
                <a:cs typeface="IBM Plex Sans"/>
                <a:sym typeface="IBM Plex Sans"/>
              </a:defRPr>
            </a:lvl8pPr>
            <a:lvl9pPr indent="-228600" lvl="8" marL="4114800" marR="0" rtl="0" algn="l">
              <a:spcBef>
                <a:spcPts val="0"/>
              </a:spcBef>
              <a:spcAft>
                <a:spcPts val="0"/>
              </a:spcAft>
              <a:buSzPts val="1400"/>
              <a:buNone/>
              <a:defRPr b="0" i="0" sz="1200" u="none" cap="none" strike="noStrike">
                <a:solidFill>
                  <a:schemeClr val="dk1"/>
                </a:solidFill>
                <a:latin typeface="IBM Plex Sans"/>
                <a:ea typeface="IBM Plex Sans"/>
                <a:cs typeface="IBM Plex Sans"/>
                <a:sym typeface="IBM Plex Sans"/>
              </a:defRPr>
            </a:lvl9pPr>
          </a:lstStyle>
          <a:p/>
        </p:txBody>
      </p:sp>
      <p:sp>
        <p:nvSpPr>
          <p:cNvPr id="5" name="Google Shape;5;n"/>
          <p:cNvSpPr txBox="1"/>
          <p:nvPr>
            <p:ph idx="12" type="sldNum"/>
          </p:nvPr>
        </p:nvSpPr>
        <p:spPr>
          <a:xfrm>
            <a:off x="219456" y="8705088"/>
            <a:ext cx="338328" cy="228600"/>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fld id="{00000000-1234-1234-1234-123412341234}" type="slidenum">
              <a:rPr b="0" i="0" lang="en-US" sz="600" u="none" cap="none" strike="noStrike">
                <a:solidFill>
                  <a:schemeClr val="lt1"/>
                </a:solidFill>
                <a:latin typeface="IBM Plex Sans"/>
                <a:ea typeface="IBM Plex Sans"/>
                <a:cs typeface="IBM Plex Sans"/>
                <a:sym typeface="IBM Plex Sans"/>
              </a:rPr>
              <a:t>‹#›</a:t>
            </a:fld>
            <a:endParaRPr b="0" i="0" sz="600" u="none" cap="none" strike="noStrike">
              <a:solidFill>
                <a:schemeClr val="lt1"/>
              </a:solidFill>
              <a:latin typeface="IBM Plex Sans"/>
              <a:ea typeface="IBM Plex Sans"/>
              <a:cs typeface="IBM Plex Sans"/>
              <a:sym typeface="IBM Plex Sans"/>
            </a:endParaRPr>
          </a:p>
        </p:txBody>
      </p:sp>
      <p:sp>
        <p:nvSpPr>
          <p:cNvPr id="6" name="Google Shape;6;n"/>
          <p:cNvSpPr txBox="1"/>
          <p:nvPr>
            <p:ph idx="11" type="ftr"/>
          </p:nvPr>
        </p:nvSpPr>
        <p:spPr>
          <a:xfrm>
            <a:off x="630936" y="8705088"/>
            <a:ext cx="3657600" cy="22860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600" u="none" cap="none" strike="noStrike">
                <a:solidFill>
                  <a:schemeClr val="lt1"/>
                </a:solidFill>
                <a:latin typeface="IBM Plex Sans"/>
                <a:ea typeface="IBM Plex Sans"/>
                <a:cs typeface="IBM Plex Sans"/>
                <a:sym typeface="IBM Plex Sans"/>
              </a:defRPr>
            </a:lvl1pPr>
            <a:lvl2pPr lvl="1" marR="0" rtl="0" algn="l">
              <a:spcBef>
                <a:spcPts val="0"/>
              </a:spcBef>
              <a:spcAft>
                <a:spcPts val="0"/>
              </a:spcAft>
              <a:buSzPts val="1400"/>
              <a:buNone/>
              <a:defRPr b="0" i="0" sz="1350" u="none" cap="none" strike="noStrike">
                <a:solidFill>
                  <a:schemeClr val="dk1"/>
                </a:solidFill>
                <a:latin typeface="IBM Plex Sans"/>
                <a:ea typeface="IBM Plex Sans"/>
                <a:cs typeface="IBM Plex Sans"/>
                <a:sym typeface="IBM Plex Sans"/>
              </a:defRPr>
            </a:lvl2pPr>
            <a:lvl3pPr lvl="2" marR="0" rtl="0" algn="l">
              <a:spcBef>
                <a:spcPts val="0"/>
              </a:spcBef>
              <a:spcAft>
                <a:spcPts val="0"/>
              </a:spcAft>
              <a:buSzPts val="1400"/>
              <a:buNone/>
              <a:defRPr b="0" i="0" sz="1350" u="none" cap="none" strike="noStrike">
                <a:solidFill>
                  <a:schemeClr val="dk1"/>
                </a:solidFill>
                <a:latin typeface="IBM Plex Sans"/>
                <a:ea typeface="IBM Plex Sans"/>
                <a:cs typeface="IBM Plex Sans"/>
                <a:sym typeface="IBM Plex Sans"/>
              </a:defRPr>
            </a:lvl3pPr>
            <a:lvl4pPr lvl="3" marR="0" rtl="0" algn="l">
              <a:spcBef>
                <a:spcPts val="0"/>
              </a:spcBef>
              <a:spcAft>
                <a:spcPts val="0"/>
              </a:spcAft>
              <a:buSzPts val="1400"/>
              <a:buNone/>
              <a:defRPr b="0" i="0" sz="1350" u="none" cap="none" strike="noStrike">
                <a:solidFill>
                  <a:schemeClr val="dk1"/>
                </a:solidFill>
                <a:latin typeface="IBM Plex Sans"/>
                <a:ea typeface="IBM Plex Sans"/>
                <a:cs typeface="IBM Plex Sans"/>
                <a:sym typeface="IBM Plex Sans"/>
              </a:defRPr>
            </a:lvl4pPr>
            <a:lvl5pPr lvl="4" marR="0" rtl="0" algn="l">
              <a:spcBef>
                <a:spcPts val="0"/>
              </a:spcBef>
              <a:spcAft>
                <a:spcPts val="0"/>
              </a:spcAft>
              <a:buSzPts val="1400"/>
              <a:buNone/>
              <a:defRPr b="0" i="0" sz="1350" u="none" cap="none" strike="noStrike">
                <a:solidFill>
                  <a:schemeClr val="dk1"/>
                </a:solidFill>
                <a:latin typeface="IBM Plex Sans"/>
                <a:ea typeface="IBM Plex Sans"/>
                <a:cs typeface="IBM Plex Sans"/>
                <a:sym typeface="IBM Plex Sans"/>
              </a:defRPr>
            </a:lvl5pPr>
            <a:lvl6pPr lvl="5" marR="0" rtl="0" algn="l">
              <a:spcBef>
                <a:spcPts val="0"/>
              </a:spcBef>
              <a:spcAft>
                <a:spcPts val="0"/>
              </a:spcAft>
              <a:buSzPts val="1400"/>
              <a:buNone/>
              <a:defRPr b="0" i="0" sz="1350" u="none" cap="none" strike="noStrike">
                <a:solidFill>
                  <a:schemeClr val="dk1"/>
                </a:solidFill>
                <a:latin typeface="IBM Plex Sans"/>
                <a:ea typeface="IBM Plex Sans"/>
                <a:cs typeface="IBM Plex Sans"/>
                <a:sym typeface="IBM Plex Sans"/>
              </a:defRPr>
            </a:lvl6pPr>
            <a:lvl7pPr lvl="6" marR="0" rtl="0" algn="l">
              <a:spcBef>
                <a:spcPts val="0"/>
              </a:spcBef>
              <a:spcAft>
                <a:spcPts val="0"/>
              </a:spcAft>
              <a:buSzPts val="1400"/>
              <a:buNone/>
              <a:defRPr b="0" i="0" sz="1350" u="none" cap="none" strike="noStrike">
                <a:solidFill>
                  <a:schemeClr val="dk1"/>
                </a:solidFill>
                <a:latin typeface="IBM Plex Sans"/>
                <a:ea typeface="IBM Plex Sans"/>
                <a:cs typeface="IBM Plex Sans"/>
                <a:sym typeface="IBM Plex Sans"/>
              </a:defRPr>
            </a:lvl7pPr>
            <a:lvl8pPr lvl="7" marR="0" rtl="0" algn="l">
              <a:spcBef>
                <a:spcPts val="0"/>
              </a:spcBef>
              <a:spcAft>
                <a:spcPts val="0"/>
              </a:spcAft>
              <a:buSzPts val="1400"/>
              <a:buNone/>
              <a:defRPr b="0" i="0" sz="1350" u="none" cap="none" strike="noStrike">
                <a:solidFill>
                  <a:schemeClr val="dk1"/>
                </a:solidFill>
                <a:latin typeface="IBM Plex Sans"/>
                <a:ea typeface="IBM Plex Sans"/>
                <a:cs typeface="IBM Plex Sans"/>
                <a:sym typeface="IBM Plex Sans"/>
              </a:defRPr>
            </a:lvl8pPr>
            <a:lvl9pPr lvl="8" marR="0" rtl="0" algn="l">
              <a:spcBef>
                <a:spcPts val="0"/>
              </a:spcBef>
              <a:spcAft>
                <a:spcPts val="0"/>
              </a:spcAft>
              <a:buSzPts val="1400"/>
              <a:buNone/>
              <a:defRPr b="0" i="0" sz="1350" u="none" cap="none" strike="noStrike">
                <a:solidFill>
                  <a:schemeClr val="dk1"/>
                </a:solidFill>
                <a:latin typeface="IBM Plex Sans"/>
                <a:ea typeface="IBM Plex Sans"/>
                <a:cs typeface="IBM Plex Sans"/>
                <a:sym typeface="IBM Plex Sans"/>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15e7da4b690_1_0:notes"/>
          <p:cNvSpPr/>
          <p:nvPr>
            <p:ph idx="2" type="sldImg"/>
          </p:nvPr>
        </p:nvSpPr>
        <p:spPr>
          <a:xfrm>
            <a:off x="1822450" y="228600"/>
            <a:ext cx="3213000" cy="18075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15e7da4b690_1_0:notes"/>
          <p:cNvSpPr txBox="1"/>
          <p:nvPr>
            <p:ph idx="1" type="body"/>
          </p:nvPr>
        </p:nvSpPr>
        <p:spPr>
          <a:xfrm>
            <a:off x="219456" y="2247900"/>
            <a:ext cx="6419100" cy="61596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t/>
            </a:r>
            <a:endParaRPr/>
          </a:p>
        </p:txBody>
      </p:sp>
      <p:sp>
        <p:nvSpPr>
          <p:cNvPr id="590" name="Google Shape;590;g15e7da4b690_1_0:notes"/>
          <p:cNvSpPr txBox="1"/>
          <p:nvPr>
            <p:ph idx="12" type="sldNum"/>
          </p:nvPr>
        </p:nvSpPr>
        <p:spPr>
          <a:xfrm>
            <a:off x="219456" y="8705088"/>
            <a:ext cx="338400" cy="228600"/>
          </a:xfrm>
          <a:prstGeom prst="rect">
            <a:avLst/>
          </a:prstGeom>
        </p:spPr>
        <p:txBody>
          <a:bodyPr anchorCtr="0" anchor="b"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ff7339d3d1_0_340:notes"/>
          <p:cNvSpPr/>
          <p:nvPr>
            <p:ph idx="2" type="sldImg"/>
          </p:nvPr>
        </p:nvSpPr>
        <p:spPr>
          <a:xfrm>
            <a:off x="1822450" y="228600"/>
            <a:ext cx="3213000" cy="1807500"/>
          </a:xfrm>
          <a:custGeom>
            <a:rect b="b" l="l" r="r" t="t"/>
            <a:pathLst>
              <a:path extrusionOk="0" h="120000" w="120000">
                <a:moveTo>
                  <a:pt x="0" y="0"/>
                </a:moveTo>
                <a:lnTo>
                  <a:pt x="120000" y="0"/>
                </a:lnTo>
                <a:lnTo>
                  <a:pt x="120000" y="120000"/>
                </a:lnTo>
                <a:lnTo>
                  <a:pt x="0" y="120000"/>
                </a:lnTo>
                <a:close/>
              </a:path>
            </a:pathLst>
          </a:custGeom>
        </p:spPr>
      </p:sp>
      <p:sp>
        <p:nvSpPr>
          <p:cNvPr id="659" name="Google Shape;659;gff7339d3d1_0_340:notes"/>
          <p:cNvSpPr txBox="1"/>
          <p:nvPr>
            <p:ph idx="1" type="body"/>
          </p:nvPr>
        </p:nvSpPr>
        <p:spPr>
          <a:xfrm>
            <a:off x="219456" y="2247900"/>
            <a:ext cx="6419100" cy="6159600"/>
          </a:xfrm>
          <a:prstGeom prst="rect">
            <a:avLst/>
          </a:prstGeom>
        </p:spPr>
        <p:txBody>
          <a:bodyPr anchorCtr="0" anchor="t" bIns="0" lIns="0" spcFirstLastPara="1" rIns="0" wrap="square" tIns="0">
            <a:noAutofit/>
          </a:bodyPr>
          <a:lstStyle/>
          <a:p>
            <a:pPr indent="0" lvl="0" marL="0" rtl="0" algn="l">
              <a:lnSpc>
                <a:spcPct val="115000"/>
              </a:lnSpc>
              <a:spcBef>
                <a:spcPts val="600"/>
              </a:spcBef>
              <a:spcAft>
                <a:spcPts val="0"/>
              </a:spcAft>
              <a:buClr>
                <a:schemeClr val="lt1"/>
              </a:buClr>
              <a:buSzPts val="1100"/>
              <a:buFont typeface="Arial"/>
              <a:buNone/>
            </a:pPr>
            <a:r>
              <a:rPr lang="en-US"/>
              <a:t>Let’s start with the scale of quantum computing</a:t>
            </a:r>
            <a:endParaRPr/>
          </a:p>
          <a:p>
            <a:pPr indent="0" lvl="0" marL="0" rtl="0" algn="l">
              <a:spcBef>
                <a:spcPts val="600"/>
              </a:spcBef>
              <a:spcAft>
                <a:spcPts val="0"/>
              </a:spcAft>
              <a:buNone/>
            </a:pPr>
            <a:r>
              <a:t/>
            </a:r>
            <a:endParaRPr/>
          </a:p>
        </p:txBody>
      </p:sp>
      <p:sp>
        <p:nvSpPr>
          <p:cNvPr id="660" name="Google Shape;660;gff7339d3d1_0_340:notes"/>
          <p:cNvSpPr txBox="1"/>
          <p:nvPr>
            <p:ph idx="12" type="sldNum"/>
          </p:nvPr>
        </p:nvSpPr>
        <p:spPr>
          <a:xfrm>
            <a:off x="219456" y="8705088"/>
            <a:ext cx="338400" cy="228600"/>
          </a:xfrm>
          <a:prstGeom prst="rect">
            <a:avLst/>
          </a:prstGeom>
        </p:spPr>
        <p:txBody>
          <a:bodyPr anchorCtr="0" anchor="b"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ff7339d3d1_0_351:notes"/>
          <p:cNvSpPr/>
          <p:nvPr>
            <p:ph idx="2" type="sldImg"/>
          </p:nvPr>
        </p:nvSpPr>
        <p:spPr>
          <a:xfrm>
            <a:off x="1822450" y="228600"/>
            <a:ext cx="3213000" cy="1807500"/>
          </a:xfrm>
          <a:custGeom>
            <a:rect b="b" l="l" r="r" t="t"/>
            <a:pathLst>
              <a:path extrusionOk="0" h="120000" w="120000">
                <a:moveTo>
                  <a:pt x="0" y="0"/>
                </a:moveTo>
                <a:lnTo>
                  <a:pt x="120000" y="0"/>
                </a:lnTo>
                <a:lnTo>
                  <a:pt x="120000" y="120000"/>
                </a:lnTo>
                <a:lnTo>
                  <a:pt x="0" y="120000"/>
                </a:lnTo>
                <a:close/>
              </a:path>
            </a:pathLst>
          </a:custGeom>
        </p:spPr>
      </p:sp>
      <p:sp>
        <p:nvSpPr>
          <p:cNvPr id="666" name="Google Shape;666;gff7339d3d1_0_351:notes"/>
          <p:cNvSpPr txBox="1"/>
          <p:nvPr>
            <p:ph idx="1" type="body"/>
          </p:nvPr>
        </p:nvSpPr>
        <p:spPr>
          <a:xfrm>
            <a:off x="219456" y="2247900"/>
            <a:ext cx="6419100" cy="6159600"/>
          </a:xfrm>
          <a:prstGeom prst="rect">
            <a:avLst/>
          </a:prstGeom>
        </p:spPr>
        <p:txBody>
          <a:bodyPr anchorCtr="0" anchor="t" bIns="0" lIns="0" spcFirstLastPara="1" rIns="0" wrap="square" tIns="0">
            <a:noAutofit/>
          </a:bodyPr>
          <a:lstStyle/>
          <a:p>
            <a:pPr indent="0" lvl="0" marL="0" rtl="0" algn="l">
              <a:lnSpc>
                <a:spcPct val="115000"/>
              </a:lnSpc>
              <a:spcBef>
                <a:spcPts val="600"/>
              </a:spcBef>
              <a:spcAft>
                <a:spcPts val="0"/>
              </a:spcAft>
              <a:buClr>
                <a:schemeClr val="lt1"/>
              </a:buClr>
              <a:buSzPts val="1100"/>
              <a:buFont typeface="Arial"/>
              <a:buNone/>
            </a:pPr>
            <a:r>
              <a:rPr lang="en-US"/>
              <a:t>Let’s start with the scale of quantum computing</a:t>
            </a:r>
            <a:endParaRPr/>
          </a:p>
          <a:p>
            <a:pPr indent="0" lvl="0" marL="0" rtl="0" algn="l">
              <a:spcBef>
                <a:spcPts val="600"/>
              </a:spcBef>
              <a:spcAft>
                <a:spcPts val="0"/>
              </a:spcAft>
              <a:buNone/>
            </a:pPr>
            <a:r>
              <a:t/>
            </a:r>
            <a:endParaRPr/>
          </a:p>
        </p:txBody>
      </p:sp>
      <p:sp>
        <p:nvSpPr>
          <p:cNvPr id="667" name="Google Shape;667;gff7339d3d1_0_351:notes"/>
          <p:cNvSpPr txBox="1"/>
          <p:nvPr>
            <p:ph idx="12" type="sldNum"/>
          </p:nvPr>
        </p:nvSpPr>
        <p:spPr>
          <a:xfrm>
            <a:off x="219456" y="8705088"/>
            <a:ext cx="338400" cy="228600"/>
          </a:xfrm>
          <a:prstGeom prst="rect">
            <a:avLst/>
          </a:prstGeom>
        </p:spPr>
        <p:txBody>
          <a:bodyPr anchorCtr="0" anchor="b"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ff7339d3d1_0_358:notes"/>
          <p:cNvSpPr/>
          <p:nvPr>
            <p:ph idx="2" type="sldImg"/>
          </p:nvPr>
        </p:nvSpPr>
        <p:spPr>
          <a:xfrm>
            <a:off x="1822450" y="228600"/>
            <a:ext cx="3213000" cy="18075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ff7339d3d1_0_358:notes"/>
          <p:cNvSpPr txBox="1"/>
          <p:nvPr>
            <p:ph idx="1" type="body"/>
          </p:nvPr>
        </p:nvSpPr>
        <p:spPr>
          <a:xfrm>
            <a:off x="219456" y="2247900"/>
            <a:ext cx="6419100" cy="6159600"/>
          </a:xfrm>
          <a:prstGeom prst="rect">
            <a:avLst/>
          </a:prstGeom>
        </p:spPr>
        <p:txBody>
          <a:bodyPr anchorCtr="0" anchor="t" bIns="0" lIns="0" spcFirstLastPara="1" rIns="0" wrap="square" tIns="0">
            <a:noAutofit/>
          </a:bodyPr>
          <a:lstStyle/>
          <a:p>
            <a:pPr indent="0" lvl="0" marL="0" rtl="0" algn="l">
              <a:lnSpc>
                <a:spcPct val="115000"/>
              </a:lnSpc>
              <a:spcBef>
                <a:spcPts val="600"/>
              </a:spcBef>
              <a:spcAft>
                <a:spcPts val="0"/>
              </a:spcAft>
              <a:buClr>
                <a:schemeClr val="lt1"/>
              </a:buClr>
              <a:buSzPts val="1100"/>
              <a:buFont typeface="Arial"/>
              <a:buNone/>
            </a:pPr>
            <a:r>
              <a:rPr lang="en-US"/>
              <a:t>Let’s start with the scale of quantum computing</a:t>
            </a:r>
            <a:endParaRPr/>
          </a:p>
          <a:p>
            <a:pPr indent="0" lvl="0" marL="0" rtl="0" algn="l">
              <a:spcBef>
                <a:spcPts val="600"/>
              </a:spcBef>
              <a:spcAft>
                <a:spcPts val="0"/>
              </a:spcAft>
              <a:buNone/>
            </a:pPr>
            <a:r>
              <a:t/>
            </a:r>
            <a:endParaRPr/>
          </a:p>
        </p:txBody>
      </p:sp>
      <p:sp>
        <p:nvSpPr>
          <p:cNvPr id="675" name="Google Shape;675;gff7339d3d1_0_358:notes"/>
          <p:cNvSpPr txBox="1"/>
          <p:nvPr>
            <p:ph idx="12" type="sldNum"/>
          </p:nvPr>
        </p:nvSpPr>
        <p:spPr>
          <a:xfrm>
            <a:off x="219456" y="8705088"/>
            <a:ext cx="338400" cy="228600"/>
          </a:xfrm>
          <a:prstGeom prst="rect">
            <a:avLst/>
          </a:prstGeom>
        </p:spPr>
        <p:txBody>
          <a:bodyPr anchorCtr="0" anchor="b"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ff7339d3d1_0_367:notes"/>
          <p:cNvSpPr/>
          <p:nvPr>
            <p:ph idx="2" type="sldImg"/>
          </p:nvPr>
        </p:nvSpPr>
        <p:spPr>
          <a:xfrm>
            <a:off x="1822450" y="228600"/>
            <a:ext cx="3213000" cy="1807500"/>
          </a:xfrm>
          <a:custGeom>
            <a:rect b="b" l="l" r="r" t="t"/>
            <a:pathLst>
              <a:path extrusionOk="0" h="120000" w="120000">
                <a:moveTo>
                  <a:pt x="0" y="0"/>
                </a:moveTo>
                <a:lnTo>
                  <a:pt x="120000" y="0"/>
                </a:lnTo>
                <a:lnTo>
                  <a:pt x="120000" y="120000"/>
                </a:lnTo>
                <a:lnTo>
                  <a:pt x="0" y="120000"/>
                </a:lnTo>
                <a:close/>
              </a:path>
            </a:pathLst>
          </a:custGeom>
        </p:spPr>
      </p:sp>
      <p:sp>
        <p:nvSpPr>
          <p:cNvPr id="681" name="Google Shape;681;gff7339d3d1_0_367:notes"/>
          <p:cNvSpPr txBox="1"/>
          <p:nvPr>
            <p:ph idx="1" type="body"/>
          </p:nvPr>
        </p:nvSpPr>
        <p:spPr>
          <a:xfrm>
            <a:off x="219456" y="2247900"/>
            <a:ext cx="6419100" cy="6159600"/>
          </a:xfrm>
          <a:prstGeom prst="rect">
            <a:avLst/>
          </a:prstGeom>
        </p:spPr>
        <p:txBody>
          <a:bodyPr anchorCtr="0" anchor="t" bIns="0" lIns="0" spcFirstLastPara="1" rIns="0" wrap="square" tIns="0">
            <a:noAutofit/>
          </a:bodyPr>
          <a:lstStyle/>
          <a:p>
            <a:pPr indent="0" lvl="0" marL="0" rtl="0" algn="l">
              <a:lnSpc>
                <a:spcPct val="115000"/>
              </a:lnSpc>
              <a:spcBef>
                <a:spcPts val="600"/>
              </a:spcBef>
              <a:spcAft>
                <a:spcPts val="0"/>
              </a:spcAft>
              <a:buClr>
                <a:schemeClr val="lt1"/>
              </a:buClr>
              <a:buSzPts val="1100"/>
              <a:buFont typeface="Arial"/>
              <a:buNone/>
            </a:pPr>
            <a:r>
              <a:rPr lang="en-US"/>
              <a:t>Let’s start with the scale of quantum computing</a:t>
            </a:r>
            <a:endParaRPr/>
          </a:p>
          <a:p>
            <a:pPr indent="0" lvl="0" marL="0" rtl="0" algn="l">
              <a:spcBef>
                <a:spcPts val="600"/>
              </a:spcBef>
              <a:spcAft>
                <a:spcPts val="0"/>
              </a:spcAft>
              <a:buNone/>
            </a:pPr>
            <a:r>
              <a:t/>
            </a:r>
            <a:endParaRPr/>
          </a:p>
        </p:txBody>
      </p:sp>
      <p:sp>
        <p:nvSpPr>
          <p:cNvPr id="682" name="Google Shape;682;gff7339d3d1_0_367:notes"/>
          <p:cNvSpPr txBox="1"/>
          <p:nvPr>
            <p:ph idx="12" type="sldNum"/>
          </p:nvPr>
        </p:nvSpPr>
        <p:spPr>
          <a:xfrm>
            <a:off x="219456" y="8705088"/>
            <a:ext cx="338400" cy="228600"/>
          </a:xfrm>
          <a:prstGeom prst="rect">
            <a:avLst/>
          </a:prstGeom>
        </p:spPr>
        <p:txBody>
          <a:bodyPr anchorCtr="0" anchor="b"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ff7339d3d1_0_374:notes"/>
          <p:cNvSpPr/>
          <p:nvPr>
            <p:ph idx="2" type="sldImg"/>
          </p:nvPr>
        </p:nvSpPr>
        <p:spPr>
          <a:xfrm>
            <a:off x="1822450" y="228600"/>
            <a:ext cx="3213000" cy="18075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ff7339d3d1_0_374:notes"/>
          <p:cNvSpPr txBox="1"/>
          <p:nvPr>
            <p:ph idx="1" type="body"/>
          </p:nvPr>
        </p:nvSpPr>
        <p:spPr>
          <a:xfrm>
            <a:off x="219456" y="2247900"/>
            <a:ext cx="6419100" cy="6159600"/>
          </a:xfrm>
          <a:prstGeom prst="rect">
            <a:avLst/>
          </a:prstGeom>
        </p:spPr>
        <p:txBody>
          <a:bodyPr anchorCtr="0" anchor="t" bIns="0" lIns="0" spcFirstLastPara="1" rIns="0" wrap="square" tIns="0">
            <a:noAutofit/>
          </a:bodyPr>
          <a:lstStyle/>
          <a:p>
            <a:pPr indent="0" lvl="0" marL="0" rtl="0" algn="l">
              <a:lnSpc>
                <a:spcPct val="115000"/>
              </a:lnSpc>
              <a:spcBef>
                <a:spcPts val="600"/>
              </a:spcBef>
              <a:spcAft>
                <a:spcPts val="0"/>
              </a:spcAft>
              <a:buClr>
                <a:schemeClr val="lt1"/>
              </a:buClr>
              <a:buSzPts val="1100"/>
              <a:buFont typeface="Arial"/>
              <a:buNone/>
            </a:pPr>
            <a:r>
              <a:rPr lang="en-US"/>
              <a:t>Let’s start with the scale of quantum computing</a:t>
            </a:r>
            <a:endParaRPr/>
          </a:p>
          <a:p>
            <a:pPr indent="0" lvl="0" marL="0" rtl="0" algn="l">
              <a:spcBef>
                <a:spcPts val="600"/>
              </a:spcBef>
              <a:spcAft>
                <a:spcPts val="0"/>
              </a:spcAft>
              <a:buNone/>
            </a:pPr>
            <a:r>
              <a:t/>
            </a:r>
            <a:endParaRPr/>
          </a:p>
        </p:txBody>
      </p:sp>
      <p:sp>
        <p:nvSpPr>
          <p:cNvPr id="690" name="Google Shape;690;gff7339d3d1_0_374:notes"/>
          <p:cNvSpPr txBox="1"/>
          <p:nvPr>
            <p:ph idx="12" type="sldNum"/>
          </p:nvPr>
        </p:nvSpPr>
        <p:spPr>
          <a:xfrm>
            <a:off x="219456" y="8705088"/>
            <a:ext cx="338400" cy="228600"/>
          </a:xfrm>
          <a:prstGeom prst="rect">
            <a:avLst/>
          </a:prstGeom>
        </p:spPr>
        <p:txBody>
          <a:bodyPr anchorCtr="0" anchor="b"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gff7339d3d1_0_381:notes"/>
          <p:cNvSpPr/>
          <p:nvPr>
            <p:ph idx="2" type="sldImg"/>
          </p:nvPr>
        </p:nvSpPr>
        <p:spPr>
          <a:xfrm>
            <a:off x="1822450" y="228600"/>
            <a:ext cx="3213000" cy="1807500"/>
          </a:xfrm>
          <a:custGeom>
            <a:rect b="b" l="l" r="r" t="t"/>
            <a:pathLst>
              <a:path extrusionOk="0" h="120000" w="120000">
                <a:moveTo>
                  <a:pt x="0" y="0"/>
                </a:moveTo>
                <a:lnTo>
                  <a:pt x="120000" y="0"/>
                </a:lnTo>
                <a:lnTo>
                  <a:pt x="120000" y="120000"/>
                </a:lnTo>
                <a:lnTo>
                  <a:pt x="0" y="120000"/>
                </a:lnTo>
                <a:close/>
              </a:path>
            </a:pathLst>
          </a:custGeom>
        </p:spPr>
      </p:sp>
      <p:sp>
        <p:nvSpPr>
          <p:cNvPr id="696" name="Google Shape;696;gff7339d3d1_0_381:notes"/>
          <p:cNvSpPr txBox="1"/>
          <p:nvPr>
            <p:ph idx="1" type="body"/>
          </p:nvPr>
        </p:nvSpPr>
        <p:spPr>
          <a:xfrm>
            <a:off x="219456" y="2247900"/>
            <a:ext cx="6419100" cy="6159600"/>
          </a:xfrm>
          <a:prstGeom prst="rect">
            <a:avLst/>
          </a:prstGeom>
        </p:spPr>
        <p:txBody>
          <a:bodyPr anchorCtr="0" anchor="t" bIns="0" lIns="0" spcFirstLastPara="1" rIns="0" wrap="square" tIns="0">
            <a:noAutofit/>
          </a:bodyPr>
          <a:lstStyle/>
          <a:p>
            <a:pPr indent="0" lvl="0" marL="0" rtl="0" algn="l">
              <a:lnSpc>
                <a:spcPct val="115000"/>
              </a:lnSpc>
              <a:spcBef>
                <a:spcPts val="600"/>
              </a:spcBef>
              <a:spcAft>
                <a:spcPts val="0"/>
              </a:spcAft>
              <a:buClr>
                <a:schemeClr val="lt1"/>
              </a:buClr>
              <a:buSzPts val="1100"/>
              <a:buFont typeface="Arial"/>
              <a:buNone/>
            </a:pPr>
            <a:r>
              <a:rPr lang="en-US"/>
              <a:t>Let’s start with the scale of quantum computing</a:t>
            </a:r>
            <a:endParaRPr/>
          </a:p>
          <a:p>
            <a:pPr indent="0" lvl="0" marL="0" rtl="0" algn="l">
              <a:spcBef>
                <a:spcPts val="600"/>
              </a:spcBef>
              <a:spcAft>
                <a:spcPts val="0"/>
              </a:spcAft>
              <a:buNone/>
            </a:pPr>
            <a:r>
              <a:t/>
            </a:r>
            <a:endParaRPr/>
          </a:p>
        </p:txBody>
      </p:sp>
      <p:sp>
        <p:nvSpPr>
          <p:cNvPr id="697" name="Google Shape;697;gff7339d3d1_0_381:notes"/>
          <p:cNvSpPr txBox="1"/>
          <p:nvPr>
            <p:ph idx="12" type="sldNum"/>
          </p:nvPr>
        </p:nvSpPr>
        <p:spPr>
          <a:xfrm>
            <a:off x="219456" y="8705088"/>
            <a:ext cx="338400" cy="228600"/>
          </a:xfrm>
          <a:prstGeom prst="rect">
            <a:avLst/>
          </a:prstGeom>
        </p:spPr>
        <p:txBody>
          <a:bodyPr anchorCtr="0" anchor="b"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ff7339d3d1_0_389:notes"/>
          <p:cNvSpPr/>
          <p:nvPr>
            <p:ph idx="2" type="sldImg"/>
          </p:nvPr>
        </p:nvSpPr>
        <p:spPr>
          <a:xfrm>
            <a:off x="1822450" y="228600"/>
            <a:ext cx="3213000" cy="1807500"/>
          </a:xfrm>
          <a:custGeom>
            <a:rect b="b" l="l" r="r" t="t"/>
            <a:pathLst>
              <a:path extrusionOk="0" h="120000" w="120000">
                <a:moveTo>
                  <a:pt x="0" y="0"/>
                </a:moveTo>
                <a:lnTo>
                  <a:pt x="120000" y="0"/>
                </a:lnTo>
                <a:lnTo>
                  <a:pt x="120000" y="120000"/>
                </a:lnTo>
                <a:lnTo>
                  <a:pt x="0" y="120000"/>
                </a:lnTo>
                <a:close/>
              </a:path>
            </a:pathLst>
          </a:custGeom>
        </p:spPr>
      </p:sp>
      <p:sp>
        <p:nvSpPr>
          <p:cNvPr id="704" name="Google Shape;704;gff7339d3d1_0_389:notes"/>
          <p:cNvSpPr txBox="1"/>
          <p:nvPr>
            <p:ph idx="1" type="body"/>
          </p:nvPr>
        </p:nvSpPr>
        <p:spPr>
          <a:xfrm>
            <a:off x="219456" y="2247900"/>
            <a:ext cx="6419100" cy="61596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t/>
            </a:r>
            <a:endParaRPr/>
          </a:p>
        </p:txBody>
      </p:sp>
      <p:sp>
        <p:nvSpPr>
          <p:cNvPr id="705" name="Google Shape;705;gff7339d3d1_0_389:notes"/>
          <p:cNvSpPr txBox="1"/>
          <p:nvPr>
            <p:ph idx="12" type="sldNum"/>
          </p:nvPr>
        </p:nvSpPr>
        <p:spPr>
          <a:xfrm>
            <a:off x="219456" y="8705088"/>
            <a:ext cx="338400" cy="228600"/>
          </a:xfrm>
          <a:prstGeom prst="rect">
            <a:avLst/>
          </a:prstGeom>
        </p:spPr>
        <p:txBody>
          <a:bodyPr anchorCtr="0" anchor="b"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ff7339d3d1_0_398:notes"/>
          <p:cNvSpPr/>
          <p:nvPr>
            <p:ph idx="2" type="sldImg"/>
          </p:nvPr>
        </p:nvSpPr>
        <p:spPr>
          <a:xfrm>
            <a:off x="1822450" y="228600"/>
            <a:ext cx="3213000" cy="1807500"/>
          </a:xfrm>
          <a:custGeom>
            <a:rect b="b" l="l" r="r" t="t"/>
            <a:pathLst>
              <a:path extrusionOk="0" h="120000" w="120000">
                <a:moveTo>
                  <a:pt x="0" y="0"/>
                </a:moveTo>
                <a:lnTo>
                  <a:pt x="120000" y="0"/>
                </a:lnTo>
                <a:lnTo>
                  <a:pt x="120000" y="120000"/>
                </a:lnTo>
                <a:lnTo>
                  <a:pt x="0" y="120000"/>
                </a:lnTo>
                <a:close/>
              </a:path>
            </a:pathLst>
          </a:custGeom>
        </p:spPr>
      </p:sp>
      <p:sp>
        <p:nvSpPr>
          <p:cNvPr id="714" name="Google Shape;714;gff7339d3d1_0_398:notes"/>
          <p:cNvSpPr txBox="1"/>
          <p:nvPr>
            <p:ph idx="1" type="body"/>
          </p:nvPr>
        </p:nvSpPr>
        <p:spPr>
          <a:xfrm>
            <a:off x="219456" y="2247900"/>
            <a:ext cx="6419100" cy="6159600"/>
          </a:xfrm>
          <a:prstGeom prst="rect">
            <a:avLst/>
          </a:prstGeom>
        </p:spPr>
        <p:txBody>
          <a:bodyPr anchorCtr="0" anchor="t" bIns="0" lIns="0" spcFirstLastPara="1" rIns="0" wrap="square" tIns="0">
            <a:noAutofit/>
          </a:bodyPr>
          <a:lstStyle/>
          <a:p>
            <a:pPr indent="0" lvl="0" marL="0" rtl="0" algn="l">
              <a:lnSpc>
                <a:spcPct val="115000"/>
              </a:lnSpc>
              <a:spcBef>
                <a:spcPts val="600"/>
              </a:spcBef>
              <a:spcAft>
                <a:spcPts val="0"/>
              </a:spcAft>
              <a:buClr>
                <a:schemeClr val="lt1"/>
              </a:buClr>
              <a:buSzPts val="1100"/>
              <a:buFont typeface="Arial"/>
              <a:buNone/>
            </a:pPr>
            <a:r>
              <a:rPr lang="en-US"/>
              <a:t>Let’s start with the scale of quantum computing</a:t>
            </a:r>
            <a:endParaRPr/>
          </a:p>
          <a:p>
            <a:pPr indent="0" lvl="0" marL="0" rtl="0" algn="l">
              <a:spcBef>
                <a:spcPts val="600"/>
              </a:spcBef>
              <a:spcAft>
                <a:spcPts val="0"/>
              </a:spcAft>
              <a:buNone/>
            </a:pPr>
            <a:r>
              <a:t/>
            </a:r>
            <a:endParaRPr/>
          </a:p>
        </p:txBody>
      </p:sp>
      <p:sp>
        <p:nvSpPr>
          <p:cNvPr id="715" name="Google Shape;715;gff7339d3d1_0_398:notes"/>
          <p:cNvSpPr txBox="1"/>
          <p:nvPr>
            <p:ph idx="12" type="sldNum"/>
          </p:nvPr>
        </p:nvSpPr>
        <p:spPr>
          <a:xfrm>
            <a:off x="219456" y="8705088"/>
            <a:ext cx="338400" cy="228600"/>
          </a:xfrm>
          <a:prstGeom prst="rect">
            <a:avLst/>
          </a:prstGeom>
        </p:spPr>
        <p:txBody>
          <a:bodyPr anchorCtr="0" anchor="b"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gff7339d3d1_0_406:notes"/>
          <p:cNvSpPr/>
          <p:nvPr>
            <p:ph idx="2" type="sldImg"/>
          </p:nvPr>
        </p:nvSpPr>
        <p:spPr>
          <a:xfrm>
            <a:off x="1822450" y="228600"/>
            <a:ext cx="3213000" cy="1807500"/>
          </a:xfrm>
          <a:custGeom>
            <a:rect b="b" l="l" r="r" t="t"/>
            <a:pathLst>
              <a:path extrusionOk="0" h="120000" w="120000">
                <a:moveTo>
                  <a:pt x="0" y="0"/>
                </a:moveTo>
                <a:lnTo>
                  <a:pt x="120000" y="0"/>
                </a:lnTo>
                <a:lnTo>
                  <a:pt x="120000" y="120000"/>
                </a:lnTo>
                <a:lnTo>
                  <a:pt x="0" y="120000"/>
                </a:lnTo>
                <a:close/>
              </a:path>
            </a:pathLst>
          </a:custGeom>
        </p:spPr>
      </p:sp>
      <p:sp>
        <p:nvSpPr>
          <p:cNvPr id="721" name="Google Shape;721;gff7339d3d1_0_406:notes"/>
          <p:cNvSpPr txBox="1"/>
          <p:nvPr>
            <p:ph idx="1" type="body"/>
          </p:nvPr>
        </p:nvSpPr>
        <p:spPr>
          <a:xfrm>
            <a:off x="219456" y="2247900"/>
            <a:ext cx="6419100" cy="6159600"/>
          </a:xfrm>
          <a:prstGeom prst="rect">
            <a:avLst/>
          </a:prstGeom>
        </p:spPr>
        <p:txBody>
          <a:bodyPr anchorCtr="0" anchor="t" bIns="0" lIns="0" spcFirstLastPara="1" rIns="0" wrap="square" tIns="0">
            <a:noAutofit/>
          </a:bodyPr>
          <a:lstStyle/>
          <a:p>
            <a:pPr indent="0" lvl="0" marL="0" rtl="0" algn="l">
              <a:lnSpc>
                <a:spcPct val="115000"/>
              </a:lnSpc>
              <a:spcBef>
                <a:spcPts val="600"/>
              </a:spcBef>
              <a:spcAft>
                <a:spcPts val="0"/>
              </a:spcAft>
              <a:buClr>
                <a:schemeClr val="lt1"/>
              </a:buClr>
              <a:buSzPts val="1100"/>
              <a:buFont typeface="Arial"/>
              <a:buNone/>
            </a:pPr>
            <a:r>
              <a:rPr lang="en-US"/>
              <a:t>Let’s start with the scale of quantum computing</a:t>
            </a:r>
            <a:endParaRPr/>
          </a:p>
          <a:p>
            <a:pPr indent="0" lvl="0" marL="0" rtl="0" algn="l">
              <a:spcBef>
                <a:spcPts val="600"/>
              </a:spcBef>
              <a:spcAft>
                <a:spcPts val="0"/>
              </a:spcAft>
              <a:buNone/>
            </a:pPr>
            <a:r>
              <a:t/>
            </a:r>
            <a:endParaRPr/>
          </a:p>
        </p:txBody>
      </p:sp>
      <p:sp>
        <p:nvSpPr>
          <p:cNvPr id="722" name="Google Shape;722;gff7339d3d1_0_406:notes"/>
          <p:cNvSpPr txBox="1"/>
          <p:nvPr>
            <p:ph idx="12" type="sldNum"/>
          </p:nvPr>
        </p:nvSpPr>
        <p:spPr>
          <a:xfrm>
            <a:off x="219456" y="8705088"/>
            <a:ext cx="338400" cy="228600"/>
          </a:xfrm>
          <a:prstGeom prst="rect">
            <a:avLst/>
          </a:prstGeom>
        </p:spPr>
        <p:txBody>
          <a:bodyPr anchorCtr="0" anchor="b"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gff7339d3d1_0_415:notes"/>
          <p:cNvSpPr/>
          <p:nvPr>
            <p:ph idx="2" type="sldImg"/>
          </p:nvPr>
        </p:nvSpPr>
        <p:spPr>
          <a:xfrm>
            <a:off x="1822450" y="228600"/>
            <a:ext cx="3213000" cy="1807500"/>
          </a:xfrm>
          <a:custGeom>
            <a:rect b="b" l="l" r="r" t="t"/>
            <a:pathLst>
              <a:path extrusionOk="0" h="120000" w="120000">
                <a:moveTo>
                  <a:pt x="0" y="0"/>
                </a:moveTo>
                <a:lnTo>
                  <a:pt x="120000" y="0"/>
                </a:lnTo>
                <a:lnTo>
                  <a:pt x="120000" y="120000"/>
                </a:lnTo>
                <a:lnTo>
                  <a:pt x="0" y="120000"/>
                </a:lnTo>
                <a:close/>
              </a:path>
            </a:pathLst>
          </a:custGeom>
        </p:spPr>
      </p:sp>
      <p:sp>
        <p:nvSpPr>
          <p:cNvPr id="729" name="Google Shape;729;gff7339d3d1_0_415:notes"/>
          <p:cNvSpPr txBox="1"/>
          <p:nvPr>
            <p:ph idx="1" type="body"/>
          </p:nvPr>
        </p:nvSpPr>
        <p:spPr>
          <a:xfrm>
            <a:off x="219456" y="2247900"/>
            <a:ext cx="6419100" cy="6159600"/>
          </a:xfrm>
          <a:prstGeom prst="rect">
            <a:avLst/>
          </a:prstGeom>
        </p:spPr>
        <p:txBody>
          <a:bodyPr anchorCtr="0" anchor="t" bIns="0" lIns="0" spcFirstLastPara="1" rIns="0" wrap="square" tIns="0">
            <a:noAutofit/>
          </a:bodyPr>
          <a:lstStyle/>
          <a:p>
            <a:pPr indent="0" lvl="0" marL="0" rtl="0" algn="l">
              <a:lnSpc>
                <a:spcPct val="115000"/>
              </a:lnSpc>
              <a:spcBef>
                <a:spcPts val="600"/>
              </a:spcBef>
              <a:spcAft>
                <a:spcPts val="0"/>
              </a:spcAft>
              <a:buClr>
                <a:schemeClr val="lt1"/>
              </a:buClr>
              <a:buSzPts val="1100"/>
              <a:buFont typeface="Arial"/>
              <a:buNone/>
            </a:pPr>
            <a:r>
              <a:rPr lang="en-US"/>
              <a:t>Let’s start with the scale of quantum computing</a:t>
            </a:r>
            <a:endParaRPr/>
          </a:p>
          <a:p>
            <a:pPr indent="0" lvl="0" marL="0" rtl="0" algn="l">
              <a:spcBef>
                <a:spcPts val="600"/>
              </a:spcBef>
              <a:spcAft>
                <a:spcPts val="0"/>
              </a:spcAft>
              <a:buNone/>
            </a:pPr>
            <a:r>
              <a:t/>
            </a:r>
            <a:endParaRPr/>
          </a:p>
        </p:txBody>
      </p:sp>
      <p:sp>
        <p:nvSpPr>
          <p:cNvPr id="730" name="Google Shape;730;gff7339d3d1_0_415:notes"/>
          <p:cNvSpPr txBox="1"/>
          <p:nvPr>
            <p:ph idx="12" type="sldNum"/>
          </p:nvPr>
        </p:nvSpPr>
        <p:spPr>
          <a:xfrm>
            <a:off x="219456" y="8705088"/>
            <a:ext cx="338400" cy="228600"/>
          </a:xfrm>
          <a:prstGeom prst="rect">
            <a:avLst/>
          </a:prstGeom>
        </p:spPr>
        <p:txBody>
          <a:bodyPr anchorCtr="0" anchor="b"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15ffd9a7a3f_0_0:notes"/>
          <p:cNvSpPr/>
          <p:nvPr>
            <p:ph idx="2" type="sldImg"/>
          </p:nvPr>
        </p:nvSpPr>
        <p:spPr>
          <a:xfrm>
            <a:off x="1822450" y="228600"/>
            <a:ext cx="3213000" cy="18075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15ffd9a7a3f_0_0:notes"/>
          <p:cNvSpPr txBox="1"/>
          <p:nvPr>
            <p:ph idx="1" type="body"/>
          </p:nvPr>
        </p:nvSpPr>
        <p:spPr>
          <a:xfrm>
            <a:off x="219456" y="2247900"/>
            <a:ext cx="6419100" cy="61596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t/>
            </a:r>
            <a:endParaRPr/>
          </a:p>
        </p:txBody>
      </p:sp>
      <p:sp>
        <p:nvSpPr>
          <p:cNvPr id="596" name="Google Shape;596;g15ffd9a7a3f_0_0:notes"/>
          <p:cNvSpPr txBox="1"/>
          <p:nvPr>
            <p:ph idx="12" type="sldNum"/>
          </p:nvPr>
        </p:nvSpPr>
        <p:spPr>
          <a:xfrm>
            <a:off x="219456" y="8705088"/>
            <a:ext cx="338400" cy="228600"/>
          </a:xfrm>
          <a:prstGeom prst="rect">
            <a:avLst/>
          </a:prstGeom>
        </p:spPr>
        <p:txBody>
          <a:bodyPr anchorCtr="0" anchor="b"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gff7339d3d1_0_424:notes"/>
          <p:cNvSpPr/>
          <p:nvPr>
            <p:ph idx="2" type="sldImg"/>
          </p:nvPr>
        </p:nvSpPr>
        <p:spPr>
          <a:xfrm>
            <a:off x="1822450" y="228600"/>
            <a:ext cx="3213000" cy="1807500"/>
          </a:xfrm>
          <a:custGeom>
            <a:rect b="b" l="l" r="r" t="t"/>
            <a:pathLst>
              <a:path extrusionOk="0" h="120000" w="120000">
                <a:moveTo>
                  <a:pt x="0" y="0"/>
                </a:moveTo>
                <a:lnTo>
                  <a:pt x="120000" y="0"/>
                </a:lnTo>
                <a:lnTo>
                  <a:pt x="120000" y="120000"/>
                </a:lnTo>
                <a:lnTo>
                  <a:pt x="0" y="120000"/>
                </a:lnTo>
                <a:close/>
              </a:path>
            </a:pathLst>
          </a:custGeom>
        </p:spPr>
      </p:sp>
      <p:sp>
        <p:nvSpPr>
          <p:cNvPr id="739" name="Google Shape;739;gff7339d3d1_0_424:notes"/>
          <p:cNvSpPr txBox="1"/>
          <p:nvPr>
            <p:ph idx="1" type="body"/>
          </p:nvPr>
        </p:nvSpPr>
        <p:spPr>
          <a:xfrm>
            <a:off x="219456" y="2247900"/>
            <a:ext cx="6419100" cy="6159600"/>
          </a:xfrm>
          <a:prstGeom prst="rect">
            <a:avLst/>
          </a:prstGeom>
        </p:spPr>
        <p:txBody>
          <a:bodyPr anchorCtr="0" anchor="t" bIns="0" lIns="0" spcFirstLastPara="1" rIns="0" wrap="square" tIns="0">
            <a:noAutofit/>
          </a:bodyPr>
          <a:lstStyle/>
          <a:p>
            <a:pPr indent="0" lvl="0" marL="0" rtl="0" algn="l">
              <a:lnSpc>
                <a:spcPct val="115000"/>
              </a:lnSpc>
              <a:spcBef>
                <a:spcPts val="600"/>
              </a:spcBef>
              <a:spcAft>
                <a:spcPts val="0"/>
              </a:spcAft>
              <a:buClr>
                <a:schemeClr val="lt1"/>
              </a:buClr>
              <a:buSzPts val="1100"/>
              <a:buFont typeface="Arial"/>
              <a:buNone/>
            </a:pPr>
            <a:r>
              <a:rPr lang="en-US"/>
              <a:t>Let’s start with the scale of quantum computing</a:t>
            </a:r>
            <a:endParaRPr/>
          </a:p>
          <a:p>
            <a:pPr indent="0" lvl="0" marL="0" rtl="0" algn="l">
              <a:spcBef>
                <a:spcPts val="600"/>
              </a:spcBef>
              <a:spcAft>
                <a:spcPts val="0"/>
              </a:spcAft>
              <a:buNone/>
            </a:pPr>
            <a:r>
              <a:t/>
            </a:r>
            <a:endParaRPr/>
          </a:p>
        </p:txBody>
      </p:sp>
      <p:sp>
        <p:nvSpPr>
          <p:cNvPr id="740" name="Google Shape;740;gff7339d3d1_0_424:notes"/>
          <p:cNvSpPr txBox="1"/>
          <p:nvPr>
            <p:ph idx="12" type="sldNum"/>
          </p:nvPr>
        </p:nvSpPr>
        <p:spPr>
          <a:xfrm>
            <a:off x="219456" y="8705088"/>
            <a:ext cx="338400" cy="228600"/>
          </a:xfrm>
          <a:prstGeom prst="rect">
            <a:avLst/>
          </a:prstGeom>
        </p:spPr>
        <p:txBody>
          <a:bodyPr anchorCtr="0" anchor="b"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gff7339d3d1_0_431:notes"/>
          <p:cNvSpPr/>
          <p:nvPr>
            <p:ph idx="2" type="sldImg"/>
          </p:nvPr>
        </p:nvSpPr>
        <p:spPr>
          <a:xfrm>
            <a:off x="1822450" y="228600"/>
            <a:ext cx="3213000" cy="1807500"/>
          </a:xfrm>
          <a:custGeom>
            <a:rect b="b" l="l" r="r" t="t"/>
            <a:pathLst>
              <a:path extrusionOk="0" h="120000" w="120000">
                <a:moveTo>
                  <a:pt x="0" y="0"/>
                </a:moveTo>
                <a:lnTo>
                  <a:pt x="120000" y="0"/>
                </a:lnTo>
                <a:lnTo>
                  <a:pt x="120000" y="120000"/>
                </a:lnTo>
                <a:lnTo>
                  <a:pt x="0" y="120000"/>
                </a:lnTo>
                <a:close/>
              </a:path>
            </a:pathLst>
          </a:custGeom>
        </p:spPr>
      </p:sp>
      <p:sp>
        <p:nvSpPr>
          <p:cNvPr id="746" name="Google Shape;746;gff7339d3d1_0_431:notes"/>
          <p:cNvSpPr txBox="1"/>
          <p:nvPr>
            <p:ph idx="1" type="body"/>
          </p:nvPr>
        </p:nvSpPr>
        <p:spPr>
          <a:xfrm>
            <a:off x="219456" y="2247900"/>
            <a:ext cx="6419100" cy="6159600"/>
          </a:xfrm>
          <a:prstGeom prst="rect">
            <a:avLst/>
          </a:prstGeom>
        </p:spPr>
        <p:txBody>
          <a:bodyPr anchorCtr="0" anchor="t" bIns="0" lIns="0" spcFirstLastPara="1" rIns="0" wrap="square" tIns="0">
            <a:noAutofit/>
          </a:bodyPr>
          <a:lstStyle/>
          <a:p>
            <a:pPr indent="0" lvl="0" marL="0" rtl="0" algn="l">
              <a:lnSpc>
                <a:spcPct val="115000"/>
              </a:lnSpc>
              <a:spcBef>
                <a:spcPts val="600"/>
              </a:spcBef>
              <a:spcAft>
                <a:spcPts val="0"/>
              </a:spcAft>
              <a:buClr>
                <a:schemeClr val="lt1"/>
              </a:buClr>
              <a:buSzPts val="1100"/>
              <a:buFont typeface="Arial"/>
              <a:buNone/>
            </a:pPr>
            <a:r>
              <a:rPr lang="en-US"/>
              <a:t>Let’s start with the scale of quantum computing</a:t>
            </a:r>
            <a:endParaRPr/>
          </a:p>
          <a:p>
            <a:pPr indent="0" lvl="0" marL="0" rtl="0" algn="l">
              <a:spcBef>
                <a:spcPts val="600"/>
              </a:spcBef>
              <a:spcAft>
                <a:spcPts val="0"/>
              </a:spcAft>
              <a:buNone/>
            </a:pPr>
            <a:r>
              <a:t/>
            </a:r>
            <a:endParaRPr/>
          </a:p>
        </p:txBody>
      </p:sp>
      <p:sp>
        <p:nvSpPr>
          <p:cNvPr id="747" name="Google Shape;747;gff7339d3d1_0_431:notes"/>
          <p:cNvSpPr txBox="1"/>
          <p:nvPr>
            <p:ph idx="12" type="sldNum"/>
          </p:nvPr>
        </p:nvSpPr>
        <p:spPr>
          <a:xfrm>
            <a:off x="219456" y="8705088"/>
            <a:ext cx="338400" cy="228600"/>
          </a:xfrm>
          <a:prstGeom prst="rect">
            <a:avLst/>
          </a:prstGeom>
        </p:spPr>
        <p:txBody>
          <a:bodyPr anchorCtr="0" anchor="b"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gff7339d3d1_0_440:notes"/>
          <p:cNvSpPr/>
          <p:nvPr>
            <p:ph idx="2" type="sldImg"/>
          </p:nvPr>
        </p:nvSpPr>
        <p:spPr>
          <a:xfrm>
            <a:off x="1822450" y="228600"/>
            <a:ext cx="3213000" cy="1807500"/>
          </a:xfrm>
          <a:custGeom>
            <a:rect b="b" l="l" r="r" t="t"/>
            <a:pathLst>
              <a:path extrusionOk="0" h="120000" w="120000">
                <a:moveTo>
                  <a:pt x="0" y="0"/>
                </a:moveTo>
                <a:lnTo>
                  <a:pt x="120000" y="0"/>
                </a:lnTo>
                <a:lnTo>
                  <a:pt x="120000" y="120000"/>
                </a:lnTo>
                <a:lnTo>
                  <a:pt x="0" y="120000"/>
                </a:lnTo>
                <a:close/>
              </a:path>
            </a:pathLst>
          </a:custGeom>
        </p:spPr>
      </p:sp>
      <p:sp>
        <p:nvSpPr>
          <p:cNvPr id="753" name="Google Shape;753;gff7339d3d1_0_440:notes"/>
          <p:cNvSpPr txBox="1"/>
          <p:nvPr>
            <p:ph idx="1" type="body"/>
          </p:nvPr>
        </p:nvSpPr>
        <p:spPr>
          <a:xfrm>
            <a:off x="219456" y="2247900"/>
            <a:ext cx="6419100" cy="6159600"/>
          </a:xfrm>
          <a:prstGeom prst="rect">
            <a:avLst/>
          </a:prstGeom>
        </p:spPr>
        <p:txBody>
          <a:bodyPr anchorCtr="0" anchor="t" bIns="0" lIns="0" spcFirstLastPara="1" rIns="0" wrap="square" tIns="0">
            <a:noAutofit/>
          </a:bodyPr>
          <a:lstStyle/>
          <a:p>
            <a:pPr indent="0" lvl="0" marL="0" rtl="0" algn="l">
              <a:lnSpc>
                <a:spcPct val="115000"/>
              </a:lnSpc>
              <a:spcBef>
                <a:spcPts val="600"/>
              </a:spcBef>
              <a:spcAft>
                <a:spcPts val="0"/>
              </a:spcAft>
              <a:buClr>
                <a:schemeClr val="lt1"/>
              </a:buClr>
              <a:buSzPts val="1100"/>
              <a:buFont typeface="Arial"/>
              <a:buNone/>
            </a:pPr>
            <a:r>
              <a:rPr lang="en-US"/>
              <a:t>Let’s start with the scale of quantum computing</a:t>
            </a:r>
            <a:endParaRPr/>
          </a:p>
          <a:p>
            <a:pPr indent="0" lvl="0" marL="0" rtl="0" algn="l">
              <a:spcBef>
                <a:spcPts val="600"/>
              </a:spcBef>
              <a:spcAft>
                <a:spcPts val="0"/>
              </a:spcAft>
              <a:buNone/>
            </a:pPr>
            <a:r>
              <a:t/>
            </a:r>
            <a:endParaRPr/>
          </a:p>
        </p:txBody>
      </p:sp>
      <p:sp>
        <p:nvSpPr>
          <p:cNvPr id="754" name="Google Shape;754;gff7339d3d1_0_440:notes"/>
          <p:cNvSpPr txBox="1"/>
          <p:nvPr>
            <p:ph idx="12" type="sldNum"/>
          </p:nvPr>
        </p:nvSpPr>
        <p:spPr>
          <a:xfrm>
            <a:off x="219456" y="8705088"/>
            <a:ext cx="338400" cy="228600"/>
          </a:xfrm>
          <a:prstGeom prst="rect">
            <a:avLst/>
          </a:prstGeom>
        </p:spPr>
        <p:txBody>
          <a:bodyPr anchorCtr="0" anchor="b"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ff7339d3d1_0_447:notes"/>
          <p:cNvSpPr/>
          <p:nvPr>
            <p:ph idx="2" type="sldImg"/>
          </p:nvPr>
        </p:nvSpPr>
        <p:spPr>
          <a:xfrm>
            <a:off x="1822450" y="228600"/>
            <a:ext cx="3213000" cy="1807500"/>
          </a:xfrm>
          <a:custGeom>
            <a:rect b="b" l="l" r="r" t="t"/>
            <a:pathLst>
              <a:path extrusionOk="0" h="120000" w="120000">
                <a:moveTo>
                  <a:pt x="0" y="0"/>
                </a:moveTo>
                <a:lnTo>
                  <a:pt x="120000" y="0"/>
                </a:lnTo>
                <a:lnTo>
                  <a:pt x="120000" y="120000"/>
                </a:lnTo>
                <a:lnTo>
                  <a:pt x="0" y="120000"/>
                </a:lnTo>
                <a:close/>
              </a:path>
            </a:pathLst>
          </a:custGeom>
        </p:spPr>
      </p:sp>
      <p:sp>
        <p:nvSpPr>
          <p:cNvPr id="761" name="Google Shape;761;gff7339d3d1_0_447:notes"/>
          <p:cNvSpPr txBox="1"/>
          <p:nvPr>
            <p:ph idx="1" type="body"/>
          </p:nvPr>
        </p:nvSpPr>
        <p:spPr>
          <a:xfrm>
            <a:off x="219456" y="2247900"/>
            <a:ext cx="6419100" cy="61596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t/>
            </a:r>
            <a:endParaRPr/>
          </a:p>
        </p:txBody>
      </p:sp>
      <p:sp>
        <p:nvSpPr>
          <p:cNvPr id="762" name="Google Shape;762;gff7339d3d1_0_447:notes"/>
          <p:cNvSpPr txBox="1"/>
          <p:nvPr>
            <p:ph idx="12" type="sldNum"/>
          </p:nvPr>
        </p:nvSpPr>
        <p:spPr>
          <a:xfrm>
            <a:off x="219456" y="8705088"/>
            <a:ext cx="338400" cy="2286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gff7339d3d1_0_457:notes"/>
          <p:cNvSpPr/>
          <p:nvPr>
            <p:ph idx="2" type="sldImg"/>
          </p:nvPr>
        </p:nvSpPr>
        <p:spPr>
          <a:xfrm>
            <a:off x="1822450" y="228600"/>
            <a:ext cx="3213000" cy="1807500"/>
          </a:xfrm>
          <a:custGeom>
            <a:rect b="b" l="l" r="r" t="t"/>
            <a:pathLst>
              <a:path extrusionOk="0" h="120000" w="120000">
                <a:moveTo>
                  <a:pt x="0" y="0"/>
                </a:moveTo>
                <a:lnTo>
                  <a:pt x="120000" y="0"/>
                </a:lnTo>
                <a:lnTo>
                  <a:pt x="120000" y="120000"/>
                </a:lnTo>
                <a:lnTo>
                  <a:pt x="0" y="120000"/>
                </a:lnTo>
                <a:close/>
              </a:path>
            </a:pathLst>
          </a:custGeom>
        </p:spPr>
      </p:sp>
      <p:sp>
        <p:nvSpPr>
          <p:cNvPr id="770" name="Google Shape;770;gff7339d3d1_0_457:notes"/>
          <p:cNvSpPr txBox="1"/>
          <p:nvPr>
            <p:ph idx="1" type="body"/>
          </p:nvPr>
        </p:nvSpPr>
        <p:spPr>
          <a:xfrm>
            <a:off x="219456" y="2247900"/>
            <a:ext cx="6419100" cy="61596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t/>
            </a:r>
            <a:endParaRPr/>
          </a:p>
        </p:txBody>
      </p:sp>
      <p:sp>
        <p:nvSpPr>
          <p:cNvPr id="771" name="Google Shape;771;gff7339d3d1_0_457:notes"/>
          <p:cNvSpPr txBox="1"/>
          <p:nvPr>
            <p:ph idx="12" type="sldNum"/>
          </p:nvPr>
        </p:nvSpPr>
        <p:spPr>
          <a:xfrm>
            <a:off x="219456" y="8705088"/>
            <a:ext cx="338400" cy="2286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gff7339d3d1_0_465:notes"/>
          <p:cNvSpPr/>
          <p:nvPr>
            <p:ph idx="2" type="sldImg"/>
          </p:nvPr>
        </p:nvSpPr>
        <p:spPr>
          <a:xfrm>
            <a:off x="1822450" y="228600"/>
            <a:ext cx="3213000" cy="1807500"/>
          </a:xfrm>
          <a:custGeom>
            <a:rect b="b" l="l" r="r" t="t"/>
            <a:pathLst>
              <a:path extrusionOk="0" h="120000" w="120000">
                <a:moveTo>
                  <a:pt x="0" y="0"/>
                </a:moveTo>
                <a:lnTo>
                  <a:pt x="120000" y="0"/>
                </a:lnTo>
                <a:lnTo>
                  <a:pt x="120000" y="120000"/>
                </a:lnTo>
                <a:lnTo>
                  <a:pt x="0" y="120000"/>
                </a:lnTo>
                <a:close/>
              </a:path>
            </a:pathLst>
          </a:custGeom>
        </p:spPr>
      </p:sp>
      <p:sp>
        <p:nvSpPr>
          <p:cNvPr id="779" name="Google Shape;779;gff7339d3d1_0_465:notes"/>
          <p:cNvSpPr txBox="1"/>
          <p:nvPr>
            <p:ph idx="1" type="body"/>
          </p:nvPr>
        </p:nvSpPr>
        <p:spPr>
          <a:xfrm>
            <a:off x="219456" y="2247900"/>
            <a:ext cx="6419100" cy="6159600"/>
          </a:xfrm>
          <a:prstGeom prst="rect">
            <a:avLst/>
          </a:prstGeom>
        </p:spPr>
        <p:txBody>
          <a:bodyPr anchorCtr="0" anchor="t" bIns="0" lIns="0" spcFirstLastPara="1" rIns="0" wrap="square" tIns="0">
            <a:noAutofit/>
          </a:bodyPr>
          <a:lstStyle/>
          <a:p>
            <a:pPr indent="0" lvl="0" marL="0" rtl="0" algn="l">
              <a:lnSpc>
                <a:spcPct val="115000"/>
              </a:lnSpc>
              <a:spcBef>
                <a:spcPts val="600"/>
              </a:spcBef>
              <a:spcAft>
                <a:spcPts val="0"/>
              </a:spcAft>
              <a:buClr>
                <a:schemeClr val="lt1"/>
              </a:buClr>
              <a:buSzPts val="1100"/>
              <a:buFont typeface="Arial"/>
              <a:buNone/>
            </a:pPr>
            <a:r>
              <a:rPr lang="en-US"/>
              <a:t>Let’s start with the scale of quantum computing</a:t>
            </a:r>
            <a:endParaRPr/>
          </a:p>
          <a:p>
            <a:pPr indent="0" lvl="0" marL="0" rtl="0" algn="l">
              <a:spcBef>
                <a:spcPts val="600"/>
              </a:spcBef>
              <a:spcAft>
                <a:spcPts val="0"/>
              </a:spcAft>
              <a:buNone/>
            </a:pPr>
            <a:r>
              <a:t/>
            </a:r>
            <a:endParaRPr/>
          </a:p>
        </p:txBody>
      </p:sp>
      <p:sp>
        <p:nvSpPr>
          <p:cNvPr id="780" name="Google Shape;780;gff7339d3d1_0_465:notes"/>
          <p:cNvSpPr txBox="1"/>
          <p:nvPr>
            <p:ph idx="12" type="sldNum"/>
          </p:nvPr>
        </p:nvSpPr>
        <p:spPr>
          <a:xfrm>
            <a:off x="219456" y="8705088"/>
            <a:ext cx="338400" cy="228600"/>
          </a:xfrm>
          <a:prstGeom prst="rect">
            <a:avLst/>
          </a:prstGeom>
        </p:spPr>
        <p:txBody>
          <a:bodyPr anchorCtr="0" anchor="b"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gff7339d3d1_0_479:notes"/>
          <p:cNvSpPr/>
          <p:nvPr>
            <p:ph idx="2" type="sldImg"/>
          </p:nvPr>
        </p:nvSpPr>
        <p:spPr>
          <a:xfrm>
            <a:off x="1822450" y="228600"/>
            <a:ext cx="3213000" cy="1807500"/>
          </a:xfrm>
          <a:custGeom>
            <a:rect b="b" l="l" r="r" t="t"/>
            <a:pathLst>
              <a:path extrusionOk="0" h="120000" w="120000">
                <a:moveTo>
                  <a:pt x="0" y="0"/>
                </a:moveTo>
                <a:lnTo>
                  <a:pt x="120000" y="0"/>
                </a:lnTo>
                <a:lnTo>
                  <a:pt x="120000" y="120000"/>
                </a:lnTo>
                <a:lnTo>
                  <a:pt x="0" y="120000"/>
                </a:lnTo>
                <a:close/>
              </a:path>
            </a:pathLst>
          </a:custGeom>
        </p:spPr>
      </p:sp>
      <p:sp>
        <p:nvSpPr>
          <p:cNvPr id="786" name="Google Shape;786;gff7339d3d1_0_479:notes"/>
          <p:cNvSpPr txBox="1"/>
          <p:nvPr>
            <p:ph idx="1" type="body"/>
          </p:nvPr>
        </p:nvSpPr>
        <p:spPr>
          <a:xfrm>
            <a:off x="219456" y="2247900"/>
            <a:ext cx="6419100" cy="6159600"/>
          </a:xfrm>
          <a:prstGeom prst="rect">
            <a:avLst/>
          </a:prstGeom>
        </p:spPr>
        <p:txBody>
          <a:bodyPr anchorCtr="0" anchor="t" bIns="0" lIns="0" spcFirstLastPara="1" rIns="0" wrap="square" tIns="0">
            <a:noAutofit/>
          </a:bodyPr>
          <a:lstStyle/>
          <a:p>
            <a:pPr indent="0" lvl="0" marL="0" rtl="0" algn="l">
              <a:lnSpc>
                <a:spcPct val="115000"/>
              </a:lnSpc>
              <a:spcBef>
                <a:spcPts val="600"/>
              </a:spcBef>
              <a:spcAft>
                <a:spcPts val="0"/>
              </a:spcAft>
              <a:buClr>
                <a:schemeClr val="lt1"/>
              </a:buClr>
              <a:buSzPts val="1100"/>
              <a:buFont typeface="Arial"/>
              <a:buNone/>
            </a:pPr>
            <a:r>
              <a:rPr lang="en-US"/>
              <a:t>Let’s start with the scale of quantum computing</a:t>
            </a:r>
            <a:endParaRPr/>
          </a:p>
          <a:p>
            <a:pPr indent="0" lvl="0" marL="0" rtl="0" algn="l">
              <a:spcBef>
                <a:spcPts val="600"/>
              </a:spcBef>
              <a:spcAft>
                <a:spcPts val="0"/>
              </a:spcAft>
              <a:buNone/>
            </a:pPr>
            <a:r>
              <a:t/>
            </a:r>
            <a:endParaRPr/>
          </a:p>
        </p:txBody>
      </p:sp>
      <p:sp>
        <p:nvSpPr>
          <p:cNvPr id="787" name="Google Shape;787;gff7339d3d1_0_479:notes"/>
          <p:cNvSpPr txBox="1"/>
          <p:nvPr>
            <p:ph idx="12" type="sldNum"/>
          </p:nvPr>
        </p:nvSpPr>
        <p:spPr>
          <a:xfrm>
            <a:off x="219456" y="8705088"/>
            <a:ext cx="338400" cy="228600"/>
          </a:xfrm>
          <a:prstGeom prst="rect">
            <a:avLst/>
          </a:prstGeom>
        </p:spPr>
        <p:txBody>
          <a:bodyPr anchorCtr="0" anchor="b"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gff7339d3d1_0_493:notes"/>
          <p:cNvSpPr/>
          <p:nvPr>
            <p:ph idx="2" type="sldImg"/>
          </p:nvPr>
        </p:nvSpPr>
        <p:spPr>
          <a:xfrm>
            <a:off x="1822450" y="228600"/>
            <a:ext cx="3213000" cy="1807500"/>
          </a:xfrm>
          <a:custGeom>
            <a:rect b="b" l="l" r="r" t="t"/>
            <a:pathLst>
              <a:path extrusionOk="0" h="120000" w="120000">
                <a:moveTo>
                  <a:pt x="0" y="0"/>
                </a:moveTo>
                <a:lnTo>
                  <a:pt x="120000" y="0"/>
                </a:lnTo>
                <a:lnTo>
                  <a:pt x="120000" y="120000"/>
                </a:lnTo>
                <a:lnTo>
                  <a:pt x="0" y="120000"/>
                </a:lnTo>
                <a:close/>
              </a:path>
            </a:pathLst>
          </a:custGeom>
        </p:spPr>
      </p:sp>
      <p:sp>
        <p:nvSpPr>
          <p:cNvPr id="795" name="Google Shape;795;gff7339d3d1_0_493:notes"/>
          <p:cNvSpPr txBox="1"/>
          <p:nvPr>
            <p:ph idx="1" type="body"/>
          </p:nvPr>
        </p:nvSpPr>
        <p:spPr>
          <a:xfrm>
            <a:off x="219456" y="2247900"/>
            <a:ext cx="6419100" cy="6159600"/>
          </a:xfrm>
          <a:prstGeom prst="rect">
            <a:avLst/>
          </a:prstGeom>
        </p:spPr>
        <p:txBody>
          <a:bodyPr anchorCtr="0" anchor="t" bIns="0" lIns="0" spcFirstLastPara="1" rIns="0" wrap="square" tIns="0">
            <a:noAutofit/>
          </a:bodyPr>
          <a:lstStyle/>
          <a:p>
            <a:pPr indent="0" lvl="0" marL="0" rtl="0" algn="l">
              <a:lnSpc>
                <a:spcPct val="115000"/>
              </a:lnSpc>
              <a:spcBef>
                <a:spcPts val="600"/>
              </a:spcBef>
              <a:spcAft>
                <a:spcPts val="0"/>
              </a:spcAft>
              <a:buClr>
                <a:schemeClr val="lt1"/>
              </a:buClr>
              <a:buSzPts val="1100"/>
              <a:buFont typeface="Arial"/>
              <a:buNone/>
            </a:pPr>
            <a:r>
              <a:rPr lang="en-US"/>
              <a:t>Let’s start with the scale of quantum computing</a:t>
            </a:r>
            <a:endParaRPr/>
          </a:p>
          <a:p>
            <a:pPr indent="0" lvl="0" marL="0" rtl="0" algn="l">
              <a:spcBef>
                <a:spcPts val="600"/>
              </a:spcBef>
              <a:spcAft>
                <a:spcPts val="0"/>
              </a:spcAft>
              <a:buNone/>
            </a:pPr>
            <a:r>
              <a:t/>
            </a:r>
            <a:endParaRPr/>
          </a:p>
        </p:txBody>
      </p:sp>
      <p:sp>
        <p:nvSpPr>
          <p:cNvPr id="796" name="Google Shape;796;gff7339d3d1_0_493:notes"/>
          <p:cNvSpPr txBox="1"/>
          <p:nvPr>
            <p:ph idx="12" type="sldNum"/>
          </p:nvPr>
        </p:nvSpPr>
        <p:spPr>
          <a:xfrm>
            <a:off x="219456" y="8705088"/>
            <a:ext cx="338400" cy="228600"/>
          </a:xfrm>
          <a:prstGeom prst="rect">
            <a:avLst/>
          </a:prstGeom>
        </p:spPr>
        <p:txBody>
          <a:bodyPr anchorCtr="0" anchor="b"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gff7339d3d1_0_503:notes"/>
          <p:cNvSpPr/>
          <p:nvPr>
            <p:ph idx="2" type="sldImg"/>
          </p:nvPr>
        </p:nvSpPr>
        <p:spPr>
          <a:xfrm>
            <a:off x="1822450" y="228600"/>
            <a:ext cx="3213000" cy="1807500"/>
          </a:xfrm>
          <a:custGeom>
            <a:rect b="b" l="l" r="r" t="t"/>
            <a:pathLst>
              <a:path extrusionOk="0" h="120000" w="120000">
                <a:moveTo>
                  <a:pt x="0" y="0"/>
                </a:moveTo>
                <a:lnTo>
                  <a:pt x="120000" y="0"/>
                </a:lnTo>
                <a:lnTo>
                  <a:pt x="120000" y="120000"/>
                </a:lnTo>
                <a:lnTo>
                  <a:pt x="0" y="120000"/>
                </a:lnTo>
                <a:close/>
              </a:path>
            </a:pathLst>
          </a:custGeom>
        </p:spPr>
      </p:sp>
      <p:sp>
        <p:nvSpPr>
          <p:cNvPr id="804" name="Google Shape;804;gff7339d3d1_0_503:notes"/>
          <p:cNvSpPr txBox="1"/>
          <p:nvPr>
            <p:ph idx="1" type="body"/>
          </p:nvPr>
        </p:nvSpPr>
        <p:spPr>
          <a:xfrm>
            <a:off x="219456" y="2247900"/>
            <a:ext cx="6419100" cy="6159600"/>
          </a:xfrm>
          <a:prstGeom prst="rect">
            <a:avLst/>
          </a:prstGeom>
        </p:spPr>
        <p:txBody>
          <a:bodyPr anchorCtr="0" anchor="t" bIns="0" lIns="0" spcFirstLastPara="1" rIns="0" wrap="square" tIns="0">
            <a:noAutofit/>
          </a:bodyPr>
          <a:lstStyle/>
          <a:p>
            <a:pPr indent="0" lvl="0" marL="0" rtl="0" algn="l">
              <a:lnSpc>
                <a:spcPct val="115000"/>
              </a:lnSpc>
              <a:spcBef>
                <a:spcPts val="600"/>
              </a:spcBef>
              <a:spcAft>
                <a:spcPts val="0"/>
              </a:spcAft>
              <a:buClr>
                <a:schemeClr val="lt1"/>
              </a:buClr>
              <a:buSzPts val="1100"/>
              <a:buFont typeface="Arial"/>
              <a:buNone/>
            </a:pPr>
            <a:r>
              <a:rPr lang="en-US"/>
              <a:t>Let’s start with the scale of quantum computing</a:t>
            </a:r>
            <a:endParaRPr/>
          </a:p>
          <a:p>
            <a:pPr indent="0" lvl="0" marL="0" rtl="0" algn="l">
              <a:spcBef>
                <a:spcPts val="600"/>
              </a:spcBef>
              <a:spcAft>
                <a:spcPts val="0"/>
              </a:spcAft>
              <a:buNone/>
            </a:pPr>
            <a:r>
              <a:t/>
            </a:r>
            <a:endParaRPr/>
          </a:p>
        </p:txBody>
      </p:sp>
      <p:sp>
        <p:nvSpPr>
          <p:cNvPr id="805" name="Google Shape;805;gff7339d3d1_0_503:notes"/>
          <p:cNvSpPr txBox="1"/>
          <p:nvPr>
            <p:ph idx="12" type="sldNum"/>
          </p:nvPr>
        </p:nvSpPr>
        <p:spPr>
          <a:xfrm>
            <a:off x="219456" y="8705088"/>
            <a:ext cx="338400" cy="228600"/>
          </a:xfrm>
          <a:prstGeom prst="rect">
            <a:avLst/>
          </a:prstGeom>
        </p:spPr>
        <p:txBody>
          <a:bodyPr anchorCtr="0" anchor="b"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gff7339d3d1_0_511:notes"/>
          <p:cNvSpPr/>
          <p:nvPr>
            <p:ph idx="2" type="sldImg"/>
          </p:nvPr>
        </p:nvSpPr>
        <p:spPr>
          <a:xfrm>
            <a:off x="1822450" y="228600"/>
            <a:ext cx="3213000" cy="1807500"/>
          </a:xfrm>
          <a:custGeom>
            <a:rect b="b" l="l" r="r" t="t"/>
            <a:pathLst>
              <a:path extrusionOk="0" h="120000" w="120000">
                <a:moveTo>
                  <a:pt x="0" y="0"/>
                </a:moveTo>
                <a:lnTo>
                  <a:pt x="120000" y="0"/>
                </a:lnTo>
                <a:lnTo>
                  <a:pt x="120000" y="120000"/>
                </a:lnTo>
                <a:lnTo>
                  <a:pt x="0" y="120000"/>
                </a:lnTo>
                <a:close/>
              </a:path>
            </a:pathLst>
          </a:custGeom>
        </p:spPr>
      </p:sp>
      <p:sp>
        <p:nvSpPr>
          <p:cNvPr id="813" name="Google Shape;813;gff7339d3d1_0_511:notes"/>
          <p:cNvSpPr txBox="1"/>
          <p:nvPr>
            <p:ph idx="1" type="body"/>
          </p:nvPr>
        </p:nvSpPr>
        <p:spPr>
          <a:xfrm>
            <a:off x="219456" y="2247900"/>
            <a:ext cx="6419100" cy="61596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t/>
            </a:r>
            <a:endParaRPr/>
          </a:p>
        </p:txBody>
      </p:sp>
      <p:sp>
        <p:nvSpPr>
          <p:cNvPr id="814" name="Google Shape;814;gff7339d3d1_0_511:notes"/>
          <p:cNvSpPr txBox="1"/>
          <p:nvPr>
            <p:ph idx="12" type="sldNum"/>
          </p:nvPr>
        </p:nvSpPr>
        <p:spPr>
          <a:xfrm>
            <a:off x="219456" y="8705088"/>
            <a:ext cx="338400" cy="2286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15ffd9a7a3f_0_295:notes"/>
          <p:cNvSpPr/>
          <p:nvPr>
            <p:ph idx="2" type="sldImg"/>
          </p:nvPr>
        </p:nvSpPr>
        <p:spPr>
          <a:xfrm>
            <a:off x="1822450" y="228600"/>
            <a:ext cx="3213000" cy="18075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15ffd9a7a3f_0_295:notes"/>
          <p:cNvSpPr txBox="1"/>
          <p:nvPr>
            <p:ph idx="1" type="body"/>
          </p:nvPr>
        </p:nvSpPr>
        <p:spPr>
          <a:xfrm>
            <a:off x="219456" y="2247900"/>
            <a:ext cx="6419100" cy="61596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US"/>
              <a:t>Hi, Hello and welcome everyone. If you attended yesterday’s lecture, you already know me, but in case you are new here today, my name is Vardaan Sahgal and we need to study quantum computing because it has the potential to perfectly </a:t>
            </a:r>
            <a:r>
              <a:rPr lang="en-US"/>
              <a:t>simulate</a:t>
            </a:r>
            <a:r>
              <a:rPr lang="en-US"/>
              <a:t> a </a:t>
            </a:r>
            <a:r>
              <a:rPr lang="en-US"/>
              <a:t>Caffeine</a:t>
            </a:r>
            <a:r>
              <a:rPr lang="en-US"/>
              <a:t> molecule, along with some other benefits.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US"/>
              <a:t>Today’s lecture will be covering an introduction to Linear Algebra. I have tried to keep this lecture as simple as possible and I will be starting from the very basics, but if something still goes over your head, please feel free to ask.</a:t>
            </a:r>
            <a:endParaRPr/>
          </a:p>
        </p:txBody>
      </p:sp>
      <p:sp>
        <p:nvSpPr>
          <p:cNvPr id="602" name="Google Shape;602;g15ffd9a7a3f_0_295:notes"/>
          <p:cNvSpPr txBox="1"/>
          <p:nvPr>
            <p:ph idx="12" type="sldNum"/>
          </p:nvPr>
        </p:nvSpPr>
        <p:spPr>
          <a:xfrm>
            <a:off x="219456" y="8705088"/>
            <a:ext cx="338400" cy="228600"/>
          </a:xfrm>
          <a:prstGeom prst="rect">
            <a:avLst/>
          </a:prstGeom>
        </p:spPr>
        <p:txBody>
          <a:bodyPr anchorCtr="0" anchor="b"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gff7339d3d1_0_521:notes"/>
          <p:cNvSpPr/>
          <p:nvPr>
            <p:ph idx="2" type="sldImg"/>
          </p:nvPr>
        </p:nvSpPr>
        <p:spPr>
          <a:xfrm>
            <a:off x="1822450" y="228600"/>
            <a:ext cx="3213000" cy="1807500"/>
          </a:xfrm>
          <a:custGeom>
            <a:rect b="b" l="l" r="r" t="t"/>
            <a:pathLst>
              <a:path extrusionOk="0" h="120000" w="120000">
                <a:moveTo>
                  <a:pt x="0" y="0"/>
                </a:moveTo>
                <a:lnTo>
                  <a:pt x="120000" y="0"/>
                </a:lnTo>
                <a:lnTo>
                  <a:pt x="120000" y="120000"/>
                </a:lnTo>
                <a:lnTo>
                  <a:pt x="0" y="120000"/>
                </a:lnTo>
                <a:close/>
              </a:path>
            </a:pathLst>
          </a:custGeom>
        </p:spPr>
      </p:sp>
      <p:sp>
        <p:nvSpPr>
          <p:cNvPr id="823" name="Google Shape;823;gff7339d3d1_0_521:notes"/>
          <p:cNvSpPr txBox="1"/>
          <p:nvPr>
            <p:ph idx="1" type="body"/>
          </p:nvPr>
        </p:nvSpPr>
        <p:spPr>
          <a:xfrm>
            <a:off x="219456" y="2247900"/>
            <a:ext cx="6419100" cy="6159600"/>
          </a:xfrm>
          <a:prstGeom prst="rect">
            <a:avLst/>
          </a:prstGeom>
        </p:spPr>
        <p:txBody>
          <a:bodyPr anchorCtr="0" anchor="t" bIns="0" lIns="0" spcFirstLastPara="1" rIns="0" wrap="square" tIns="0">
            <a:noAutofit/>
          </a:bodyPr>
          <a:lstStyle/>
          <a:p>
            <a:pPr indent="0" lvl="0" marL="0" rtl="0" algn="l">
              <a:lnSpc>
                <a:spcPct val="115000"/>
              </a:lnSpc>
              <a:spcBef>
                <a:spcPts val="600"/>
              </a:spcBef>
              <a:spcAft>
                <a:spcPts val="0"/>
              </a:spcAft>
              <a:buClr>
                <a:schemeClr val="lt1"/>
              </a:buClr>
              <a:buSzPts val="1100"/>
              <a:buFont typeface="Arial"/>
              <a:buNone/>
            </a:pPr>
            <a:r>
              <a:rPr lang="en-US"/>
              <a:t>Let’s start with the scale of quantum computing</a:t>
            </a:r>
            <a:endParaRPr/>
          </a:p>
          <a:p>
            <a:pPr indent="0" lvl="0" marL="0" rtl="0" algn="l">
              <a:spcBef>
                <a:spcPts val="600"/>
              </a:spcBef>
              <a:spcAft>
                <a:spcPts val="0"/>
              </a:spcAft>
              <a:buNone/>
            </a:pPr>
            <a:r>
              <a:t/>
            </a:r>
            <a:endParaRPr/>
          </a:p>
        </p:txBody>
      </p:sp>
      <p:sp>
        <p:nvSpPr>
          <p:cNvPr id="824" name="Google Shape;824;gff7339d3d1_0_521:notes"/>
          <p:cNvSpPr txBox="1"/>
          <p:nvPr>
            <p:ph idx="12" type="sldNum"/>
          </p:nvPr>
        </p:nvSpPr>
        <p:spPr>
          <a:xfrm>
            <a:off x="219456" y="8705088"/>
            <a:ext cx="338400" cy="228600"/>
          </a:xfrm>
          <a:prstGeom prst="rect">
            <a:avLst/>
          </a:prstGeom>
        </p:spPr>
        <p:txBody>
          <a:bodyPr anchorCtr="0" anchor="b"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gff7339d3d1_0_532:notes"/>
          <p:cNvSpPr/>
          <p:nvPr>
            <p:ph idx="2" type="sldImg"/>
          </p:nvPr>
        </p:nvSpPr>
        <p:spPr>
          <a:xfrm>
            <a:off x="1822450" y="228600"/>
            <a:ext cx="3213000" cy="1807500"/>
          </a:xfrm>
          <a:custGeom>
            <a:rect b="b" l="l" r="r" t="t"/>
            <a:pathLst>
              <a:path extrusionOk="0" h="120000" w="120000">
                <a:moveTo>
                  <a:pt x="0" y="0"/>
                </a:moveTo>
                <a:lnTo>
                  <a:pt x="120000" y="0"/>
                </a:lnTo>
                <a:lnTo>
                  <a:pt x="120000" y="120000"/>
                </a:lnTo>
                <a:lnTo>
                  <a:pt x="0" y="120000"/>
                </a:lnTo>
                <a:close/>
              </a:path>
            </a:pathLst>
          </a:custGeom>
        </p:spPr>
      </p:sp>
      <p:sp>
        <p:nvSpPr>
          <p:cNvPr id="830" name="Google Shape;830;gff7339d3d1_0_532:notes"/>
          <p:cNvSpPr txBox="1"/>
          <p:nvPr>
            <p:ph idx="1" type="body"/>
          </p:nvPr>
        </p:nvSpPr>
        <p:spPr>
          <a:xfrm>
            <a:off x="219456" y="2247900"/>
            <a:ext cx="6419100" cy="6159600"/>
          </a:xfrm>
          <a:prstGeom prst="rect">
            <a:avLst/>
          </a:prstGeom>
        </p:spPr>
        <p:txBody>
          <a:bodyPr anchorCtr="0" anchor="t" bIns="0" lIns="0" spcFirstLastPara="1" rIns="0" wrap="square" tIns="0">
            <a:noAutofit/>
          </a:bodyPr>
          <a:lstStyle/>
          <a:p>
            <a:pPr indent="0" lvl="0" marL="0" rtl="0" algn="l">
              <a:lnSpc>
                <a:spcPct val="115000"/>
              </a:lnSpc>
              <a:spcBef>
                <a:spcPts val="600"/>
              </a:spcBef>
              <a:spcAft>
                <a:spcPts val="0"/>
              </a:spcAft>
              <a:buClr>
                <a:schemeClr val="lt1"/>
              </a:buClr>
              <a:buSzPts val="1100"/>
              <a:buFont typeface="Arial"/>
              <a:buNone/>
            </a:pPr>
            <a:r>
              <a:rPr lang="en-US"/>
              <a:t>Let’s start with the scale of quantum computing</a:t>
            </a:r>
            <a:endParaRPr/>
          </a:p>
          <a:p>
            <a:pPr indent="0" lvl="0" marL="0" rtl="0" algn="l">
              <a:spcBef>
                <a:spcPts val="600"/>
              </a:spcBef>
              <a:spcAft>
                <a:spcPts val="0"/>
              </a:spcAft>
              <a:buNone/>
            </a:pPr>
            <a:r>
              <a:t/>
            </a:r>
            <a:endParaRPr/>
          </a:p>
        </p:txBody>
      </p:sp>
      <p:sp>
        <p:nvSpPr>
          <p:cNvPr id="831" name="Google Shape;831;gff7339d3d1_0_532:notes"/>
          <p:cNvSpPr txBox="1"/>
          <p:nvPr>
            <p:ph idx="12" type="sldNum"/>
          </p:nvPr>
        </p:nvSpPr>
        <p:spPr>
          <a:xfrm>
            <a:off x="219456" y="8705088"/>
            <a:ext cx="338400" cy="228600"/>
          </a:xfrm>
          <a:prstGeom prst="rect">
            <a:avLst/>
          </a:prstGeom>
        </p:spPr>
        <p:txBody>
          <a:bodyPr anchorCtr="0" anchor="b"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gff7339d3d1_0_540:notes"/>
          <p:cNvSpPr/>
          <p:nvPr>
            <p:ph idx="2" type="sldImg"/>
          </p:nvPr>
        </p:nvSpPr>
        <p:spPr>
          <a:xfrm>
            <a:off x="1822450" y="228600"/>
            <a:ext cx="3213000" cy="1807500"/>
          </a:xfrm>
          <a:custGeom>
            <a:rect b="b" l="l" r="r" t="t"/>
            <a:pathLst>
              <a:path extrusionOk="0" h="120000" w="120000">
                <a:moveTo>
                  <a:pt x="0" y="0"/>
                </a:moveTo>
                <a:lnTo>
                  <a:pt x="120000" y="0"/>
                </a:lnTo>
                <a:lnTo>
                  <a:pt x="120000" y="120000"/>
                </a:lnTo>
                <a:lnTo>
                  <a:pt x="0" y="120000"/>
                </a:lnTo>
                <a:close/>
              </a:path>
            </a:pathLst>
          </a:custGeom>
        </p:spPr>
      </p:sp>
      <p:sp>
        <p:nvSpPr>
          <p:cNvPr id="838" name="Google Shape;838;gff7339d3d1_0_540:notes"/>
          <p:cNvSpPr txBox="1"/>
          <p:nvPr>
            <p:ph idx="1" type="body"/>
          </p:nvPr>
        </p:nvSpPr>
        <p:spPr>
          <a:xfrm>
            <a:off x="219456" y="2247900"/>
            <a:ext cx="6419100" cy="6159600"/>
          </a:xfrm>
          <a:prstGeom prst="rect">
            <a:avLst/>
          </a:prstGeom>
        </p:spPr>
        <p:txBody>
          <a:bodyPr anchorCtr="0" anchor="t" bIns="0" lIns="0" spcFirstLastPara="1" rIns="0" wrap="square" tIns="0">
            <a:noAutofit/>
          </a:bodyPr>
          <a:lstStyle/>
          <a:p>
            <a:pPr indent="0" lvl="0" marL="0" rtl="0" algn="l">
              <a:lnSpc>
                <a:spcPct val="115000"/>
              </a:lnSpc>
              <a:spcBef>
                <a:spcPts val="600"/>
              </a:spcBef>
              <a:spcAft>
                <a:spcPts val="0"/>
              </a:spcAft>
              <a:buClr>
                <a:schemeClr val="lt1"/>
              </a:buClr>
              <a:buSzPts val="1100"/>
              <a:buFont typeface="Arial"/>
              <a:buNone/>
            </a:pPr>
            <a:r>
              <a:rPr lang="en-US"/>
              <a:t>Let’s start with the scale of quantum computing</a:t>
            </a:r>
            <a:endParaRPr/>
          </a:p>
          <a:p>
            <a:pPr indent="0" lvl="0" marL="0" rtl="0" algn="l">
              <a:spcBef>
                <a:spcPts val="600"/>
              </a:spcBef>
              <a:spcAft>
                <a:spcPts val="0"/>
              </a:spcAft>
              <a:buNone/>
            </a:pPr>
            <a:r>
              <a:t/>
            </a:r>
            <a:endParaRPr/>
          </a:p>
        </p:txBody>
      </p:sp>
      <p:sp>
        <p:nvSpPr>
          <p:cNvPr id="839" name="Google Shape;839;gff7339d3d1_0_540:notes"/>
          <p:cNvSpPr txBox="1"/>
          <p:nvPr>
            <p:ph idx="12" type="sldNum"/>
          </p:nvPr>
        </p:nvSpPr>
        <p:spPr>
          <a:xfrm>
            <a:off x="219456" y="8705088"/>
            <a:ext cx="338400" cy="228600"/>
          </a:xfrm>
          <a:prstGeom prst="rect">
            <a:avLst/>
          </a:prstGeom>
        </p:spPr>
        <p:txBody>
          <a:bodyPr anchorCtr="0" anchor="b"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gff7339d3d1_0_550:notes"/>
          <p:cNvSpPr/>
          <p:nvPr>
            <p:ph idx="2" type="sldImg"/>
          </p:nvPr>
        </p:nvSpPr>
        <p:spPr>
          <a:xfrm>
            <a:off x="1822450" y="228600"/>
            <a:ext cx="3213000" cy="1807500"/>
          </a:xfrm>
          <a:custGeom>
            <a:rect b="b" l="l" r="r" t="t"/>
            <a:pathLst>
              <a:path extrusionOk="0" h="120000" w="120000">
                <a:moveTo>
                  <a:pt x="0" y="0"/>
                </a:moveTo>
                <a:lnTo>
                  <a:pt x="120000" y="0"/>
                </a:lnTo>
                <a:lnTo>
                  <a:pt x="120000" y="120000"/>
                </a:lnTo>
                <a:lnTo>
                  <a:pt x="0" y="120000"/>
                </a:lnTo>
                <a:close/>
              </a:path>
            </a:pathLst>
          </a:custGeom>
        </p:spPr>
      </p:sp>
      <p:sp>
        <p:nvSpPr>
          <p:cNvPr id="847" name="Google Shape;847;gff7339d3d1_0_550:notes"/>
          <p:cNvSpPr txBox="1"/>
          <p:nvPr>
            <p:ph idx="1" type="body"/>
          </p:nvPr>
        </p:nvSpPr>
        <p:spPr>
          <a:xfrm>
            <a:off x="219456" y="2247900"/>
            <a:ext cx="6419100" cy="6159600"/>
          </a:xfrm>
          <a:prstGeom prst="rect">
            <a:avLst/>
          </a:prstGeom>
        </p:spPr>
        <p:txBody>
          <a:bodyPr anchorCtr="0" anchor="t" bIns="0" lIns="0" spcFirstLastPara="1" rIns="0" wrap="square" tIns="0">
            <a:noAutofit/>
          </a:bodyPr>
          <a:lstStyle/>
          <a:p>
            <a:pPr indent="0" lvl="0" marL="0" rtl="0" algn="l">
              <a:lnSpc>
                <a:spcPct val="115000"/>
              </a:lnSpc>
              <a:spcBef>
                <a:spcPts val="600"/>
              </a:spcBef>
              <a:spcAft>
                <a:spcPts val="0"/>
              </a:spcAft>
              <a:buClr>
                <a:schemeClr val="lt1"/>
              </a:buClr>
              <a:buSzPts val="1100"/>
              <a:buFont typeface="Arial"/>
              <a:buNone/>
            </a:pPr>
            <a:r>
              <a:rPr lang="en-US"/>
              <a:t>Let’s start with the scale of quantum computing</a:t>
            </a:r>
            <a:endParaRPr/>
          </a:p>
          <a:p>
            <a:pPr indent="0" lvl="0" marL="0" rtl="0" algn="l">
              <a:spcBef>
                <a:spcPts val="600"/>
              </a:spcBef>
              <a:spcAft>
                <a:spcPts val="0"/>
              </a:spcAft>
              <a:buNone/>
            </a:pPr>
            <a:r>
              <a:t/>
            </a:r>
            <a:endParaRPr/>
          </a:p>
        </p:txBody>
      </p:sp>
      <p:sp>
        <p:nvSpPr>
          <p:cNvPr id="848" name="Google Shape;848;gff7339d3d1_0_550:notes"/>
          <p:cNvSpPr txBox="1"/>
          <p:nvPr>
            <p:ph idx="12" type="sldNum"/>
          </p:nvPr>
        </p:nvSpPr>
        <p:spPr>
          <a:xfrm>
            <a:off x="219456" y="8705088"/>
            <a:ext cx="338400" cy="228600"/>
          </a:xfrm>
          <a:prstGeom prst="rect">
            <a:avLst/>
          </a:prstGeom>
        </p:spPr>
        <p:txBody>
          <a:bodyPr anchorCtr="0" anchor="b"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gff7339d3d1_0_561:notes"/>
          <p:cNvSpPr/>
          <p:nvPr>
            <p:ph idx="2" type="sldImg"/>
          </p:nvPr>
        </p:nvSpPr>
        <p:spPr>
          <a:xfrm>
            <a:off x="1822450" y="228600"/>
            <a:ext cx="3213000" cy="1807500"/>
          </a:xfrm>
          <a:custGeom>
            <a:rect b="b" l="l" r="r" t="t"/>
            <a:pathLst>
              <a:path extrusionOk="0" h="120000" w="120000">
                <a:moveTo>
                  <a:pt x="0" y="0"/>
                </a:moveTo>
                <a:lnTo>
                  <a:pt x="120000" y="0"/>
                </a:lnTo>
                <a:lnTo>
                  <a:pt x="120000" y="120000"/>
                </a:lnTo>
                <a:lnTo>
                  <a:pt x="0" y="120000"/>
                </a:lnTo>
                <a:close/>
              </a:path>
            </a:pathLst>
          </a:custGeom>
        </p:spPr>
      </p:sp>
      <p:sp>
        <p:nvSpPr>
          <p:cNvPr id="856" name="Google Shape;856;gff7339d3d1_0_561:notes"/>
          <p:cNvSpPr txBox="1"/>
          <p:nvPr>
            <p:ph idx="1" type="body"/>
          </p:nvPr>
        </p:nvSpPr>
        <p:spPr>
          <a:xfrm>
            <a:off x="219456" y="2247900"/>
            <a:ext cx="6419100" cy="6159600"/>
          </a:xfrm>
          <a:prstGeom prst="rect">
            <a:avLst/>
          </a:prstGeom>
        </p:spPr>
        <p:txBody>
          <a:bodyPr anchorCtr="0" anchor="t" bIns="0" lIns="0" spcFirstLastPara="1" rIns="0" wrap="square" tIns="0">
            <a:noAutofit/>
          </a:bodyPr>
          <a:lstStyle/>
          <a:p>
            <a:pPr indent="0" lvl="0" marL="0" rtl="0" algn="l">
              <a:lnSpc>
                <a:spcPct val="115000"/>
              </a:lnSpc>
              <a:spcBef>
                <a:spcPts val="600"/>
              </a:spcBef>
              <a:spcAft>
                <a:spcPts val="0"/>
              </a:spcAft>
              <a:buClr>
                <a:schemeClr val="lt1"/>
              </a:buClr>
              <a:buSzPts val="1100"/>
              <a:buFont typeface="Arial"/>
              <a:buNone/>
            </a:pPr>
            <a:r>
              <a:rPr lang="en-US"/>
              <a:t>Let’s start with the scale of quantum computing</a:t>
            </a:r>
            <a:endParaRPr/>
          </a:p>
          <a:p>
            <a:pPr indent="0" lvl="0" marL="0" rtl="0" algn="l">
              <a:spcBef>
                <a:spcPts val="600"/>
              </a:spcBef>
              <a:spcAft>
                <a:spcPts val="0"/>
              </a:spcAft>
              <a:buNone/>
            </a:pPr>
            <a:r>
              <a:t/>
            </a:r>
            <a:endParaRPr/>
          </a:p>
        </p:txBody>
      </p:sp>
      <p:sp>
        <p:nvSpPr>
          <p:cNvPr id="857" name="Google Shape;857;gff7339d3d1_0_561:notes"/>
          <p:cNvSpPr txBox="1"/>
          <p:nvPr>
            <p:ph idx="12" type="sldNum"/>
          </p:nvPr>
        </p:nvSpPr>
        <p:spPr>
          <a:xfrm>
            <a:off x="219456" y="8705088"/>
            <a:ext cx="338400" cy="228600"/>
          </a:xfrm>
          <a:prstGeom prst="rect">
            <a:avLst/>
          </a:prstGeom>
        </p:spPr>
        <p:txBody>
          <a:bodyPr anchorCtr="0" anchor="b"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2" name="Shape 862"/>
        <p:cNvGrpSpPr/>
        <p:nvPr/>
      </p:nvGrpSpPr>
      <p:grpSpPr>
        <a:xfrm>
          <a:off x="0" y="0"/>
          <a:ext cx="0" cy="0"/>
          <a:chOff x="0" y="0"/>
          <a:chExt cx="0" cy="0"/>
        </a:xfrm>
      </p:grpSpPr>
      <p:sp>
        <p:nvSpPr>
          <p:cNvPr id="863" name="Google Shape;863;gff7339d3d1_0_579:notes"/>
          <p:cNvSpPr/>
          <p:nvPr>
            <p:ph idx="2" type="sldImg"/>
          </p:nvPr>
        </p:nvSpPr>
        <p:spPr>
          <a:xfrm>
            <a:off x="1822450" y="228600"/>
            <a:ext cx="3213000" cy="1807500"/>
          </a:xfrm>
          <a:custGeom>
            <a:rect b="b" l="l" r="r" t="t"/>
            <a:pathLst>
              <a:path extrusionOk="0" h="120000" w="120000">
                <a:moveTo>
                  <a:pt x="0" y="0"/>
                </a:moveTo>
                <a:lnTo>
                  <a:pt x="120000" y="0"/>
                </a:lnTo>
                <a:lnTo>
                  <a:pt x="120000" y="120000"/>
                </a:lnTo>
                <a:lnTo>
                  <a:pt x="0" y="120000"/>
                </a:lnTo>
                <a:close/>
              </a:path>
            </a:pathLst>
          </a:custGeom>
        </p:spPr>
      </p:sp>
      <p:sp>
        <p:nvSpPr>
          <p:cNvPr id="864" name="Google Shape;864;gff7339d3d1_0_579:notes"/>
          <p:cNvSpPr txBox="1"/>
          <p:nvPr>
            <p:ph idx="1" type="body"/>
          </p:nvPr>
        </p:nvSpPr>
        <p:spPr>
          <a:xfrm>
            <a:off x="219456" y="2247900"/>
            <a:ext cx="6419100" cy="6159600"/>
          </a:xfrm>
          <a:prstGeom prst="rect">
            <a:avLst/>
          </a:prstGeom>
        </p:spPr>
        <p:txBody>
          <a:bodyPr anchorCtr="0" anchor="t" bIns="0" lIns="0" spcFirstLastPara="1" rIns="0" wrap="square" tIns="0">
            <a:noAutofit/>
          </a:bodyPr>
          <a:lstStyle/>
          <a:p>
            <a:pPr indent="0" lvl="0" marL="0" rtl="0" algn="l">
              <a:lnSpc>
                <a:spcPct val="115000"/>
              </a:lnSpc>
              <a:spcBef>
                <a:spcPts val="600"/>
              </a:spcBef>
              <a:spcAft>
                <a:spcPts val="0"/>
              </a:spcAft>
              <a:buClr>
                <a:schemeClr val="lt1"/>
              </a:buClr>
              <a:buSzPts val="1100"/>
              <a:buFont typeface="Arial"/>
              <a:buNone/>
            </a:pPr>
            <a:r>
              <a:rPr lang="en-US"/>
              <a:t>Let’s start with the scale of quantum computing</a:t>
            </a:r>
            <a:endParaRPr/>
          </a:p>
          <a:p>
            <a:pPr indent="0" lvl="0" marL="0" rtl="0" algn="l">
              <a:spcBef>
                <a:spcPts val="600"/>
              </a:spcBef>
              <a:spcAft>
                <a:spcPts val="0"/>
              </a:spcAft>
              <a:buNone/>
            </a:pPr>
            <a:r>
              <a:t/>
            </a:r>
            <a:endParaRPr/>
          </a:p>
        </p:txBody>
      </p:sp>
      <p:sp>
        <p:nvSpPr>
          <p:cNvPr id="865" name="Google Shape;865;gff7339d3d1_0_579:notes"/>
          <p:cNvSpPr txBox="1"/>
          <p:nvPr>
            <p:ph idx="12" type="sldNum"/>
          </p:nvPr>
        </p:nvSpPr>
        <p:spPr>
          <a:xfrm>
            <a:off x="219456" y="8705088"/>
            <a:ext cx="338400" cy="228600"/>
          </a:xfrm>
          <a:prstGeom prst="rect">
            <a:avLst/>
          </a:prstGeom>
        </p:spPr>
        <p:txBody>
          <a:bodyPr anchorCtr="0" anchor="b"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2" name="Shape 872"/>
        <p:cNvGrpSpPr/>
        <p:nvPr/>
      </p:nvGrpSpPr>
      <p:grpSpPr>
        <a:xfrm>
          <a:off x="0" y="0"/>
          <a:ext cx="0" cy="0"/>
          <a:chOff x="0" y="0"/>
          <a:chExt cx="0" cy="0"/>
        </a:xfrm>
      </p:grpSpPr>
      <p:sp>
        <p:nvSpPr>
          <p:cNvPr id="873" name="Google Shape;873;gff7339d3d1_0_597:notes"/>
          <p:cNvSpPr/>
          <p:nvPr>
            <p:ph idx="2" type="sldImg"/>
          </p:nvPr>
        </p:nvSpPr>
        <p:spPr>
          <a:xfrm>
            <a:off x="1822450" y="228600"/>
            <a:ext cx="3213000" cy="1807500"/>
          </a:xfrm>
          <a:custGeom>
            <a:rect b="b" l="l" r="r" t="t"/>
            <a:pathLst>
              <a:path extrusionOk="0" h="120000" w="120000">
                <a:moveTo>
                  <a:pt x="0" y="0"/>
                </a:moveTo>
                <a:lnTo>
                  <a:pt x="120000" y="0"/>
                </a:lnTo>
                <a:lnTo>
                  <a:pt x="120000" y="120000"/>
                </a:lnTo>
                <a:lnTo>
                  <a:pt x="0" y="120000"/>
                </a:lnTo>
                <a:close/>
              </a:path>
            </a:pathLst>
          </a:custGeom>
        </p:spPr>
      </p:sp>
      <p:sp>
        <p:nvSpPr>
          <p:cNvPr id="874" name="Google Shape;874;gff7339d3d1_0_597:notes"/>
          <p:cNvSpPr txBox="1"/>
          <p:nvPr>
            <p:ph idx="1" type="body"/>
          </p:nvPr>
        </p:nvSpPr>
        <p:spPr>
          <a:xfrm>
            <a:off x="219456" y="2247900"/>
            <a:ext cx="6419100" cy="6159600"/>
          </a:xfrm>
          <a:prstGeom prst="rect">
            <a:avLst/>
          </a:prstGeom>
        </p:spPr>
        <p:txBody>
          <a:bodyPr anchorCtr="0" anchor="t" bIns="0" lIns="0" spcFirstLastPara="1" rIns="0" wrap="square" tIns="0">
            <a:noAutofit/>
          </a:bodyPr>
          <a:lstStyle/>
          <a:p>
            <a:pPr indent="0" lvl="0" marL="0" rtl="0" algn="l">
              <a:lnSpc>
                <a:spcPct val="115000"/>
              </a:lnSpc>
              <a:spcBef>
                <a:spcPts val="600"/>
              </a:spcBef>
              <a:spcAft>
                <a:spcPts val="0"/>
              </a:spcAft>
              <a:buClr>
                <a:schemeClr val="lt1"/>
              </a:buClr>
              <a:buSzPts val="1100"/>
              <a:buFont typeface="Arial"/>
              <a:buNone/>
            </a:pPr>
            <a:r>
              <a:rPr lang="en-US"/>
              <a:t>Let’s start with the scale of quantum computing</a:t>
            </a:r>
            <a:endParaRPr/>
          </a:p>
          <a:p>
            <a:pPr indent="0" lvl="0" marL="0" rtl="0" algn="l">
              <a:spcBef>
                <a:spcPts val="600"/>
              </a:spcBef>
              <a:spcAft>
                <a:spcPts val="0"/>
              </a:spcAft>
              <a:buNone/>
            </a:pPr>
            <a:r>
              <a:t/>
            </a:r>
            <a:endParaRPr/>
          </a:p>
        </p:txBody>
      </p:sp>
      <p:sp>
        <p:nvSpPr>
          <p:cNvPr id="875" name="Google Shape;875;gff7339d3d1_0_597:notes"/>
          <p:cNvSpPr txBox="1"/>
          <p:nvPr>
            <p:ph idx="12" type="sldNum"/>
          </p:nvPr>
        </p:nvSpPr>
        <p:spPr>
          <a:xfrm>
            <a:off x="219456" y="8705088"/>
            <a:ext cx="338400" cy="228600"/>
          </a:xfrm>
          <a:prstGeom prst="rect">
            <a:avLst/>
          </a:prstGeom>
        </p:spPr>
        <p:txBody>
          <a:bodyPr anchorCtr="0" anchor="b"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 name="Shape 878"/>
        <p:cNvGrpSpPr/>
        <p:nvPr/>
      </p:nvGrpSpPr>
      <p:grpSpPr>
        <a:xfrm>
          <a:off x="0" y="0"/>
          <a:ext cx="0" cy="0"/>
          <a:chOff x="0" y="0"/>
          <a:chExt cx="0" cy="0"/>
        </a:xfrm>
      </p:grpSpPr>
      <p:sp>
        <p:nvSpPr>
          <p:cNvPr id="879" name="Google Shape;879;gff7339d3d1_0_589:notes"/>
          <p:cNvSpPr/>
          <p:nvPr>
            <p:ph idx="2" type="sldImg"/>
          </p:nvPr>
        </p:nvSpPr>
        <p:spPr>
          <a:xfrm>
            <a:off x="1822450" y="228600"/>
            <a:ext cx="3213000" cy="1807500"/>
          </a:xfrm>
          <a:custGeom>
            <a:rect b="b" l="l" r="r" t="t"/>
            <a:pathLst>
              <a:path extrusionOk="0" h="120000" w="120000">
                <a:moveTo>
                  <a:pt x="0" y="0"/>
                </a:moveTo>
                <a:lnTo>
                  <a:pt x="120000" y="0"/>
                </a:lnTo>
                <a:lnTo>
                  <a:pt x="120000" y="120000"/>
                </a:lnTo>
                <a:lnTo>
                  <a:pt x="0" y="120000"/>
                </a:lnTo>
                <a:close/>
              </a:path>
            </a:pathLst>
          </a:custGeom>
        </p:spPr>
      </p:sp>
      <p:sp>
        <p:nvSpPr>
          <p:cNvPr id="880" name="Google Shape;880;gff7339d3d1_0_589:notes"/>
          <p:cNvSpPr txBox="1"/>
          <p:nvPr>
            <p:ph idx="1" type="body"/>
          </p:nvPr>
        </p:nvSpPr>
        <p:spPr>
          <a:xfrm>
            <a:off x="219456" y="2247900"/>
            <a:ext cx="6419100" cy="61596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t/>
            </a:r>
            <a:endParaRPr/>
          </a:p>
        </p:txBody>
      </p:sp>
      <p:sp>
        <p:nvSpPr>
          <p:cNvPr id="881" name="Google Shape;881;gff7339d3d1_0_589:notes"/>
          <p:cNvSpPr txBox="1"/>
          <p:nvPr>
            <p:ph idx="12" type="sldNum"/>
          </p:nvPr>
        </p:nvSpPr>
        <p:spPr>
          <a:xfrm>
            <a:off x="219456" y="8705088"/>
            <a:ext cx="338400" cy="228600"/>
          </a:xfrm>
          <a:prstGeom prst="rect">
            <a:avLst/>
          </a:prstGeom>
        </p:spPr>
        <p:txBody>
          <a:bodyPr anchorCtr="0" anchor="b"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gff7339d3d1_0_609:notes"/>
          <p:cNvSpPr/>
          <p:nvPr>
            <p:ph idx="2" type="sldImg"/>
          </p:nvPr>
        </p:nvSpPr>
        <p:spPr>
          <a:xfrm>
            <a:off x="1822450" y="228600"/>
            <a:ext cx="3213000" cy="1807500"/>
          </a:xfrm>
          <a:custGeom>
            <a:rect b="b" l="l" r="r" t="t"/>
            <a:pathLst>
              <a:path extrusionOk="0" h="120000" w="120000">
                <a:moveTo>
                  <a:pt x="0" y="0"/>
                </a:moveTo>
                <a:lnTo>
                  <a:pt x="120000" y="0"/>
                </a:lnTo>
                <a:lnTo>
                  <a:pt x="120000" y="120000"/>
                </a:lnTo>
                <a:lnTo>
                  <a:pt x="0" y="120000"/>
                </a:lnTo>
                <a:close/>
              </a:path>
            </a:pathLst>
          </a:custGeom>
        </p:spPr>
      </p:sp>
      <p:sp>
        <p:nvSpPr>
          <p:cNvPr id="889" name="Google Shape;889;gff7339d3d1_0_609:notes"/>
          <p:cNvSpPr txBox="1"/>
          <p:nvPr>
            <p:ph idx="1" type="body"/>
          </p:nvPr>
        </p:nvSpPr>
        <p:spPr>
          <a:xfrm>
            <a:off x="219456" y="2247900"/>
            <a:ext cx="6419100" cy="61596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t/>
            </a:r>
            <a:endParaRPr/>
          </a:p>
        </p:txBody>
      </p:sp>
      <p:sp>
        <p:nvSpPr>
          <p:cNvPr id="890" name="Google Shape;890;gff7339d3d1_0_609:notes"/>
          <p:cNvSpPr txBox="1"/>
          <p:nvPr>
            <p:ph idx="12" type="sldNum"/>
          </p:nvPr>
        </p:nvSpPr>
        <p:spPr>
          <a:xfrm>
            <a:off x="219456" y="8705088"/>
            <a:ext cx="338400" cy="2286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7" name="Shape 897"/>
        <p:cNvGrpSpPr/>
        <p:nvPr/>
      </p:nvGrpSpPr>
      <p:grpSpPr>
        <a:xfrm>
          <a:off x="0" y="0"/>
          <a:ext cx="0" cy="0"/>
          <a:chOff x="0" y="0"/>
          <a:chExt cx="0" cy="0"/>
        </a:xfrm>
      </p:grpSpPr>
      <p:sp>
        <p:nvSpPr>
          <p:cNvPr id="898" name="Google Shape;898;gff7339d3d1_0_620:notes"/>
          <p:cNvSpPr/>
          <p:nvPr>
            <p:ph idx="2" type="sldImg"/>
          </p:nvPr>
        </p:nvSpPr>
        <p:spPr>
          <a:xfrm>
            <a:off x="1822450" y="228600"/>
            <a:ext cx="3213000" cy="1807500"/>
          </a:xfrm>
          <a:custGeom>
            <a:rect b="b" l="l" r="r" t="t"/>
            <a:pathLst>
              <a:path extrusionOk="0" h="120000" w="120000">
                <a:moveTo>
                  <a:pt x="0" y="0"/>
                </a:moveTo>
                <a:lnTo>
                  <a:pt x="120000" y="0"/>
                </a:lnTo>
                <a:lnTo>
                  <a:pt x="120000" y="120000"/>
                </a:lnTo>
                <a:lnTo>
                  <a:pt x="0" y="120000"/>
                </a:lnTo>
                <a:close/>
              </a:path>
            </a:pathLst>
          </a:custGeom>
        </p:spPr>
      </p:sp>
      <p:sp>
        <p:nvSpPr>
          <p:cNvPr id="899" name="Google Shape;899;gff7339d3d1_0_620:notes"/>
          <p:cNvSpPr txBox="1"/>
          <p:nvPr>
            <p:ph idx="1" type="body"/>
          </p:nvPr>
        </p:nvSpPr>
        <p:spPr>
          <a:xfrm>
            <a:off x="219456" y="2247900"/>
            <a:ext cx="6419100" cy="61596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t/>
            </a:r>
            <a:endParaRPr/>
          </a:p>
        </p:txBody>
      </p:sp>
      <p:sp>
        <p:nvSpPr>
          <p:cNvPr id="900" name="Google Shape;900;gff7339d3d1_0_620:notes"/>
          <p:cNvSpPr txBox="1"/>
          <p:nvPr>
            <p:ph idx="12" type="sldNum"/>
          </p:nvPr>
        </p:nvSpPr>
        <p:spPr>
          <a:xfrm>
            <a:off x="219456" y="8705088"/>
            <a:ext cx="338400" cy="2286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15ffd9a7a3f_0_891:notes"/>
          <p:cNvSpPr/>
          <p:nvPr>
            <p:ph idx="2" type="sldImg"/>
          </p:nvPr>
        </p:nvSpPr>
        <p:spPr>
          <a:xfrm>
            <a:off x="1822450" y="228600"/>
            <a:ext cx="3213000" cy="18075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15ffd9a7a3f_0_891:notes"/>
          <p:cNvSpPr txBox="1"/>
          <p:nvPr>
            <p:ph idx="1" type="body"/>
          </p:nvPr>
        </p:nvSpPr>
        <p:spPr>
          <a:xfrm>
            <a:off x="219456" y="2247900"/>
            <a:ext cx="6419100" cy="6159600"/>
          </a:xfrm>
          <a:prstGeom prst="rect">
            <a:avLst/>
          </a:prstGeom>
        </p:spPr>
        <p:txBody>
          <a:bodyPr anchorCtr="0" anchor="t" bIns="0" lIns="0" spcFirstLastPara="1" rIns="0" wrap="square" tIns="0">
            <a:noAutofit/>
          </a:bodyPr>
          <a:lstStyle/>
          <a:p>
            <a:pPr indent="0" lvl="0" marL="0" rtl="0" algn="l">
              <a:lnSpc>
                <a:spcPct val="115000"/>
              </a:lnSpc>
              <a:spcBef>
                <a:spcPts val="600"/>
              </a:spcBef>
              <a:spcAft>
                <a:spcPts val="0"/>
              </a:spcAft>
              <a:buClr>
                <a:schemeClr val="lt1"/>
              </a:buClr>
              <a:buSzPts val="1100"/>
              <a:buFont typeface="Arial"/>
              <a:buNone/>
            </a:pPr>
            <a:r>
              <a:rPr lang="en-US"/>
              <a:t>Quantum is one of the most difficult and absurd things in the universe… but fortunately we have another equally absurd tool (Math) in our hands </a:t>
            </a:r>
            <a:r>
              <a:rPr lang="en-US"/>
              <a:t>which</a:t>
            </a:r>
            <a:r>
              <a:rPr lang="en-US"/>
              <a:t> can make our life easier with quantum. </a:t>
            </a:r>
            <a:endParaRPr/>
          </a:p>
          <a:p>
            <a:pPr indent="0" lvl="0" marL="0" rtl="0" algn="l">
              <a:spcBef>
                <a:spcPts val="600"/>
              </a:spcBef>
              <a:spcAft>
                <a:spcPts val="0"/>
              </a:spcAft>
              <a:buNone/>
            </a:pPr>
            <a:r>
              <a:t/>
            </a:r>
            <a:endParaRPr/>
          </a:p>
        </p:txBody>
      </p:sp>
      <p:sp>
        <p:nvSpPr>
          <p:cNvPr id="612" name="Google Shape;612;g15ffd9a7a3f_0_891:notes"/>
          <p:cNvSpPr txBox="1"/>
          <p:nvPr>
            <p:ph idx="12" type="sldNum"/>
          </p:nvPr>
        </p:nvSpPr>
        <p:spPr>
          <a:xfrm>
            <a:off x="219456" y="8705088"/>
            <a:ext cx="338400" cy="228600"/>
          </a:xfrm>
          <a:prstGeom prst="rect">
            <a:avLst/>
          </a:prstGeom>
        </p:spPr>
        <p:txBody>
          <a:bodyPr anchorCtr="0" anchor="b"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8" name="Shape 908"/>
        <p:cNvGrpSpPr/>
        <p:nvPr/>
      </p:nvGrpSpPr>
      <p:grpSpPr>
        <a:xfrm>
          <a:off x="0" y="0"/>
          <a:ext cx="0" cy="0"/>
          <a:chOff x="0" y="0"/>
          <a:chExt cx="0" cy="0"/>
        </a:xfrm>
      </p:grpSpPr>
      <p:sp>
        <p:nvSpPr>
          <p:cNvPr id="909" name="Google Shape;909;gff7339d3d1_0_631:notes"/>
          <p:cNvSpPr/>
          <p:nvPr>
            <p:ph idx="2" type="sldImg"/>
          </p:nvPr>
        </p:nvSpPr>
        <p:spPr>
          <a:xfrm>
            <a:off x="1822450" y="228600"/>
            <a:ext cx="3213000" cy="1807500"/>
          </a:xfrm>
          <a:custGeom>
            <a:rect b="b" l="l" r="r" t="t"/>
            <a:pathLst>
              <a:path extrusionOk="0" h="120000" w="120000">
                <a:moveTo>
                  <a:pt x="0" y="0"/>
                </a:moveTo>
                <a:lnTo>
                  <a:pt x="120000" y="0"/>
                </a:lnTo>
                <a:lnTo>
                  <a:pt x="120000" y="120000"/>
                </a:lnTo>
                <a:lnTo>
                  <a:pt x="0" y="120000"/>
                </a:lnTo>
                <a:close/>
              </a:path>
            </a:pathLst>
          </a:custGeom>
        </p:spPr>
      </p:sp>
      <p:sp>
        <p:nvSpPr>
          <p:cNvPr id="910" name="Google Shape;910;gff7339d3d1_0_631:notes"/>
          <p:cNvSpPr txBox="1"/>
          <p:nvPr>
            <p:ph idx="1" type="body"/>
          </p:nvPr>
        </p:nvSpPr>
        <p:spPr>
          <a:xfrm>
            <a:off x="219456" y="2247900"/>
            <a:ext cx="6419100" cy="61596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t/>
            </a:r>
            <a:endParaRPr/>
          </a:p>
        </p:txBody>
      </p:sp>
      <p:sp>
        <p:nvSpPr>
          <p:cNvPr id="911" name="Google Shape;911;gff7339d3d1_0_631:notes"/>
          <p:cNvSpPr txBox="1"/>
          <p:nvPr>
            <p:ph idx="12" type="sldNum"/>
          </p:nvPr>
        </p:nvSpPr>
        <p:spPr>
          <a:xfrm>
            <a:off x="219456" y="8705088"/>
            <a:ext cx="338400" cy="2286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gff7339d3d1_0_647:notes"/>
          <p:cNvSpPr/>
          <p:nvPr>
            <p:ph idx="2" type="sldImg"/>
          </p:nvPr>
        </p:nvSpPr>
        <p:spPr>
          <a:xfrm>
            <a:off x="1822450" y="228600"/>
            <a:ext cx="3213000" cy="1807500"/>
          </a:xfrm>
          <a:custGeom>
            <a:rect b="b" l="l" r="r" t="t"/>
            <a:pathLst>
              <a:path extrusionOk="0" h="120000" w="120000">
                <a:moveTo>
                  <a:pt x="0" y="0"/>
                </a:moveTo>
                <a:lnTo>
                  <a:pt x="120000" y="0"/>
                </a:lnTo>
                <a:lnTo>
                  <a:pt x="120000" y="120000"/>
                </a:lnTo>
                <a:lnTo>
                  <a:pt x="0" y="120000"/>
                </a:lnTo>
                <a:close/>
              </a:path>
            </a:pathLst>
          </a:custGeom>
        </p:spPr>
      </p:sp>
      <p:sp>
        <p:nvSpPr>
          <p:cNvPr id="922" name="Google Shape;922;gff7339d3d1_0_647:notes"/>
          <p:cNvSpPr txBox="1"/>
          <p:nvPr>
            <p:ph idx="1" type="body"/>
          </p:nvPr>
        </p:nvSpPr>
        <p:spPr>
          <a:xfrm>
            <a:off x="219456" y="2247900"/>
            <a:ext cx="6419100" cy="6159600"/>
          </a:xfrm>
          <a:prstGeom prst="rect">
            <a:avLst/>
          </a:prstGeom>
        </p:spPr>
        <p:txBody>
          <a:bodyPr anchorCtr="0" anchor="t" bIns="0" lIns="0" spcFirstLastPara="1" rIns="0" wrap="square" tIns="0">
            <a:noAutofit/>
          </a:bodyPr>
          <a:lstStyle/>
          <a:p>
            <a:pPr indent="0" lvl="0" marL="0" rtl="0" algn="l">
              <a:lnSpc>
                <a:spcPct val="115000"/>
              </a:lnSpc>
              <a:spcBef>
                <a:spcPts val="600"/>
              </a:spcBef>
              <a:spcAft>
                <a:spcPts val="0"/>
              </a:spcAft>
              <a:buClr>
                <a:schemeClr val="lt1"/>
              </a:buClr>
              <a:buSzPts val="1100"/>
              <a:buFont typeface="Arial"/>
              <a:buNone/>
            </a:pPr>
            <a:r>
              <a:rPr lang="en-US"/>
              <a:t>Now there was an experiment conducted in the 1920s which </a:t>
            </a:r>
            <a:r>
              <a:rPr lang="en-US"/>
              <a:t>demonstrated</a:t>
            </a:r>
            <a:r>
              <a:rPr lang="en-US"/>
              <a:t> and verified the </a:t>
            </a:r>
            <a:r>
              <a:rPr lang="en-US"/>
              <a:t>existence</a:t>
            </a:r>
            <a:r>
              <a:rPr lang="en-US"/>
              <a:t> of a naturally </a:t>
            </a:r>
            <a:r>
              <a:rPr lang="en-US"/>
              <a:t>occurring 2-level quantum system i.e. the existence of spin in particles. </a:t>
            </a:r>
            <a:endParaRPr/>
          </a:p>
          <a:p>
            <a:pPr indent="0" lvl="0" marL="0" rtl="0" algn="l">
              <a:lnSpc>
                <a:spcPct val="115000"/>
              </a:lnSpc>
              <a:spcBef>
                <a:spcPts val="600"/>
              </a:spcBef>
              <a:spcAft>
                <a:spcPts val="0"/>
              </a:spcAft>
              <a:buClr>
                <a:schemeClr val="lt1"/>
              </a:buClr>
              <a:buSzPts val="1100"/>
              <a:buFont typeface="Arial"/>
              <a:buNone/>
            </a:pPr>
            <a:r>
              <a:rPr lang="en-US"/>
              <a:t>In this experiment, particles have randomly oriented spin initially. The particles (which are essentially behaving as magnetic dipoles ude to their spin angular momentum) undergo deflection under a non-uniform magnetic field.</a:t>
            </a:r>
            <a:endParaRPr/>
          </a:p>
          <a:p>
            <a:pPr indent="0" lvl="0" marL="0" rtl="0" algn="l">
              <a:lnSpc>
                <a:spcPct val="115000"/>
              </a:lnSpc>
              <a:spcBef>
                <a:spcPts val="600"/>
              </a:spcBef>
              <a:spcAft>
                <a:spcPts val="0"/>
              </a:spcAft>
              <a:buClr>
                <a:schemeClr val="lt1"/>
              </a:buClr>
              <a:buSzPts val="1100"/>
              <a:buFont typeface="Arial"/>
              <a:buNone/>
            </a:pPr>
            <a:r>
              <a:rPr lang="en-US"/>
              <a:t>Classically, the magnetic dipole moment could be oriented in any direction proportional to the theta</a:t>
            </a:r>
            <a:endParaRPr/>
          </a:p>
          <a:p>
            <a:pPr indent="0" lvl="0" marL="0" rtl="0" algn="l">
              <a:lnSpc>
                <a:spcPct val="115000"/>
              </a:lnSpc>
              <a:spcBef>
                <a:spcPts val="600"/>
              </a:spcBef>
              <a:spcAft>
                <a:spcPts val="0"/>
              </a:spcAft>
              <a:buClr>
                <a:schemeClr val="lt1"/>
              </a:buClr>
              <a:buSzPts val="1100"/>
              <a:buFont typeface="Arial"/>
              <a:buNone/>
            </a:pPr>
            <a:r>
              <a:rPr lang="en-US"/>
              <a:t>But, on observation, we see exactly 2 possible orientations of the spin angular momentum, corresponding to the 2 bright peaks observed on the screen.</a:t>
            </a:r>
            <a:endParaRPr/>
          </a:p>
          <a:p>
            <a:pPr indent="0" lvl="0" marL="0" rtl="0" algn="l">
              <a:lnSpc>
                <a:spcPct val="115000"/>
              </a:lnSpc>
              <a:spcBef>
                <a:spcPts val="600"/>
              </a:spcBef>
              <a:spcAft>
                <a:spcPts val="0"/>
              </a:spcAft>
              <a:buClr>
                <a:schemeClr val="lt1"/>
              </a:buClr>
              <a:buSzPts val="1100"/>
              <a:buFont typeface="Arial"/>
              <a:buNone/>
            </a:pPr>
            <a:r>
              <a:rPr lang="en-US"/>
              <a:t>This verifies the existence of a Up and a Down spin or maybe a Positive and a Negative spin of the particles… which as we have just learnt is a quantum 2-level system.</a:t>
            </a:r>
            <a:endParaRPr/>
          </a:p>
          <a:p>
            <a:pPr indent="0" lvl="0" marL="0" rtl="0" algn="l">
              <a:lnSpc>
                <a:spcPct val="115000"/>
              </a:lnSpc>
              <a:spcBef>
                <a:spcPts val="600"/>
              </a:spcBef>
              <a:spcAft>
                <a:spcPts val="0"/>
              </a:spcAft>
              <a:buClr>
                <a:schemeClr val="lt1"/>
              </a:buClr>
              <a:buSzPts val="1100"/>
              <a:buFont typeface="Arial"/>
              <a:buNone/>
            </a:pPr>
            <a:r>
              <a:rPr lang="en-US"/>
              <a:t>Frankly speaking, there is no need for you all to actually understand this particular experiment, unless ofcourse if you are interested in physics… I just wanted to give you a feel of how the first experiment was conducted in the domain of quantum information science. </a:t>
            </a:r>
            <a:endParaRPr/>
          </a:p>
          <a:p>
            <a:pPr indent="0" lvl="0" marL="0" rtl="0" algn="l">
              <a:spcBef>
                <a:spcPts val="600"/>
              </a:spcBef>
              <a:spcAft>
                <a:spcPts val="0"/>
              </a:spcAft>
              <a:buNone/>
            </a:pPr>
            <a:r>
              <a:t/>
            </a:r>
            <a:endParaRPr/>
          </a:p>
        </p:txBody>
      </p:sp>
      <p:sp>
        <p:nvSpPr>
          <p:cNvPr id="923" name="Google Shape;923;gff7339d3d1_0_647:notes"/>
          <p:cNvSpPr txBox="1"/>
          <p:nvPr>
            <p:ph idx="12" type="sldNum"/>
          </p:nvPr>
        </p:nvSpPr>
        <p:spPr>
          <a:xfrm>
            <a:off x="219456" y="8705088"/>
            <a:ext cx="338400" cy="228600"/>
          </a:xfrm>
          <a:prstGeom prst="rect">
            <a:avLst/>
          </a:prstGeom>
        </p:spPr>
        <p:txBody>
          <a:bodyPr anchorCtr="0" anchor="b"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7" name="Shape 927"/>
        <p:cNvGrpSpPr/>
        <p:nvPr/>
      </p:nvGrpSpPr>
      <p:grpSpPr>
        <a:xfrm>
          <a:off x="0" y="0"/>
          <a:ext cx="0" cy="0"/>
          <a:chOff x="0" y="0"/>
          <a:chExt cx="0" cy="0"/>
        </a:xfrm>
      </p:grpSpPr>
      <p:sp>
        <p:nvSpPr>
          <p:cNvPr id="928" name="Google Shape;928;gff7339d3d1_0_653:notes"/>
          <p:cNvSpPr/>
          <p:nvPr>
            <p:ph idx="2" type="sldImg"/>
          </p:nvPr>
        </p:nvSpPr>
        <p:spPr>
          <a:xfrm>
            <a:off x="1822450" y="228600"/>
            <a:ext cx="3213000" cy="1807500"/>
          </a:xfrm>
          <a:custGeom>
            <a:rect b="b" l="l" r="r" t="t"/>
            <a:pathLst>
              <a:path extrusionOk="0" h="120000" w="120000">
                <a:moveTo>
                  <a:pt x="0" y="0"/>
                </a:moveTo>
                <a:lnTo>
                  <a:pt x="120000" y="0"/>
                </a:lnTo>
                <a:lnTo>
                  <a:pt x="120000" y="120000"/>
                </a:lnTo>
                <a:lnTo>
                  <a:pt x="0" y="120000"/>
                </a:lnTo>
                <a:close/>
              </a:path>
            </a:pathLst>
          </a:custGeom>
        </p:spPr>
      </p:sp>
      <p:sp>
        <p:nvSpPr>
          <p:cNvPr id="929" name="Google Shape;929;gff7339d3d1_0_653:notes"/>
          <p:cNvSpPr txBox="1"/>
          <p:nvPr>
            <p:ph idx="1" type="body"/>
          </p:nvPr>
        </p:nvSpPr>
        <p:spPr>
          <a:xfrm>
            <a:off x="219456" y="2247900"/>
            <a:ext cx="6419100" cy="61596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t/>
            </a:r>
            <a:endParaRPr/>
          </a:p>
        </p:txBody>
      </p:sp>
      <p:sp>
        <p:nvSpPr>
          <p:cNvPr id="930" name="Google Shape;930;gff7339d3d1_0_653:notes"/>
          <p:cNvSpPr txBox="1"/>
          <p:nvPr>
            <p:ph idx="12" type="sldNum"/>
          </p:nvPr>
        </p:nvSpPr>
        <p:spPr>
          <a:xfrm>
            <a:off x="219456" y="8705088"/>
            <a:ext cx="338400" cy="228600"/>
          </a:xfrm>
          <a:prstGeom prst="rect">
            <a:avLst/>
          </a:prstGeom>
        </p:spPr>
        <p:txBody>
          <a:bodyPr anchorCtr="0" anchor="b"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ff7339d3d1_0_0:notes"/>
          <p:cNvSpPr/>
          <p:nvPr>
            <p:ph idx="2" type="sldImg"/>
          </p:nvPr>
        </p:nvSpPr>
        <p:spPr>
          <a:xfrm>
            <a:off x="1822450" y="228600"/>
            <a:ext cx="3213000" cy="18075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ff7339d3d1_0_0:notes"/>
          <p:cNvSpPr txBox="1"/>
          <p:nvPr>
            <p:ph idx="1" type="body"/>
          </p:nvPr>
        </p:nvSpPr>
        <p:spPr>
          <a:xfrm>
            <a:off x="219456" y="2247900"/>
            <a:ext cx="6419100" cy="6159600"/>
          </a:xfrm>
          <a:prstGeom prst="rect">
            <a:avLst/>
          </a:prstGeom>
        </p:spPr>
        <p:txBody>
          <a:bodyPr anchorCtr="0" anchor="t" bIns="0" lIns="0" spcFirstLastPara="1" rIns="0" wrap="square" tIns="0">
            <a:noAutofit/>
          </a:bodyPr>
          <a:lstStyle/>
          <a:p>
            <a:pPr indent="0" lvl="0" marL="0" rtl="0" algn="l">
              <a:spcBef>
                <a:spcPts val="600"/>
              </a:spcBef>
              <a:spcAft>
                <a:spcPts val="0"/>
              </a:spcAft>
              <a:buClr>
                <a:schemeClr val="lt1"/>
              </a:buClr>
              <a:buSzPts val="1100"/>
              <a:buFont typeface="Arial"/>
              <a:buNone/>
            </a:pPr>
            <a:r>
              <a:rPr lang="en-US"/>
              <a:t>Let us start our today’s lecture with something which we all have already learnt… the fundamental difference between bits and qubits.</a:t>
            </a:r>
            <a:endParaRPr/>
          </a:p>
          <a:p>
            <a:pPr indent="0" lvl="0" marL="0" rtl="0" algn="l">
              <a:spcBef>
                <a:spcPts val="600"/>
              </a:spcBef>
              <a:spcAft>
                <a:spcPts val="0"/>
              </a:spcAft>
              <a:buClr>
                <a:schemeClr val="lt1"/>
              </a:buClr>
              <a:buSzPts val="1100"/>
              <a:buFont typeface="Arial"/>
              <a:buNone/>
            </a:pPr>
            <a:r>
              <a:rPr lang="en-US"/>
              <a:t>Bits exist only in 0 &amp; 1 states, but the qubits can be found in any superposition between 0 and 1.</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US"/>
              <a:t>Superposition allows us to perform calculations on many states at the same time. This helps the quantum algorithms have an advantage over the classical ones. </a:t>
            </a:r>
            <a:endParaRPr/>
          </a:p>
          <a:p>
            <a:pPr indent="0" lvl="0" marL="0" rtl="0" algn="l">
              <a:spcBef>
                <a:spcPts val="600"/>
              </a:spcBef>
              <a:spcAft>
                <a:spcPts val="0"/>
              </a:spcAft>
              <a:buNone/>
            </a:pPr>
            <a:r>
              <a:rPr lang="en-US"/>
              <a:t>But one important thing I would like to mention here is something about the measurement. Once we measure the superposition state, it collapses into one of the states. And hence, it is actually very difficult to design algorithms with this fact in mind.</a:t>
            </a:r>
            <a:endParaRPr/>
          </a:p>
        </p:txBody>
      </p:sp>
      <p:sp>
        <p:nvSpPr>
          <p:cNvPr id="620" name="Google Shape;620;gff7339d3d1_0_0:notes"/>
          <p:cNvSpPr txBox="1"/>
          <p:nvPr>
            <p:ph idx="12" type="sldNum"/>
          </p:nvPr>
        </p:nvSpPr>
        <p:spPr>
          <a:xfrm>
            <a:off x="219456" y="8705088"/>
            <a:ext cx="338400" cy="228600"/>
          </a:xfrm>
          <a:prstGeom prst="rect">
            <a:avLst/>
          </a:prstGeom>
        </p:spPr>
        <p:txBody>
          <a:bodyPr anchorCtr="0" anchor="b"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ff7339d3d1_0_17:notes"/>
          <p:cNvSpPr/>
          <p:nvPr>
            <p:ph idx="2" type="sldImg"/>
          </p:nvPr>
        </p:nvSpPr>
        <p:spPr>
          <a:xfrm>
            <a:off x="1822450" y="228600"/>
            <a:ext cx="3213000" cy="18075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ff7339d3d1_0_17:notes"/>
          <p:cNvSpPr txBox="1"/>
          <p:nvPr>
            <p:ph idx="1" type="body"/>
          </p:nvPr>
        </p:nvSpPr>
        <p:spPr>
          <a:xfrm>
            <a:off x="219456" y="2247900"/>
            <a:ext cx="6419100" cy="6159600"/>
          </a:xfrm>
          <a:prstGeom prst="rect">
            <a:avLst/>
          </a:prstGeom>
        </p:spPr>
        <p:txBody>
          <a:bodyPr anchorCtr="0" anchor="t" bIns="0" lIns="0" spcFirstLastPara="1" rIns="0" wrap="square" tIns="0">
            <a:noAutofit/>
          </a:bodyPr>
          <a:lstStyle/>
          <a:p>
            <a:pPr indent="0" lvl="0" marL="0" rtl="0" algn="l">
              <a:lnSpc>
                <a:spcPct val="115000"/>
              </a:lnSpc>
              <a:spcBef>
                <a:spcPts val="600"/>
              </a:spcBef>
              <a:spcAft>
                <a:spcPts val="0"/>
              </a:spcAft>
              <a:buClr>
                <a:schemeClr val="lt1"/>
              </a:buClr>
              <a:buSzPts val="1100"/>
              <a:buFont typeface="Arial"/>
              <a:buNone/>
            </a:pPr>
            <a:r>
              <a:rPr lang="en-US"/>
              <a:t>As I have said, to understand </a:t>
            </a:r>
            <a:r>
              <a:rPr lang="en-US"/>
              <a:t>quantum</a:t>
            </a:r>
            <a:r>
              <a:rPr lang="en-US"/>
              <a:t>, math is </a:t>
            </a:r>
            <a:r>
              <a:rPr lang="en-US"/>
              <a:t>very</a:t>
            </a:r>
            <a:r>
              <a:rPr lang="en-US"/>
              <a:t> important… and building on that very fact, I will be introducing a new set of mathematical language to you. This is known as the Dirac notation. The special thing about Dirac notation is that it was developed specifically for quantum mechanics and hence it makes understanding some really weird concepts pretty easy for us!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US"/>
              <a:t>The first thing we learn in the Dirac notation is the term bracket. You all know </a:t>
            </a:r>
            <a:r>
              <a:rPr lang="en-US"/>
              <a:t>bracket</a:t>
            </a:r>
            <a:r>
              <a:rPr lang="en-US"/>
              <a:t> right. </a:t>
            </a:r>
            <a:endParaRPr/>
          </a:p>
          <a:p>
            <a:pPr indent="0" lvl="0" marL="0" rtl="0" algn="l">
              <a:spcBef>
                <a:spcPts val="600"/>
              </a:spcBef>
              <a:spcAft>
                <a:spcPts val="0"/>
              </a:spcAft>
              <a:buNone/>
            </a:pPr>
            <a:r>
              <a:rPr lang="en-US"/>
              <a:t>On the screen 2 angular brackets are shown… and in this Dirac notation, we call the left angular bracket as BRA and the right angular bracket as KET… together forming a bracket</a:t>
            </a:r>
            <a:endParaRPr/>
          </a:p>
        </p:txBody>
      </p:sp>
      <p:sp>
        <p:nvSpPr>
          <p:cNvPr id="629" name="Google Shape;629;gff7339d3d1_0_17:notes"/>
          <p:cNvSpPr txBox="1"/>
          <p:nvPr>
            <p:ph idx="12" type="sldNum"/>
          </p:nvPr>
        </p:nvSpPr>
        <p:spPr>
          <a:xfrm>
            <a:off x="219456" y="8705088"/>
            <a:ext cx="338400" cy="228600"/>
          </a:xfrm>
          <a:prstGeom prst="rect">
            <a:avLst/>
          </a:prstGeom>
        </p:spPr>
        <p:txBody>
          <a:bodyPr anchorCtr="0" anchor="b"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ff7339d3d1_0_316:notes"/>
          <p:cNvSpPr/>
          <p:nvPr>
            <p:ph idx="2" type="sldImg"/>
          </p:nvPr>
        </p:nvSpPr>
        <p:spPr>
          <a:xfrm>
            <a:off x="1822450" y="228600"/>
            <a:ext cx="3213000" cy="18075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ff7339d3d1_0_316:notes"/>
          <p:cNvSpPr txBox="1"/>
          <p:nvPr>
            <p:ph idx="1" type="body"/>
          </p:nvPr>
        </p:nvSpPr>
        <p:spPr>
          <a:xfrm>
            <a:off x="219456" y="2247900"/>
            <a:ext cx="6419100" cy="6159600"/>
          </a:xfrm>
          <a:prstGeom prst="rect">
            <a:avLst/>
          </a:prstGeom>
        </p:spPr>
        <p:txBody>
          <a:bodyPr anchorCtr="0" anchor="t" bIns="0" lIns="0" spcFirstLastPara="1" rIns="0" wrap="square" tIns="0">
            <a:noAutofit/>
          </a:bodyPr>
          <a:lstStyle/>
          <a:p>
            <a:pPr indent="0" lvl="0" marL="0" rtl="0" algn="l">
              <a:lnSpc>
                <a:spcPct val="115000"/>
              </a:lnSpc>
              <a:spcBef>
                <a:spcPts val="600"/>
              </a:spcBef>
              <a:spcAft>
                <a:spcPts val="0"/>
              </a:spcAft>
              <a:buClr>
                <a:schemeClr val="lt1"/>
              </a:buClr>
              <a:buSzPts val="1100"/>
              <a:buFont typeface="Arial"/>
              <a:buNone/>
            </a:pPr>
            <a:r>
              <a:rPr lang="en-US"/>
              <a:t>But mind you, the Dirac maths has just begun, and each term I just defined has a much larger meaning associated with it.</a:t>
            </a:r>
            <a:endParaRPr/>
          </a:p>
          <a:p>
            <a:pPr indent="0" lvl="0" marL="0" rtl="0" algn="l">
              <a:lnSpc>
                <a:spcPct val="115000"/>
              </a:lnSpc>
              <a:spcBef>
                <a:spcPts val="600"/>
              </a:spcBef>
              <a:spcAft>
                <a:spcPts val="0"/>
              </a:spcAft>
              <a:buClr>
                <a:schemeClr val="lt1"/>
              </a:buClr>
              <a:buSzPts val="1100"/>
              <a:buFont typeface="Arial"/>
              <a:buNone/>
            </a:pPr>
            <a:r>
              <a:rPr lang="en-US"/>
              <a:t>The KET (right angular bracket) is used define any quantum state… or in a simple sense any </a:t>
            </a:r>
            <a:r>
              <a:rPr lang="en-US"/>
              <a:t>vector… or in an even simpler sense any column vector as is shown on the screen. Here Psi, a quantum state is represented as a 3 unit column matrix, but this can be extended to any n-tuple vector or any n-unit matrix.</a:t>
            </a:r>
            <a:endParaRPr/>
          </a:p>
          <a:p>
            <a:pPr indent="0" lvl="0" marL="0" rtl="0" algn="l">
              <a:lnSpc>
                <a:spcPct val="115000"/>
              </a:lnSpc>
              <a:spcBef>
                <a:spcPts val="600"/>
              </a:spcBef>
              <a:spcAft>
                <a:spcPts val="0"/>
              </a:spcAft>
              <a:buClr>
                <a:schemeClr val="lt1"/>
              </a:buClr>
              <a:buSzPts val="1100"/>
              <a:buFont typeface="Arial"/>
              <a:buNone/>
            </a:pPr>
            <a:r>
              <a:t/>
            </a:r>
            <a:endParaRPr/>
          </a:p>
          <a:p>
            <a:pPr indent="0" lvl="0" marL="0" rtl="0" algn="l">
              <a:spcBef>
                <a:spcPts val="600"/>
              </a:spcBef>
              <a:spcAft>
                <a:spcPts val="0"/>
              </a:spcAft>
              <a:buNone/>
            </a:pPr>
            <a:r>
              <a:t/>
            </a:r>
            <a:endParaRPr/>
          </a:p>
        </p:txBody>
      </p:sp>
      <p:sp>
        <p:nvSpPr>
          <p:cNvPr id="636" name="Google Shape;636;gff7339d3d1_0_316:notes"/>
          <p:cNvSpPr txBox="1"/>
          <p:nvPr>
            <p:ph idx="12" type="sldNum"/>
          </p:nvPr>
        </p:nvSpPr>
        <p:spPr>
          <a:xfrm>
            <a:off x="219456" y="8705088"/>
            <a:ext cx="338400" cy="228600"/>
          </a:xfrm>
          <a:prstGeom prst="rect">
            <a:avLst/>
          </a:prstGeom>
        </p:spPr>
        <p:txBody>
          <a:bodyPr anchorCtr="0" anchor="b"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ff7339d3d1_0_324:notes"/>
          <p:cNvSpPr/>
          <p:nvPr>
            <p:ph idx="2" type="sldImg"/>
          </p:nvPr>
        </p:nvSpPr>
        <p:spPr>
          <a:xfrm>
            <a:off x="1822450" y="228600"/>
            <a:ext cx="3213000" cy="18075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ff7339d3d1_0_324:notes"/>
          <p:cNvSpPr txBox="1"/>
          <p:nvPr>
            <p:ph idx="1" type="body"/>
          </p:nvPr>
        </p:nvSpPr>
        <p:spPr>
          <a:xfrm>
            <a:off x="219456" y="2247900"/>
            <a:ext cx="6419100" cy="61596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US"/>
              <a:t>The other term I talked about is the BRA, or the left angular bracket. </a:t>
            </a:r>
            <a:endParaRPr/>
          </a:p>
          <a:p>
            <a:pPr indent="0" lvl="0" marL="0" rtl="0" algn="l">
              <a:spcBef>
                <a:spcPts val="600"/>
              </a:spcBef>
              <a:spcAft>
                <a:spcPts val="0"/>
              </a:spcAft>
              <a:buNone/>
            </a:pPr>
            <a:r>
              <a:rPr lang="en-US"/>
              <a:t>Bra is used to define the </a:t>
            </a:r>
            <a:endParaRPr/>
          </a:p>
        </p:txBody>
      </p:sp>
      <p:sp>
        <p:nvSpPr>
          <p:cNvPr id="644" name="Google Shape;644;gff7339d3d1_0_324:notes"/>
          <p:cNvSpPr txBox="1"/>
          <p:nvPr>
            <p:ph idx="12" type="sldNum"/>
          </p:nvPr>
        </p:nvSpPr>
        <p:spPr>
          <a:xfrm>
            <a:off x="219456" y="8705088"/>
            <a:ext cx="338400" cy="228600"/>
          </a:xfrm>
          <a:prstGeom prst="rect">
            <a:avLst/>
          </a:prstGeom>
        </p:spPr>
        <p:txBody>
          <a:bodyPr anchorCtr="0" anchor="b"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ff7339d3d1_0_332:notes"/>
          <p:cNvSpPr/>
          <p:nvPr>
            <p:ph idx="2" type="sldImg"/>
          </p:nvPr>
        </p:nvSpPr>
        <p:spPr>
          <a:xfrm>
            <a:off x="1822450" y="228600"/>
            <a:ext cx="3213000" cy="18075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ff7339d3d1_0_332:notes"/>
          <p:cNvSpPr txBox="1"/>
          <p:nvPr>
            <p:ph idx="1" type="body"/>
          </p:nvPr>
        </p:nvSpPr>
        <p:spPr>
          <a:xfrm>
            <a:off x="219456" y="2247900"/>
            <a:ext cx="6419100" cy="6159600"/>
          </a:xfrm>
          <a:prstGeom prst="rect">
            <a:avLst/>
          </a:prstGeom>
        </p:spPr>
        <p:txBody>
          <a:bodyPr anchorCtr="0" anchor="t" bIns="0" lIns="0" spcFirstLastPara="1" rIns="0" wrap="square" tIns="0">
            <a:noAutofit/>
          </a:bodyPr>
          <a:lstStyle/>
          <a:p>
            <a:pPr indent="0" lvl="0" marL="0" rtl="0" algn="l">
              <a:lnSpc>
                <a:spcPct val="115000"/>
              </a:lnSpc>
              <a:spcBef>
                <a:spcPts val="600"/>
              </a:spcBef>
              <a:spcAft>
                <a:spcPts val="0"/>
              </a:spcAft>
              <a:buClr>
                <a:schemeClr val="lt1"/>
              </a:buClr>
              <a:buSzPts val="1100"/>
              <a:buFont typeface="Arial"/>
              <a:buNone/>
            </a:pPr>
            <a:r>
              <a:rPr lang="en-US"/>
              <a:t>Let’s start with the scale of quantum computing</a:t>
            </a:r>
            <a:endParaRPr/>
          </a:p>
          <a:p>
            <a:pPr indent="0" lvl="0" marL="0" rtl="0" algn="l">
              <a:spcBef>
                <a:spcPts val="600"/>
              </a:spcBef>
              <a:spcAft>
                <a:spcPts val="0"/>
              </a:spcAft>
              <a:buNone/>
            </a:pPr>
            <a:r>
              <a:t/>
            </a:r>
            <a:endParaRPr/>
          </a:p>
        </p:txBody>
      </p:sp>
      <p:sp>
        <p:nvSpPr>
          <p:cNvPr id="653" name="Google Shape;653;gff7339d3d1_0_332:notes"/>
          <p:cNvSpPr txBox="1"/>
          <p:nvPr>
            <p:ph idx="12" type="sldNum"/>
          </p:nvPr>
        </p:nvSpPr>
        <p:spPr>
          <a:xfrm>
            <a:off x="219456" y="8705088"/>
            <a:ext cx="338400" cy="228600"/>
          </a:xfrm>
          <a:prstGeom prst="rect">
            <a:avLst/>
          </a:prstGeom>
        </p:spPr>
        <p:txBody>
          <a:bodyPr anchorCtr="0" anchor="b"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3 line)">
  <p:cSld name="Cover (3 line)">
    <p:bg>
      <p:bgPr>
        <a:solidFill>
          <a:srgbClr val="171717"/>
        </a:solidFill>
      </p:bgPr>
    </p:bg>
    <p:spTree>
      <p:nvGrpSpPr>
        <p:cNvPr id="57" name="Shape 57"/>
        <p:cNvGrpSpPr/>
        <p:nvPr/>
      </p:nvGrpSpPr>
      <p:grpSpPr>
        <a:xfrm>
          <a:off x="0" y="0"/>
          <a:ext cx="0" cy="0"/>
          <a:chOff x="0" y="0"/>
          <a:chExt cx="0" cy="0"/>
        </a:xfrm>
      </p:grpSpPr>
      <p:sp>
        <p:nvSpPr>
          <p:cNvPr id="58" name="Google Shape;58;p25"/>
          <p:cNvSpPr txBox="1"/>
          <p:nvPr>
            <p:ph idx="11" type="ftr"/>
          </p:nvPr>
        </p:nvSpPr>
        <p:spPr>
          <a:xfrm>
            <a:off x="228666" y="4787900"/>
            <a:ext cx="4114735" cy="166687"/>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dk1"/>
              </a:buClr>
              <a:buSzPts val="600"/>
              <a:buFont typeface="IBM Plex San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5"/>
          <p:cNvSpPr txBox="1"/>
          <p:nvPr>
            <p:ph type="title"/>
          </p:nvPr>
        </p:nvSpPr>
        <p:spPr>
          <a:xfrm>
            <a:off x="210312" y="201168"/>
            <a:ext cx="4142232" cy="1454631"/>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0" name="Google Shape;60;p25"/>
          <p:cNvSpPr txBox="1"/>
          <p:nvPr>
            <p:ph idx="1" type="body"/>
          </p:nvPr>
        </p:nvSpPr>
        <p:spPr>
          <a:xfrm>
            <a:off x="216662" y="1754892"/>
            <a:ext cx="4135463" cy="24733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100"/>
              </a:spcBef>
              <a:spcAft>
                <a:spcPts val="0"/>
              </a:spcAft>
              <a:buSzPts val="1620"/>
              <a:buNone/>
              <a:defRPr/>
            </a:lvl1pPr>
            <a:lvl2pPr indent="-320040" lvl="1" marL="914400" algn="l">
              <a:lnSpc>
                <a:spcPct val="110000"/>
              </a:lnSpc>
              <a:spcBef>
                <a:spcPts val="1100"/>
              </a:spcBef>
              <a:spcAft>
                <a:spcPts val="0"/>
              </a:spcAft>
              <a:buSzPts val="1440"/>
              <a:buChar char="–"/>
              <a:defRPr/>
            </a:lvl2pPr>
            <a:lvl3pPr indent="-320039" lvl="2" marL="1371600" algn="l">
              <a:lnSpc>
                <a:spcPct val="110000"/>
              </a:lnSpc>
              <a:spcBef>
                <a:spcPts val="1100"/>
              </a:spcBef>
              <a:spcAft>
                <a:spcPts val="0"/>
              </a:spcAft>
              <a:buSzPts val="1440"/>
              <a:buChar char="•"/>
              <a:defRPr/>
            </a:lvl3pPr>
            <a:lvl4pPr indent="-320039" lvl="3" marL="1828800" algn="l">
              <a:lnSpc>
                <a:spcPct val="110000"/>
              </a:lnSpc>
              <a:spcBef>
                <a:spcPts val="1100"/>
              </a:spcBef>
              <a:spcAft>
                <a:spcPts val="0"/>
              </a:spcAft>
              <a:buSzPts val="1440"/>
              <a:buChar char="–"/>
              <a:defRPr/>
            </a:lvl4pPr>
            <a:lvl5pPr indent="-320039" lvl="4" marL="2286000" algn="l">
              <a:lnSpc>
                <a:spcPct val="110000"/>
              </a:lnSpc>
              <a:spcBef>
                <a:spcPts val="1100"/>
              </a:spcBef>
              <a:spcAft>
                <a:spcPts val="0"/>
              </a:spcAft>
              <a:buSzPts val="144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1" name="Google Shape;61;p25"/>
          <p:cNvSpPr txBox="1"/>
          <p:nvPr>
            <p:ph idx="2" type="body"/>
          </p:nvPr>
        </p:nvSpPr>
        <p:spPr>
          <a:xfrm>
            <a:off x="216661" y="2021302"/>
            <a:ext cx="4131973" cy="251396"/>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100"/>
              </a:spcBef>
              <a:spcAft>
                <a:spcPts val="0"/>
              </a:spcAft>
              <a:buSzPts val="1620"/>
              <a:buNone/>
              <a:defRPr/>
            </a:lvl1pPr>
            <a:lvl2pPr indent="-320040" lvl="1" marL="914400" algn="l">
              <a:lnSpc>
                <a:spcPct val="110000"/>
              </a:lnSpc>
              <a:spcBef>
                <a:spcPts val="1100"/>
              </a:spcBef>
              <a:spcAft>
                <a:spcPts val="0"/>
              </a:spcAft>
              <a:buSzPts val="1440"/>
              <a:buChar char="–"/>
              <a:defRPr/>
            </a:lvl2pPr>
            <a:lvl3pPr indent="-320039" lvl="2" marL="1371600" algn="l">
              <a:lnSpc>
                <a:spcPct val="110000"/>
              </a:lnSpc>
              <a:spcBef>
                <a:spcPts val="1100"/>
              </a:spcBef>
              <a:spcAft>
                <a:spcPts val="0"/>
              </a:spcAft>
              <a:buSzPts val="1440"/>
              <a:buChar char="•"/>
              <a:defRPr/>
            </a:lvl3pPr>
            <a:lvl4pPr indent="-320039" lvl="3" marL="1828800" algn="l">
              <a:lnSpc>
                <a:spcPct val="110000"/>
              </a:lnSpc>
              <a:spcBef>
                <a:spcPts val="1100"/>
              </a:spcBef>
              <a:spcAft>
                <a:spcPts val="0"/>
              </a:spcAft>
              <a:buSzPts val="1440"/>
              <a:buChar char="–"/>
              <a:defRPr/>
            </a:lvl4pPr>
            <a:lvl5pPr indent="-320039" lvl="4" marL="2286000" algn="l">
              <a:lnSpc>
                <a:spcPct val="110000"/>
              </a:lnSpc>
              <a:spcBef>
                <a:spcPts val="1100"/>
              </a:spcBef>
              <a:spcAft>
                <a:spcPts val="0"/>
              </a:spcAft>
              <a:buSzPts val="144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cxnSp>
        <p:nvCxnSpPr>
          <p:cNvPr id="62" name="Google Shape;62;p25"/>
          <p:cNvCxnSpPr/>
          <p:nvPr/>
        </p:nvCxnSpPr>
        <p:spPr>
          <a:xfrm>
            <a:off x="235892" y="1535662"/>
            <a:ext cx="548574" cy="0"/>
          </a:xfrm>
          <a:prstGeom prst="straightConnector1">
            <a:avLst/>
          </a:prstGeom>
          <a:noFill/>
          <a:ln cap="rnd" cmpd="sng" w="25400">
            <a:solidFill>
              <a:schemeClr val="accent2"/>
            </a:solidFill>
            <a:prstDash val="solid"/>
            <a:round/>
            <a:headEnd len="sm" w="sm" type="none"/>
            <a:tailEnd len="sm" w="sm" type="none"/>
          </a:ln>
        </p:spPr>
      </p:cxnSp>
      <p:pic>
        <p:nvPicPr>
          <p:cNvPr id="63" name="Google Shape;63;p25"/>
          <p:cNvPicPr preferRelativeResize="0"/>
          <p:nvPr/>
        </p:nvPicPr>
        <p:blipFill rotWithShape="1">
          <a:blip r:embed="rId2">
            <a:alphaModFix/>
          </a:blip>
          <a:srcRect b="0" l="0" r="0" t="0"/>
          <a:stretch/>
        </p:blipFill>
        <p:spPr>
          <a:xfrm>
            <a:off x="7789333" y="4659672"/>
            <a:ext cx="1126000" cy="35089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ivider (footer)">
  <p:cSld name="Title / divider (footer)">
    <p:bg>
      <p:bgPr>
        <a:solidFill>
          <a:schemeClr val="lt2"/>
        </a:solidFill>
      </p:bgPr>
    </p:bg>
    <p:spTree>
      <p:nvGrpSpPr>
        <p:cNvPr id="107" name="Shape 107"/>
        <p:cNvGrpSpPr/>
        <p:nvPr/>
      </p:nvGrpSpPr>
      <p:grpSpPr>
        <a:xfrm>
          <a:off x="0" y="0"/>
          <a:ext cx="0" cy="0"/>
          <a:chOff x="0" y="0"/>
          <a:chExt cx="0" cy="0"/>
        </a:xfrm>
      </p:grpSpPr>
      <p:sp>
        <p:nvSpPr>
          <p:cNvPr id="108" name="Google Shape;108;p34"/>
          <p:cNvSpPr txBox="1"/>
          <p:nvPr>
            <p:ph type="title"/>
          </p:nvPr>
        </p:nvSpPr>
        <p:spPr>
          <a:xfrm>
            <a:off x="210312" y="201167"/>
            <a:ext cx="4142232" cy="1454637"/>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09" name="Google Shape;109;p34"/>
          <p:cNvSpPr txBox="1"/>
          <p:nvPr>
            <p:ph idx="12" type="sldNum"/>
          </p:nvPr>
        </p:nvSpPr>
        <p:spPr>
          <a:xfrm>
            <a:off x="7086601" y="4787900"/>
            <a:ext cx="1828732" cy="166687"/>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110" name="Google Shape;110;p34"/>
          <p:cNvPicPr preferRelativeResize="0"/>
          <p:nvPr/>
        </p:nvPicPr>
        <p:blipFill rotWithShape="1">
          <a:blip r:embed="rId2">
            <a:alphaModFix/>
          </a:blip>
          <a:srcRect b="0" l="0" r="0" t="0"/>
          <a:stretch/>
        </p:blipFill>
        <p:spPr>
          <a:xfrm>
            <a:off x="7789331" y="128929"/>
            <a:ext cx="1126001" cy="350899"/>
          </a:xfrm>
          <a:prstGeom prst="rect">
            <a:avLst/>
          </a:prstGeom>
          <a:noFill/>
          <a:ln>
            <a:noFill/>
          </a:ln>
        </p:spPr>
      </p:pic>
      <p:sp>
        <p:nvSpPr>
          <p:cNvPr id="111" name="Google Shape;111;p34"/>
          <p:cNvSpPr txBox="1"/>
          <p:nvPr>
            <p:ph idx="11" type="ftr"/>
          </p:nvPr>
        </p:nvSpPr>
        <p:spPr>
          <a:xfrm>
            <a:off x="228666" y="4787900"/>
            <a:ext cx="4114735" cy="166687"/>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Xlg text">
  <p:cSld name="Xlg text">
    <p:bg>
      <p:bgPr>
        <a:solidFill>
          <a:schemeClr val="lt2"/>
        </a:solidFill>
      </p:bgPr>
    </p:bg>
    <p:spTree>
      <p:nvGrpSpPr>
        <p:cNvPr id="112" name="Shape 112"/>
        <p:cNvGrpSpPr/>
        <p:nvPr/>
      </p:nvGrpSpPr>
      <p:grpSpPr>
        <a:xfrm>
          <a:off x="0" y="0"/>
          <a:ext cx="0" cy="0"/>
          <a:chOff x="0" y="0"/>
          <a:chExt cx="0" cy="0"/>
        </a:xfrm>
      </p:grpSpPr>
      <p:sp>
        <p:nvSpPr>
          <p:cNvPr id="113" name="Google Shape;113;p35"/>
          <p:cNvSpPr txBox="1"/>
          <p:nvPr>
            <p:ph type="title"/>
          </p:nvPr>
        </p:nvSpPr>
        <p:spPr>
          <a:xfrm>
            <a:off x="137160" y="91440"/>
            <a:ext cx="6949440" cy="440436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1400"/>
              <a:buNone/>
              <a:defRPr b="0" i="0" sz="9200">
                <a:solidFill>
                  <a:schemeClr val="accent2"/>
                </a:solidFill>
                <a:latin typeface="IBM Plex Sans SemiBold"/>
                <a:ea typeface="IBM Plex Sans SemiBold"/>
                <a:cs typeface="IBM Plex Sans SemiBold"/>
                <a:sym typeface="IBM Plex Sans SemiBold"/>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14" name="Google Shape;114;p35"/>
          <p:cNvSpPr txBox="1"/>
          <p:nvPr>
            <p:ph idx="12" type="sldNum"/>
          </p:nvPr>
        </p:nvSpPr>
        <p:spPr>
          <a:xfrm>
            <a:off x="7086601" y="4787900"/>
            <a:ext cx="1828732" cy="166687"/>
          </a:xfrm>
          <a:prstGeom prst="rect">
            <a:avLst/>
          </a:prstGeom>
          <a:noFill/>
          <a:ln>
            <a:noFill/>
          </a:ln>
        </p:spPr>
        <p:txBody>
          <a:bodyPr anchorCtr="0" anchor="ctr" bIns="0" lIns="0" spcFirstLastPara="1" rIns="0" wrap="square" tIns="0">
            <a:noAutofit/>
          </a:bodyPr>
          <a:lstStyle>
            <a:lvl1pPr indent="0" lvl="0" marL="0" algn="r">
              <a:spcBef>
                <a:spcPts val="0"/>
              </a:spcBef>
              <a:buNone/>
              <a:defRPr b="0" i="0" sz="600" u="none" cap="none" strike="noStrike">
                <a:solidFill>
                  <a:schemeClr val="dk1"/>
                </a:solidFill>
                <a:latin typeface="IBM Plex Sans"/>
                <a:ea typeface="IBM Plex Sans"/>
                <a:cs typeface="IBM Plex Sans"/>
                <a:sym typeface="IBM Plex Sans"/>
              </a:defRPr>
            </a:lvl1pPr>
            <a:lvl2pPr indent="0" lvl="1" marL="0" algn="r">
              <a:spcBef>
                <a:spcPts val="0"/>
              </a:spcBef>
              <a:buNone/>
              <a:defRPr b="0" i="0" sz="600" u="none" cap="none" strike="noStrike">
                <a:solidFill>
                  <a:schemeClr val="dk1"/>
                </a:solidFill>
                <a:latin typeface="IBM Plex Sans"/>
                <a:ea typeface="IBM Plex Sans"/>
                <a:cs typeface="IBM Plex Sans"/>
                <a:sym typeface="IBM Plex Sans"/>
              </a:defRPr>
            </a:lvl2pPr>
            <a:lvl3pPr indent="0" lvl="2" marL="0" algn="r">
              <a:spcBef>
                <a:spcPts val="0"/>
              </a:spcBef>
              <a:buNone/>
              <a:defRPr b="0" i="0" sz="600" u="none" cap="none" strike="noStrike">
                <a:solidFill>
                  <a:schemeClr val="dk1"/>
                </a:solidFill>
                <a:latin typeface="IBM Plex Sans"/>
                <a:ea typeface="IBM Plex Sans"/>
                <a:cs typeface="IBM Plex Sans"/>
                <a:sym typeface="IBM Plex Sans"/>
              </a:defRPr>
            </a:lvl3pPr>
            <a:lvl4pPr indent="0" lvl="3" marL="0" algn="r">
              <a:spcBef>
                <a:spcPts val="0"/>
              </a:spcBef>
              <a:buNone/>
              <a:defRPr b="0" i="0" sz="600" u="none" cap="none" strike="noStrike">
                <a:solidFill>
                  <a:schemeClr val="dk1"/>
                </a:solidFill>
                <a:latin typeface="IBM Plex Sans"/>
                <a:ea typeface="IBM Plex Sans"/>
                <a:cs typeface="IBM Plex Sans"/>
                <a:sym typeface="IBM Plex Sans"/>
              </a:defRPr>
            </a:lvl4pPr>
            <a:lvl5pPr indent="0" lvl="4" marL="0" algn="r">
              <a:spcBef>
                <a:spcPts val="0"/>
              </a:spcBef>
              <a:buNone/>
              <a:defRPr b="0" i="0" sz="600" u="none" cap="none" strike="noStrike">
                <a:solidFill>
                  <a:schemeClr val="dk1"/>
                </a:solidFill>
                <a:latin typeface="IBM Plex Sans"/>
                <a:ea typeface="IBM Plex Sans"/>
                <a:cs typeface="IBM Plex Sans"/>
                <a:sym typeface="IBM Plex Sans"/>
              </a:defRPr>
            </a:lvl5pPr>
            <a:lvl6pPr indent="0" lvl="5" marL="0" algn="r">
              <a:spcBef>
                <a:spcPts val="0"/>
              </a:spcBef>
              <a:buNone/>
              <a:defRPr b="0" i="0" sz="600" u="none" cap="none" strike="noStrike">
                <a:solidFill>
                  <a:schemeClr val="dk1"/>
                </a:solidFill>
                <a:latin typeface="IBM Plex Sans"/>
                <a:ea typeface="IBM Plex Sans"/>
                <a:cs typeface="IBM Plex Sans"/>
                <a:sym typeface="IBM Plex Sans"/>
              </a:defRPr>
            </a:lvl6pPr>
            <a:lvl7pPr indent="0" lvl="6" marL="0" algn="r">
              <a:spcBef>
                <a:spcPts val="0"/>
              </a:spcBef>
              <a:buNone/>
              <a:defRPr b="0" i="0" sz="600" u="none" cap="none" strike="noStrike">
                <a:solidFill>
                  <a:schemeClr val="dk1"/>
                </a:solidFill>
                <a:latin typeface="IBM Plex Sans"/>
                <a:ea typeface="IBM Plex Sans"/>
                <a:cs typeface="IBM Plex Sans"/>
                <a:sym typeface="IBM Plex Sans"/>
              </a:defRPr>
            </a:lvl7pPr>
            <a:lvl8pPr indent="0" lvl="7" marL="0" algn="r">
              <a:spcBef>
                <a:spcPts val="0"/>
              </a:spcBef>
              <a:buNone/>
              <a:defRPr b="0" i="0" sz="600" u="none" cap="none" strike="noStrike">
                <a:solidFill>
                  <a:schemeClr val="dk1"/>
                </a:solidFill>
                <a:latin typeface="IBM Plex Sans"/>
                <a:ea typeface="IBM Plex Sans"/>
                <a:cs typeface="IBM Plex Sans"/>
                <a:sym typeface="IBM Plex Sans"/>
              </a:defRPr>
            </a:lvl8pPr>
            <a:lvl9pPr indent="0" lvl="8" marL="0" algn="r">
              <a:spcBef>
                <a:spcPts val="0"/>
              </a:spcBef>
              <a:buNone/>
              <a:defRPr b="0" i="0" sz="600" u="none" cap="none" strike="noStrike">
                <a:solidFill>
                  <a:schemeClr val="dk1"/>
                </a:solidFill>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US"/>
              <a:t>‹#›</a:t>
            </a:fld>
            <a:endParaRPr/>
          </a:p>
        </p:txBody>
      </p:sp>
      <p:pic>
        <p:nvPicPr>
          <p:cNvPr id="115" name="Google Shape;115;p35"/>
          <p:cNvPicPr preferRelativeResize="0"/>
          <p:nvPr/>
        </p:nvPicPr>
        <p:blipFill rotWithShape="1">
          <a:blip r:embed="rId2">
            <a:alphaModFix/>
          </a:blip>
          <a:srcRect b="0" l="0" r="0" t="0"/>
          <a:stretch/>
        </p:blipFill>
        <p:spPr>
          <a:xfrm>
            <a:off x="7789331" y="128929"/>
            <a:ext cx="1126001" cy="350899"/>
          </a:xfrm>
          <a:prstGeom prst="rect">
            <a:avLst/>
          </a:prstGeom>
          <a:noFill/>
          <a:ln>
            <a:noFill/>
          </a:ln>
        </p:spPr>
      </p:pic>
      <p:sp>
        <p:nvSpPr>
          <p:cNvPr id="116" name="Google Shape;116;p35"/>
          <p:cNvSpPr txBox="1"/>
          <p:nvPr>
            <p:ph idx="11" type="ftr"/>
          </p:nvPr>
        </p:nvSpPr>
        <p:spPr>
          <a:xfrm>
            <a:off x="228666" y="4787900"/>
            <a:ext cx="4114735" cy="166687"/>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Xlg text / fact + image">
  <p:cSld name="Xlg text / fact + image">
    <p:spTree>
      <p:nvGrpSpPr>
        <p:cNvPr id="117" name="Shape 117"/>
        <p:cNvGrpSpPr/>
        <p:nvPr/>
      </p:nvGrpSpPr>
      <p:grpSpPr>
        <a:xfrm>
          <a:off x="0" y="0"/>
          <a:ext cx="0" cy="0"/>
          <a:chOff x="0" y="0"/>
          <a:chExt cx="0" cy="0"/>
        </a:xfrm>
      </p:grpSpPr>
      <p:sp>
        <p:nvSpPr>
          <p:cNvPr id="118" name="Google Shape;118;p36"/>
          <p:cNvSpPr txBox="1"/>
          <p:nvPr>
            <p:ph idx="1" type="body"/>
          </p:nvPr>
        </p:nvSpPr>
        <p:spPr>
          <a:xfrm>
            <a:off x="155448" y="1155627"/>
            <a:ext cx="4206240" cy="3361944"/>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100"/>
              </a:spcBef>
              <a:spcAft>
                <a:spcPts val="0"/>
              </a:spcAft>
              <a:buSzPts val="8280"/>
              <a:buNone/>
              <a:defRPr b="0" i="0" sz="9200">
                <a:solidFill>
                  <a:schemeClr val="accent2"/>
                </a:solidFill>
                <a:latin typeface="IBM Plex Sans SemiBold"/>
                <a:ea typeface="IBM Plex Sans SemiBold"/>
                <a:cs typeface="IBM Plex Sans SemiBold"/>
                <a:sym typeface="IBM Plex Sans SemiBold"/>
              </a:defRPr>
            </a:lvl1pPr>
            <a:lvl2pPr indent="-320040" lvl="1" marL="914400" algn="l">
              <a:lnSpc>
                <a:spcPct val="110000"/>
              </a:lnSpc>
              <a:spcBef>
                <a:spcPts val="1100"/>
              </a:spcBef>
              <a:spcAft>
                <a:spcPts val="0"/>
              </a:spcAft>
              <a:buSzPts val="1440"/>
              <a:buChar char="–"/>
              <a:defRPr/>
            </a:lvl2pPr>
            <a:lvl3pPr indent="-320039" lvl="2" marL="1371600" algn="l">
              <a:lnSpc>
                <a:spcPct val="110000"/>
              </a:lnSpc>
              <a:spcBef>
                <a:spcPts val="1100"/>
              </a:spcBef>
              <a:spcAft>
                <a:spcPts val="0"/>
              </a:spcAft>
              <a:buSzPts val="1440"/>
              <a:buChar char="•"/>
              <a:defRPr/>
            </a:lvl3pPr>
            <a:lvl4pPr indent="-320039" lvl="3" marL="1828800" algn="l">
              <a:lnSpc>
                <a:spcPct val="110000"/>
              </a:lnSpc>
              <a:spcBef>
                <a:spcPts val="1100"/>
              </a:spcBef>
              <a:spcAft>
                <a:spcPts val="0"/>
              </a:spcAft>
              <a:buSzPts val="1440"/>
              <a:buChar char="–"/>
              <a:defRPr/>
            </a:lvl4pPr>
            <a:lvl5pPr indent="-320039" lvl="4" marL="2286000" algn="l">
              <a:lnSpc>
                <a:spcPct val="110000"/>
              </a:lnSpc>
              <a:spcBef>
                <a:spcPts val="1100"/>
              </a:spcBef>
              <a:spcAft>
                <a:spcPts val="0"/>
              </a:spcAft>
              <a:buSzPts val="144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19" name="Google Shape;119;p36"/>
          <p:cNvSpPr/>
          <p:nvPr>
            <p:ph idx="2" type="pic"/>
          </p:nvPr>
        </p:nvSpPr>
        <p:spPr>
          <a:xfrm>
            <a:off x="4572000" y="0"/>
            <a:ext cx="4572000" cy="5143500"/>
          </a:xfrm>
          <a:prstGeom prst="rect">
            <a:avLst/>
          </a:prstGeom>
          <a:noFill/>
          <a:ln>
            <a:noFill/>
          </a:ln>
        </p:spPr>
      </p:sp>
      <p:sp>
        <p:nvSpPr>
          <p:cNvPr id="120" name="Google Shape;120;p36"/>
          <p:cNvSpPr txBox="1"/>
          <p:nvPr>
            <p:ph idx="12" type="sldNum"/>
          </p:nvPr>
        </p:nvSpPr>
        <p:spPr>
          <a:xfrm>
            <a:off x="7086601" y="4787900"/>
            <a:ext cx="1828732" cy="166687"/>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1" name="Google Shape;121;p36"/>
          <p:cNvSpPr txBox="1"/>
          <p:nvPr>
            <p:ph idx="3" type="body"/>
          </p:nvPr>
        </p:nvSpPr>
        <p:spPr>
          <a:xfrm>
            <a:off x="219456" y="173736"/>
            <a:ext cx="3794760" cy="859536"/>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100"/>
              </a:spcBef>
              <a:spcAft>
                <a:spcPts val="0"/>
              </a:spcAft>
              <a:buSzPts val="1800"/>
              <a:buNone/>
              <a:defRPr sz="2000"/>
            </a:lvl1pPr>
            <a:lvl2pPr indent="-228600" lvl="1" marL="914400" algn="l">
              <a:lnSpc>
                <a:spcPct val="110000"/>
              </a:lnSpc>
              <a:spcBef>
                <a:spcPts val="1100"/>
              </a:spcBef>
              <a:spcAft>
                <a:spcPts val="0"/>
              </a:spcAft>
              <a:buSzPts val="1120"/>
              <a:buNone/>
              <a:defRPr/>
            </a:lvl2pPr>
            <a:lvl3pPr indent="-320039" lvl="2" marL="1371600" algn="l">
              <a:lnSpc>
                <a:spcPct val="110000"/>
              </a:lnSpc>
              <a:spcBef>
                <a:spcPts val="1100"/>
              </a:spcBef>
              <a:spcAft>
                <a:spcPts val="0"/>
              </a:spcAft>
              <a:buSzPts val="1440"/>
              <a:buChar char="•"/>
              <a:defRPr/>
            </a:lvl3pPr>
            <a:lvl4pPr indent="-320039" lvl="3" marL="1828800" algn="l">
              <a:lnSpc>
                <a:spcPct val="110000"/>
              </a:lnSpc>
              <a:spcBef>
                <a:spcPts val="1100"/>
              </a:spcBef>
              <a:spcAft>
                <a:spcPts val="0"/>
              </a:spcAft>
              <a:buSzPts val="1440"/>
              <a:buChar char="–"/>
              <a:defRPr/>
            </a:lvl4pPr>
            <a:lvl5pPr indent="-320039" lvl="4" marL="2286000" algn="l">
              <a:lnSpc>
                <a:spcPct val="110000"/>
              </a:lnSpc>
              <a:spcBef>
                <a:spcPts val="1100"/>
              </a:spcBef>
              <a:spcAft>
                <a:spcPts val="0"/>
              </a:spcAft>
              <a:buSzPts val="144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pic>
        <p:nvPicPr>
          <p:cNvPr id="122" name="Google Shape;122;p36"/>
          <p:cNvPicPr preferRelativeResize="0"/>
          <p:nvPr/>
        </p:nvPicPr>
        <p:blipFill rotWithShape="1">
          <a:blip r:embed="rId2">
            <a:alphaModFix/>
          </a:blip>
          <a:srcRect b="0" l="0" r="0" t="0"/>
          <a:stretch/>
        </p:blipFill>
        <p:spPr>
          <a:xfrm>
            <a:off x="7789331" y="128929"/>
            <a:ext cx="1126001" cy="350899"/>
          </a:xfrm>
          <a:prstGeom prst="rect">
            <a:avLst/>
          </a:prstGeom>
          <a:noFill/>
          <a:ln>
            <a:noFill/>
          </a:ln>
        </p:spPr>
      </p:pic>
      <p:sp>
        <p:nvSpPr>
          <p:cNvPr id="123" name="Google Shape;123;p36"/>
          <p:cNvSpPr txBox="1"/>
          <p:nvPr>
            <p:ph idx="11" type="ftr"/>
          </p:nvPr>
        </p:nvSpPr>
        <p:spPr>
          <a:xfrm>
            <a:off x="228666" y="4787900"/>
            <a:ext cx="4114735" cy="166687"/>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Quote">
  <p:cSld name="1_Quote">
    <p:spTree>
      <p:nvGrpSpPr>
        <p:cNvPr id="124" name="Shape 124"/>
        <p:cNvGrpSpPr/>
        <p:nvPr/>
      </p:nvGrpSpPr>
      <p:grpSpPr>
        <a:xfrm>
          <a:off x="0" y="0"/>
          <a:ext cx="0" cy="0"/>
          <a:chOff x="0" y="0"/>
          <a:chExt cx="0" cy="0"/>
        </a:xfrm>
      </p:grpSpPr>
      <p:sp>
        <p:nvSpPr>
          <p:cNvPr id="125" name="Google Shape;125;p37"/>
          <p:cNvSpPr txBox="1"/>
          <p:nvPr>
            <p:ph type="title"/>
          </p:nvPr>
        </p:nvSpPr>
        <p:spPr>
          <a:xfrm>
            <a:off x="73152" y="201169"/>
            <a:ext cx="5562535" cy="1729232"/>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1400"/>
              <a:buNone/>
              <a:defRPr>
                <a:solidFill>
                  <a:schemeClr val="accent2"/>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26" name="Google Shape;126;p37"/>
          <p:cNvSpPr txBox="1"/>
          <p:nvPr>
            <p:ph idx="12" type="sldNum"/>
          </p:nvPr>
        </p:nvSpPr>
        <p:spPr>
          <a:xfrm>
            <a:off x="7086601" y="4787900"/>
            <a:ext cx="1828732" cy="166687"/>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7" name="Google Shape;127;p37"/>
          <p:cNvSpPr txBox="1"/>
          <p:nvPr>
            <p:ph idx="1" type="body"/>
          </p:nvPr>
        </p:nvSpPr>
        <p:spPr>
          <a:xfrm>
            <a:off x="219456" y="1947672"/>
            <a:ext cx="4123944" cy="246888"/>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100"/>
              </a:spcBef>
              <a:spcAft>
                <a:spcPts val="0"/>
              </a:spcAft>
              <a:buSzPts val="1260"/>
              <a:buNone/>
              <a:defRPr>
                <a:solidFill>
                  <a:schemeClr val="dk2"/>
                </a:solidFill>
              </a:defRPr>
            </a:lvl1pPr>
            <a:lvl2pPr indent="-228600" lvl="1" marL="914400" algn="l">
              <a:lnSpc>
                <a:spcPct val="110000"/>
              </a:lnSpc>
              <a:spcBef>
                <a:spcPts val="1100"/>
              </a:spcBef>
              <a:spcAft>
                <a:spcPts val="0"/>
              </a:spcAft>
              <a:buSzPts val="1120"/>
              <a:buNone/>
              <a:defRPr/>
            </a:lvl2pPr>
            <a:lvl3pPr indent="-320039" lvl="2" marL="1371600" algn="l">
              <a:lnSpc>
                <a:spcPct val="110000"/>
              </a:lnSpc>
              <a:spcBef>
                <a:spcPts val="1100"/>
              </a:spcBef>
              <a:spcAft>
                <a:spcPts val="0"/>
              </a:spcAft>
              <a:buSzPts val="1440"/>
              <a:buChar char="•"/>
              <a:defRPr/>
            </a:lvl3pPr>
            <a:lvl4pPr indent="-320039" lvl="3" marL="1828800" algn="l">
              <a:lnSpc>
                <a:spcPct val="110000"/>
              </a:lnSpc>
              <a:spcBef>
                <a:spcPts val="1100"/>
              </a:spcBef>
              <a:spcAft>
                <a:spcPts val="0"/>
              </a:spcAft>
              <a:buSzPts val="1440"/>
              <a:buChar char="–"/>
              <a:defRPr/>
            </a:lvl4pPr>
            <a:lvl5pPr indent="-320039" lvl="4" marL="2286000" algn="l">
              <a:lnSpc>
                <a:spcPct val="110000"/>
              </a:lnSpc>
              <a:spcBef>
                <a:spcPts val="1100"/>
              </a:spcBef>
              <a:spcAft>
                <a:spcPts val="0"/>
              </a:spcAft>
              <a:buSzPts val="144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28" name="Google Shape;128;p37"/>
          <p:cNvSpPr txBox="1"/>
          <p:nvPr>
            <p:ph idx="2" type="body"/>
          </p:nvPr>
        </p:nvSpPr>
        <p:spPr>
          <a:xfrm>
            <a:off x="219456" y="2203704"/>
            <a:ext cx="4123944" cy="246888"/>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100"/>
              </a:spcBef>
              <a:spcAft>
                <a:spcPts val="0"/>
              </a:spcAft>
              <a:buSzPts val="1260"/>
              <a:buNone/>
              <a:defRPr b="0" i="1">
                <a:solidFill>
                  <a:schemeClr val="dk2"/>
                </a:solidFill>
                <a:latin typeface="IBM Plex Sans"/>
                <a:ea typeface="IBM Plex Sans"/>
                <a:cs typeface="IBM Plex Sans"/>
                <a:sym typeface="IBM Plex Sans"/>
              </a:defRPr>
            </a:lvl1pPr>
            <a:lvl2pPr indent="-228600" lvl="1" marL="914400" algn="l">
              <a:lnSpc>
                <a:spcPct val="110000"/>
              </a:lnSpc>
              <a:spcBef>
                <a:spcPts val="1100"/>
              </a:spcBef>
              <a:spcAft>
                <a:spcPts val="0"/>
              </a:spcAft>
              <a:buSzPts val="1120"/>
              <a:buNone/>
              <a:defRPr/>
            </a:lvl2pPr>
            <a:lvl3pPr indent="-320039" lvl="2" marL="1371600" algn="l">
              <a:lnSpc>
                <a:spcPct val="110000"/>
              </a:lnSpc>
              <a:spcBef>
                <a:spcPts val="1100"/>
              </a:spcBef>
              <a:spcAft>
                <a:spcPts val="0"/>
              </a:spcAft>
              <a:buSzPts val="1440"/>
              <a:buChar char="•"/>
              <a:defRPr/>
            </a:lvl3pPr>
            <a:lvl4pPr indent="-320039" lvl="3" marL="1828800" algn="l">
              <a:lnSpc>
                <a:spcPct val="110000"/>
              </a:lnSpc>
              <a:spcBef>
                <a:spcPts val="1100"/>
              </a:spcBef>
              <a:spcAft>
                <a:spcPts val="0"/>
              </a:spcAft>
              <a:buSzPts val="1440"/>
              <a:buChar char="–"/>
              <a:defRPr/>
            </a:lvl4pPr>
            <a:lvl5pPr indent="-320039" lvl="4" marL="2286000" algn="l">
              <a:lnSpc>
                <a:spcPct val="110000"/>
              </a:lnSpc>
              <a:spcBef>
                <a:spcPts val="1100"/>
              </a:spcBef>
              <a:spcAft>
                <a:spcPts val="0"/>
              </a:spcAft>
              <a:buSzPts val="144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pic>
        <p:nvPicPr>
          <p:cNvPr id="129" name="Google Shape;129;p37"/>
          <p:cNvPicPr preferRelativeResize="0"/>
          <p:nvPr/>
        </p:nvPicPr>
        <p:blipFill rotWithShape="1">
          <a:blip r:embed="rId2">
            <a:alphaModFix/>
          </a:blip>
          <a:srcRect b="0" l="0" r="0" t="0"/>
          <a:stretch/>
        </p:blipFill>
        <p:spPr>
          <a:xfrm>
            <a:off x="7789331" y="128929"/>
            <a:ext cx="1126001" cy="350899"/>
          </a:xfrm>
          <a:prstGeom prst="rect">
            <a:avLst/>
          </a:prstGeom>
          <a:noFill/>
          <a:ln>
            <a:noFill/>
          </a:ln>
        </p:spPr>
      </p:pic>
      <p:sp>
        <p:nvSpPr>
          <p:cNvPr id="130" name="Google Shape;130;p37"/>
          <p:cNvSpPr txBox="1"/>
          <p:nvPr>
            <p:ph idx="11" type="ftr"/>
          </p:nvPr>
        </p:nvSpPr>
        <p:spPr>
          <a:xfrm>
            <a:off x="228666" y="4787900"/>
            <a:ext cx="4114735" cy="166687"/>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ull width image ">
  <p:cSld name="Title + full width image ">
    <p:spTree>
      <p:nvGrpSpPr>
        <p:cNvPr id="131" name="Shape 131"/>
        <p:cNvGrpSpPr/>
        <p:nvPr/>
      </p:nvGrpSpPr>
      <p:grpSpPr>
        <a:xfrm>
          <a:off x="0" y="0"/>
          <a:ext cx="0" cy="0"/>
          <a:chOff x="0" y="0"/>
          <a:chExt cx="0" cy="0"/>
        </a:xfrm>
      </p:grpSpPr>
      <p:sp>
        <p:nvSpPr>
          <p:cNvPr id="132" name="Google Shape;132;p38"/>
          <p:cNvSpPr txBox="1"/>
          <p:nvPr>
            <p:ph idx="12" type="sldNum"/>
          </p:nvPr>
        </p:nvSpPr>
        <p:spPr>
          <a:xfrm>
            <a:off x="7086601" y="4787900"/>
            <a:ext cx="1828732" cy="166687"/>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3" name="Google Shape;133;p38"/>
          <p:cNvSpPr/>
          <p:nvPr>
            <p:ph idx="2" type="pic"/>
          </p:nvPr>
        </p:nvSpPr>
        <p:spPr>
          <a:xfrm>
            <a:off x="0" y="1276350"/>
            <a:ext cx="9144001" cy="3867150"/>
          </a:xfrm>
          <a:prstGeom prst="rect">
            <a:avLst/>
          </a:prstGeom>
          <a:noFill/>
          <a:ln>
            <a:noFill/>
          </a:ln>
        </p:spPr>
      </p:sp>
      <p:sp>
        <p:nvSpPr>
          <p:cNvPr id="134" name="Google Shape;134;p38"/>
          <p:cNvSpPr txBox="1"/>
          <p:nvPr>
            <p:ph idx="1" type="body"/>
          </p:nvPr>
        </p:nvSpPr>
        <p:spPr>
          <a:xfrm>
            <a:off x="219456" y="173736"/>
            <a:ext cx="4142232" cy="804672"/>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100"/>
              </a:spcBef>
              <a:spcAft>
                <a:spcPts val="0"/>
              </a:spcAft>
              <a:buSzPts val="1800"/>
              <a:buNone/>
              <a:defRPr sz="2000"/>
            </a:lvl1pPr>
            <a:lvl2pPr indent="-228600" lvl="1" marL="914400" algn="l">
              <a:lnSpc>
                <a:spcPct val="110000"/>
              </a:lnSpc>
              <a:spcBef>
                <a:spcPts val="1100"/>
              </a:spcBef>
              <a:spcAft>
                <a:spcPts val="0"/>
              </a:spcAft>
              <a:buSzPts val="1120"/>
              <a:buNone/>
              <a:defRPr/>
            </a:lvl2pPr>
            <a:lvl3pPr indent="-320039" lvl="2" marL="1371600" algn="l">
              <a:lnSpc>
                <a:spcPct val="110000"/>
              </a:lnSpc>
              <a:spcBef>
                <a:spcPts val="1100"/>
              </a:spcBef>
              <a:spcAft>
                <a:spcPts val="0"/>
              </a:spcAft>
              <a:buSzPts val="1440"/>
              <a:buChar char="•"/>
              <a:defRPr/>
            </a:lvl3pPr>
            <a:lvl4pPr indent="-320039" lvl="3" marL="1828800" algn="l">
              <a:lnSpc>
                <a:spcPct val="110000"/>
              </a:lnSpc>
              <a:spcBef>
                <a:spcPts val="1100"/>
              </a:spcBef>
              <a:spcAft>
                <a:spcPts val="0"/>
              </a:spcAft>
              <a:buSzPts val="1440"/>
              <a:buChar char="–"/>
              <a:defRPr/>
            </a:lvl4pPr>
            <a:lvl5pPr indent="-320039" lvl="4" marL="2286000" algn="l">
              <a:lnSpc>
                <a:spcPct val="110000"/>
              </a:lnSpc>
              <a:spcBef>
                <a:spcPts val="1100"/>
              </a:spcBef>
              <a:spcAft>
                <a:spcPts val="0"/>
              </a:spcAft>
              <a:buSzPts val="144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pic>
        <p:nvPicPr>
          <p:cNvPr id="135" name="Google Shape;135;p38"/>
          <p:cNvPicPr preferRelativeResize="0"/>
          <p:nvPr/>
        </p:nvPicPr>
        <p:blipFill rotWithShape="1">
          <a:blip r:embed="rId2">
            <a:alphaModFix/>
          </a:blip>
          <a:srcRect b="0" l="0" r="0" t="0"/>
          <a:stretch/>
        </p:blipFill>
        <p:spPr>
          <a:xfrm>
            <a:off x="7789331" y="128929"/>
            <a:ext cx="1126001" cy="350899"/>
          </a:xfrm>
          <a:prstGeom prst="rect">
            <a:avLst/>
          </a:prstGeom>
          <a:noFill/>
          <a:ln>
            <a:noFill/>
          </a:ln>
        </p:spPr>
      </p:pic>
      <p:sp>
        <p:nvSpPr>
          <p:cNvPr id="136" name="Google Shape;136;p38"/>
          <p:cNvSpPr txBox="1"/>
          <p:nvPr>
            <p:ph idx="11" type="ftr"/>
          </p:nvPr>
        </p:nvSpPr>
        <p:spPr>
          <a:xfrm>
            <a:off x="228666" y="4787900"/>
            <a:ext cx="4114735" cy="166687"/>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content right">
  <p:cSld name="Title + content right">
    <p:spTree>
      <p:nvGrpSpPr>
        <p:cNvPr id="137" name="Shape 137"/>
        <p:cNvGrpSpPr/>
        <p:nvPr/>
      </p:nvGrpSpPr>
      <p:grpSpPr>
        <a:xfrm>
          <a:off x="0" y="0"/>
          <a:ext cx="0" cy="0"/>
          <a:chOff x="0" y="0"/>
          <a:chExt cx="0" cy="0"/>
        </a:xfrm>
      </p:grpSpPr>
      <p:sp>
        <p:nvSpPr>
          <p:cNvPr id="138" name="Google Shape;138;p39"/>
          <p:cNvSpPr txBox="1"/>
          <p:nvPr>
            <p:ph type="title"/>
          </p:nvPr>
        </p:nvSpPr>
        <p:spPr>
          <a:xfrm>
            <a:off x="210312" y="201168"/>
            <a:ext cx="4142232" cy="4294632"/>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39" name="Google Shape;139;p39"/>
          <p:cNvSpPr txBox="1"/>
          <p:nvPr>
            <p:ph idx="1" type="body"/>
          </p:nvPr>
        </p:nvSpPr>
        <p:spPr>
          <a:xfrm>
            <a:off x="4791456" y="201168"/>
            <a:ext cx="4123944" cy="4294632"/>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100"/>
              </a:spcBef>
              <a:spcAft>
                <a:spcPts val="0"/>
              </a:spcAft>
              <a:buSzPts val="1620"/>
              <a:buNone/>
              <a:defRPr/>
            </a:lvl1pPr>
            <a:lvl2pPr indent="-320040" lvl="1" marL="914400" algn="l">
              <a:lnSpc>
                <a:spcPct val="110000"/>
              </a:lnSpc>
              <a:spcBef>
                <a:spcPts val="1100"/>
              </a:spcBef>
              <a:spcAft>
                <a:spcPts val="0"/>
              </a:spcAft>
              <a:buSzPts val="1440"/>
              <a:buChar char="–"/>
              <a:defRPr/>
            </a:lvl2pPr>
            <a:lvl3pPr indent="-320039" lvl="2" marL="1371600" algn="l">
              <a:lnSpc>
                <a:spcPct val="110000"/>
              </a:lnSpc>
              <a:spcBef>
                <a:spcPts val="1100"/>
              </a:spcBef>
              <a:spcAft>
                <a:spcPts val="0"/>
              </a:spcAft>
              <a:buSzPts val="1440"/>
              <a:buChar char="•"/>
              <a:defRPr/>
            </a:lvl3pPr>
            <a:lvl4pPr indent="-320039" lvl="3" marL="1828800" algn="l">
              <a:lnSpc>
                <a:spcPct val="110000"/>
              </a:lnSpc>
              <a:spcBef>
                <a:spcPts val="1100"/>
              </a:spcBef>
              <a:spcAft>
                <a:spcPts val="0"/>
              </a:spcAft>
              <a:buSzPts val="1440"/>
              <a:buChar char="–"/>
              <a:defRPr/>
            </a:lvl4pPr>
            <a:lvl5pPr indent="-320039" lvl="4" marL="2286000" algn="l">
              <a:lnSpc>
                <a:spcPct val="110000"/>
              </a:lnSpc>
              <a:spcBef>
                <a:spcPts val="1100"/>
              </a:spcBef>
              <a:spcAft>
                <a:spcPts val="0"/>
              </a:spcAft>
              <a:buSzPts val="144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40" name="Google Shape;140;p39"/>
          <p:cNvSpPr txBox="1"/>
          <p:nvPr>
            <p:ph idx="12" type="sldNum"/>
          </p:nvPr>
        </p:nvSpPr>
        <p:spPr>
          <a:xfrm>
            <a:off x="7086601" y="4787900"/>
            <a:ext cx="1828732" cy="166687"/>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41" name="Google Shape;141;p39"/>
          <p:cNvSpPr txBox="1"/>
          <p:nvPr>
            <p:ph idx="11" type="ftr"/>
          </p:nvPr>
        </p:nvSpPr>
        <p:spPr>
          <a:xfrm>
            <a:off x="228666" y="4787900"/>
            <a:ext cx="4114735" cy="166687"/>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1/4 - 3/4)">
  <p:cSld name="Title + 2 columns (1/4 - 3/4)">
    <p:spTree>
      <p:nvGrpSpPr>
        <p:cNvPr id="142" name="Shape 142"/>
        <p:cNvGrpSpPr/>
        <p:nvPr/>
      </p:nvGrpSpPr>
      <p:grpSpPr>
        <a:xfrm>
          <a:off x="0" y="0"/>
          <a:ext cx="0" cy="0"/>
          <a:chOff x="0" y="0"/>
          <a:chExt cx="0" cy="0"/>
        </a:xfrm>
      </p:grpSpPr>
      <p:sp>
        <p:nvSpPr>
          <p:cNvPr id="143" name="Google Shape;143;p40"/>
          <p:cNvSpPr txBox="1"/>
          <p:nvPr>
            <p:ph type="title"/>
          </p:nvPr>
        </p:nvSpPr>
        <p:spPr>
          <a:xfrm>
            <a:off x="210312" y="201168"/>
            <a:ext cx="6419088" cy="804672"/>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44" name="Google Shape;144;p40"/>
          <p:cNvSpPr txBox="1"/>
          <p:nvPr>
            <p:ph idx="1" type="body"/>
          </p:nvPr>
        </p:nvSpPr>
        <p:spPr>
          <a:xfrm>
            <a:off x="219456" y="1243584"/>
            <a:ext cx="1837944" cy="3252216"/>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100"/>
              </a:spcBef>
              <a:spcAft>
                <a:spcPts val="0"/>
              </a:spcAft>
              <a:buSzPts val="1620"/>
              <a:buNone/>
              <a:defRPr/>
            </a:lvl1pPr>
            <a:lvl2pPr indent="-320040" lvl="1" marL="914400" algn="l">
              <a:lnSpc>
                <a:spcPct val="110000"/>
              </a:lnSpc>
              <a:spcBef>
                <a:spcPts val="1100"/>
              </a:spcBef>
              <a:spcAft>
                <a:spcPts val="0"/>
              </a:spcAft>
              <a:buSzPts val="1440"/>
              <a:buChar char="–"/>
              <a:defRPr/>
            </a:lvl2pPr>
            <a:lvl3pPr indent="-320039" lvl="2" marL="1371600" algn="l">
              <a:lnSpc>
                <a:spcPct val="110000"/>
              </a:lnSpc>
              <a:spcBef>
                <a:spcPts val="1100"/>
              </a:spcBef>
              <a:spcAft>
                <a:spcPts val="0"/>
              </a:spcAft>
              <a:buSzPts val="1440"/>
              <a:buChar char="•"/>
              <a:defRPr/>
            </a:lvl3pPr>
            <a:lvl4pPr indent="-320039" lvl="3" marL="1828800" algn="l">
              <a:lnSpc>
                <a:spcPct val="110000"/>
              </a:lnSpc>
              <a:spcBef>
                <a:spcPts val="1100"/>
              </a:spcBef>
              <a:spcAft>
                <a:spcPts val="0"/>
              </a:spcAft>
              <a:buSzPts val="1440"/>
              <a:buChar char="–"/>
              <a:defRPr/>
            </a:lvl4pPr>
            <a:lvl5pPr indent="-320039" lvl="4" marL="2286000" algn="l">
              <a:lnSpc>
                <a:spcPct val="110000"/>
              </a:lnSpc>
              <a:spcBef>
                <a:spcPts val="1100"/>
              </a:spcBef>
              <a:spcAft>
                <a:spcPts val="0"/>
              </a:spcAft>
              <a:buSzPts val="144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45" name="Google Shape;145;p40"/>
          <p:cNvSpPr txBox="1"/>
          <p:nvPr>
            <p:ph idx="12" type="sldNum"/>
          </p:nvPr>
        </p:nvSpPr>
        <p:spPr>
          <a:xfrm>
            <a:off x="7086601" y="4787900"/>
            <a:ext cx="1828732" cy="166687"/>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46" name="Google Shape;146;p40"/>
          <p:cNvSpPr txBox="1"/>
          <p:nvPr>
            <p:ph idx="2" type="body"/>
          </p:nvPr>
        </p:nvSpPr>
        <p:spPr>
          <a:xfrm>
            <a:off x="2505456" y="1243584"/>
            <a:ext cx="6400800" cy="3252216"/>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100"/>
              </a:spcBef>
              <a:spcAft>
                <a:spcPts val="0"/>
              </a:spcAft>
              <a:buSzPts val="1620"/>
              <a:buNone/>
              <a:defRPr/>
            </a:lvl1pPr>
            <a:lvl2pPr indent="-320040" lvl="1" marL="914400" algn="l">
              <a:lnSpc>
                <a:spcPct val="110000"/>
              </a:lnSpc>
              <a:spcBef>
                <a:spcPts val="1100"/>
              </a:spcBef>
              <a:spcAft>
                <a:spcPts val="0"/>
              </a:spcAft>
              <a:buSzPts val="1440"/>
              <a:buChar char="–"/>
              <a:defRPr/>
            </a:lvl2pPr>
            <a:lvl3pPr indent="-320039" lvl="2" marL="1371600" algn="l">
              <a:lnSpc>
                <a:spcPct val="110000"/>
              </a:lnSpc>
              <a:spcBef>
                <a:spcPts val="1100"/>
              </a:spcBef>
              <a:spcAft>
                <a:spcPts val="0"/>
              </a:spcAft>
              <a:buSzPts val="1440"/>
              <a:buChar char="•"/>
              <a:defRPr/>
            </a:lvl3pPr>
            <a:lvl4pPr indent="-320039" lvl="3" marL="1828800" algn="l">
              <a:lnSpc>
                <a:spcPct val="110000"/>
              </a:lnSpc>
              <a:spcBef>
                <a:spcPts val="1100"/>
              </a:spcBef>
              <a:spcAft>
                <a:spcPts val="0"/>
              </a:spcAft>
              <a:buSzPts val="1440"/>
              <a:buChar char="–"/>
              <a:defRPr/>
            </a:lvl4pPr>
            <a:lvl5pPr indent="-320039" lvl="4" marL="2286000" algn="l">
              <a:lnSpc>
                <a:spcPct val="110000"/>
              </a:lnSpc>
              <a:spcBef>
                <a:spcPts val="1100"/>
              </a:spcBef>
              <a:spcAft>
                <a:spcPts val="0"/>
              </a:spcAft>
              <a:buSzPts val="144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pic>
        <p:nvPicPr>
          <p:cNvPr id="147" name="Google Shape;147;p40"/>
          <p:cNvPicPr preferRelativeResize="0"/>
          <p:nvPr/>
        </p:nvPicPr>
        <p:blipFill rotWithShape="1">
          <a:blip r:embed="rId2">
            <a:alphaModFix/>
          </a:blip>
          <a:srcRect b="0" l="0" r="0" t="0"/>
          <a:stretch/>
        </p:blipFill>
        <p:spPr>
          <a:xfrm>
            <a:off x="7789331" y="128929"/>
            <a:ext cx="1126001" cy="350899"/>
          </a:xfrm>
          <a:prstGeom prst="rect">
            <a:avLst/>
          </a:prstGeom>
          <a:noFill/>
          <a:ln>
            <a:noFill/>
          </a:ln>
        </p:spPr>
      </p:pic>
      <p:sp>
        <p:nvSpPr>
          <p:cNvPr id="148" name="Google Shape;148;p40"/>
          <p:cNvSpPr txBox="1"/>
          <p:nvPr>
            <p:ph idx="11" type="ftr"/>
          </p:nvPr>
        </p:nvSpPr>
        <p:spPr>
          <a:xfrm>
            <a:off x="228666" y="4787900"/>
            <a:ext cx="4114735" cy="166687"/>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1/4 - 1/2)">
  <p:cSld name="Title + 3 columns (1/4 - 1/2)">
    <p:spTree>
      <p:nvGrpSpPr>
        <p:cNvPr id="149" name="Shape 149"/>
        <p:cNvGrpSpPr/>
        <p:nvPr/>
      </p:nvGrpSpPr>
      <p:grpSpPr>
        <a:xfrm>
          <a:off x="0" y="0"/>
          <a:ext cx="0" cy="0"/>
          <a:chOff x="0" y="0"/>
          <a:chExt cx="0" cy="0"/>
        </a:xfrm>
      </p:grpSpPr>
      <p:sp>
        <p:nvSpPr>
          <p:cNvPr id="150" name="Google Shape;150;p41"/>
          <p:cNvSpPr txBox="1"/>
          <p:nvPr>
            <p:ph type="title"/>
          </p:nvPr>
        </p:nvSpPr>
        <p:spPr>
          <a:xfrm>
            <a:off x="210312" y="201168"/>
            <a:ext cx="6419088" cy="804672"/>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51" name="Google Shape;151;p41"/>
          <p:cNvSpPr txBox="1"/>
          <p:nvPr>
            <p:ph idx="1" type="body"/>
          </p:nvPr>
        </p:nvSpPr>
        <p:spPr>
          <a:xfrm>
            <a:off x="219456" y="1243584"/>
            <a:ext cx="1837944" cy="3252216"/>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100"/>
              </a:spcBef>
              <a:spcAft>
                <a:spcPts val="0"/>
              </a:spcAft>
              <a:buSzPts val="1620"/>
              <a:buNone/>
              <a:defRPr/>
            </a:lvl1pPr>
            <a:lvl2pPr indent="-320040" lvl="1" marL="914400" algn="l">
              <a:lnSpc>
                <a:spcPct val="110000"/>
              </a:lnSpc>
              <a:spcBef>
                <a:spcPts val="1100"/>
              </a:spcBef>
              <a:spcAft>
                <a:spcPts val="0"/>
              </a:spcAft>
              <a:buSzPts val="1440"/>
              <a:buChar char="–"/>
              <a:defRPr/>
            </a:lvl2pPr>
            <a:lvl3pPr indent="-320039" lvl="2" marL="1371600" algn="l">
              <a:lnSpc>
                <a:spcPct val="110000"/>
              </a:lnSpc>
              <a:spcBef>
                <a:spcPts val="1100"/>
              </a:spcBef>
              <a:spcAft>
                <a:spcPts val="0"/>
              </a:spcAft>
              <a:buSzPts val="1440"/>
              <a:buChar char="•"/>
              <a:defRPr/>
            </a:lvl3pPr>
            <a:lvl4pPr indent="-320039" lvl="3" marL="1828800" algn="l">
              <a:lnSpc>
                <a:spcPct val="110000"/>
              </a:lnSpc>
              <a:spcBef>
                <a:spcPts val="1100"/>
              </a:spcBef>
              <a:spcAft>
                <a:spcPts val="0"/>
              </a:spcAft>
              <a:buSzPts val="1440"/>
              <a:buChar char="–"/>
              <a:defRPr/>
            </a:lvl4pPr>
            <a:lvl5pPr indent="-320039" lvl="4" marL="2286000" algn="l">
              <a:lnSpc>
                <a:spcPct val="110000"/>
              </a:lnSpc>
              <a:spcBef>
                <a:spcPts val="1100"/>
              </a:spcBef>
              <a:spcAft>
                <a:spcPts val="0"/>
              </a:spcAft>
              <a:buSzPts val="144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52" name="Google Shape;152;p41"/>
          <p:cNvSpPr txBox="1"/>
          <p:nvPr>
            <p:ph idx="2" type="body"/>
          </p:nvPr>
        </p:nvSpPr>
        <p:spPr>
          <a:xfrm>
            <a:off x="2505456" y="1243584"/>
            <a:ext cx="1837944" cy="3252216"/>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100"/>
              </a:spcBef>
              <a:spcAft>
                <a:spcPts val="0"/>
              </a:spcAft>
              <a:buSzPts val="1620"/>
              <a:buNone/>
              <a:defRPr/>
            </a:lvl1pPr>
            <a:lvl2pPr indent="-320040" lvl="1" marL="914400" algn="l">
              <a:lnSpc>
                <a:spcPct val="110000"/>
              </a:lnSpc>
              <a:spcBef>
                <a:spcPts val="1100"/>
              </a:spcBef>
              <a:spcAft>
                <a:spcPts val="0"/>
              </a:spcAft>
              <a:buSzPts val="1440"/>
              <a:buChar char="–"/>
              <a:defRPr/>
            </a:lvl2pPr>
            <a:lvl3pPr indent="-320039" lvl="2" marL="1371600" algn="l">
              <a:lnSpc>
                <a:spcPct val="110000"/>
              </a:lnSpc>
              <a:spcBef>
                <a:spcPts val="1100"/>
              </a:spcBef>
              <a:spcAft>
                <a:spcPts val="0"/>
              </a:spcAft>
              <a:buSzPts val="1440"/>
              <a:buChar char="•"/>
              <a:defRPr/>
            </a:lvl3pPr>
            <a:lvl4pPr indent="-320039" lvl="3" marL="1828800" algn="l">
              <a:lnSpc>
                <a:spcPct val="110000"/>
              </a:lnSpc>
              <a:spcBef>
                <a:spcPts val="1100"/>
              </a:spcBef>
              <a:spcAft>
                <a:spcPts val="0"/>
              </a:spcAft>
              <a:buSzPts val="1440"/>
              <a:buChar char="–"/>
              <a:defRPr/>
            </a:lvl4pPr>
            <a:lvl5pPr indent="-320039" lvl="4" marL="2286000" algn="l">
              <a:lnSpc>
                <a:spcPct val="110000"/>
              </a:lnSpc>
              <a:spcBef>
                <a:spcPts val="1100"/>
              </a:spcBef>
              <a:spcAft>
                <a:spcPts val="0"/>
              </a:spcAft>
              <a:buSzPts val="144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53" name="Google Shape;153;p41"/>
          <p:cNvSpPr txBox="1"/>
          <p:nvPr>
            <p:ph idx="12" type="sldNum"/>
          </p:nvPr>
        </p:nvSpPr>
        <p:spPr>
          <a:xfrm>
            <a:off x="7086601" y="4787900"/>
            <a:ext cx="1828732" cy="166687"/>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54" name="Google Shape;154;p41"/>
          <p:cNvSpPr txBox="1"/>
          <p:nvPr>
            <p:ph idx="3" type="body"/>
          </p:nvPr>
        </p:nvSpPr>
        <p:spPr>
          <a:xfrm>
            <a:off x="4791456" y="1243584"/>
            <a:ext cx="4142232" cy="3279648"/>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100"/>
              </a:spcBef>
              <a:spcAft>
                <a:spcPts val="0"/>
              </a:spcAft>
              <a:buSzPts val="1260"/>
              <a:buNone/>
              <a:defRPr sz="1400"/>
            </a:lvl1pPr>
            <a:lvl2pPr indent="-320040" lvl="1" marL="914400" algn="l">
              <a:lnSpc>
                <a:spcPct val="110000"/>
              </a:lnSpc>
              <a:spcBef>
                <a:spcPts val="1100"/>
              </a:spcBef>
              <a:spcAft>
                <a:spcPts val="0"/>
              </a:spcAft>
              <a:buSzPts val="1440"/>
              <a:buChar char="–"/>
              <a:defRPr/>
            </a:lvl2pPr>
            <a:lvl3pPr indent="-320039" lvl="2" marL="1371600" algn="l">
              <a:lnSpc>
                <a:spcPct val="110000"/>
              </a:lnSpc>
              <a:spcBef>
                <a:spcPts val="1100"/>
              </a:spcBef>
              <a:spcAft>
                <a:spcPts val="0"/>
              </a:spcAft>
              <a:buSzPts val="1440"/>
              <a:buChar char="•"/>
              <a:defRPr/>
            </a:lvl3pPr>
            <a:lvl4pPr indent="-320039" lvl="3" marL="1828800" algn="l">
              <a:lnSpc>
                <a:spcPct val="110000"/>
              </a:lnSpc>
              <a:spcBef>
                <a:spcPts val="1100"/>
              </a:spcBef>
              <a:spcAft>
                <a:spcPts val="0"/>
              </a:spcAft>
              <a:buSzPts val="1440"/>
              <a:buChar char="–"/>
              <a:defRPr/>
            </a:lvl4pPr>
            <a:lvl5pPr indent="-320039" lvl="4" marL="2286000" algn="l">
              <a:lnSpc>
                <a:spcPct val="110000"/>
              </a:lnSpc>
              <a:spcBef>
                <a:spcPts val="1100"/>
              </a:spcBef>
              <a:spcAft>
                <a:spcPts val="0"/>
              </a:spcAft>
              <a:buSzPts val="144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pic>
        <p:nvPicPr>
          <p:cNvPr id="155" name="Google Shape;155;p41"/>
          <p:cNvPicPr preferRelativeResize="0"/>
          <p:nvPr/>
        </p:nvPicPr>
        <p:blipFill rotWithShape="1">
          <a:blip r:embed="rId2">
            <a:alphaModFix/>
          </a:blip>
          <a:srcRect b="0" l="0" r="0" t="0"/>
          <a:stretch/>
        </p:blipFill>
        <p:spPr>
          <a:xfrm>
            <a:off x="7789331" y="128929"/>
            <a:ext cx="1126001" cy="350899"/>
          </a:xfrm>
          <a:prstGeom prst="rect">
            <a:avLst/>
          </a:prstGeom>
          <a:noFill/>
          <a:ln>
            <a:noFill/>
          </a:ln>
        </p:spPr>
      </p:pic>
      <p:sp>
        <p:nvSpPr>
          <p:cNvPr id="156" name="Google Shape;156;p41"/>
          <p:cNvSpPr txBox="1"/>
          <p:nvPr>
            <p:ph idx="11" type="ftr"/>
          </p:nvPr>
        </p:nvSpPr>
        <p:spPr>
          <a:xfrm>
            <a:off x="228666" y="4787900"/>
            <a:ext cx="4114735" cy="166687"/>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4 columns (1/4)">
  <p:cSld name="Title + 4 columns (1/4)">
    <p:spTree>
      <p:nvGrpSpPr>
        <p:cNvPr id="157" name="Shape 157"/>
        <p:cNvGrpSpPr/>
        <p:nvPr/>
      </p:nvGrpSpPr>
      <p:grpSpPr>
        <a:xfrm>
          <a:off x="0" y="0"/>
          <a:ext cx="0" cy="0"/>
          <a:chOff x="0" y="0"/>
          <a:chExt cx="0" cy="0"/>
        </a:xfrm>
      </p:grpSpPr>
      <p:sp>
        <p:nvSpPr>
          <p:cNvPr id="158" name="Google Shape;158;p42"/>
          <p:cNvSpPr txBox="1"/>
          <p:nvPr>
            <p:ph type="title"/>
          </p:nvPr>
        </p:nvSpPr>
        <p:spPr>
          <a:xfrm>
            <a:off x="210312" y="201168"/>
            <a:ext cx="6419088" cy="804672"/>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59" name="Google Shape;159;p42"/>
          <p:cNvSpPr txBox="1"/>
          <p:nvPr>
            <p:ph idx="1" type="body"/>
          </p:nvPr>
        </p:nvSpPr>
        <p:spPr>
          <a:xfrm>
            <a:off x="219456" y="1243584"/>
            <a:ext cx="1837944" cy="3252216"/>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100"/>
              </a:spcBef>
              <a:spcAft>
                <a:spcPts val="0"/>
              </a:spcAft>
              <a:buSzPts val="1620"/>
              <a:buNone/>
              <a:defRPr/>
            </a:lvl1pPr>
            <a:lvl2pPr indent="-320040" lvl="1" marL="914400" algn="l">
              <a:lnSpc>
                <a:spcPct val="110000"/>
              </a:lnSpc>
              <a:spcBef>
                <a:spcPts val="1100"/>
              </a:spcBef>
              <a:spcAft>
                <a:spcPts val="0"/>
              </a:spcAft>
              <a:buSzPts val="1440"/>
              <a:buChar char="–"/>
              <a:defRPr/>
            </a:lvl2pPr>
            <a:lvl3pPr indent="-320039" lvl="2" marL="1371600" algn="l">
              <a:lnSpc>
                <a:spcPct val="110000"/>
              </a:lnSpc>
              <a:spcBef>
                <a:spcPts val="1100"/>
              </a:spcBef>
              <a:spcAft>
                <a:spcPts val="0"/>
              </a:spcAft>
              <a:buSzPts val="1440"/>
              <a:buChar char="•"/>
              <a:defRPr/>
            </a:lvl3pPr>
            <a:lvl4pPr indent="-320039" lvl="3" marL="1828800" algn="l">
              <a:lnSpc>
                <a:spcPct val="110000"/>
              </a:lnSpc>
              <a:spcBef>
                <a:spcPts val="1100"/>
              </a:spcBef>
              <a:spcAft>
                <a:spcPts val="0"/>
              </a:spcAft>
              <a:buSzPts val="1440"/>
              <a:buChar char="–"/>
              <a:defRPr/>
            </a:lvl4pPr>
            <a:lvl5pPr indent="-320039" lvl="4" marL="2286000" algn="l">
              <a:lnSpc>
                <a:spcPct val="110000"/>
              </a:lnSpc>
              <a:spcBef>
                <a:spcPts val="1100"/>
              </a:spcBef>
              <a:spcAft>
                <a:spcPts val="0"/>
              </a:spcAft>
              <a:buSzPts val="144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60" name="Google Shape;160;p42"/>
          <p:cNvSpPr txBox="1"/>
          <p:nvPr>
            <p:ph idx="2" type="body"/>
          </p:nvPr>
        </p:nvSpPr>
        <p:spPr>
          <a:xfrm>
            <a:off x="2505456" y="1243584"/>
            <a:ext cx="1837944" cy="3252216"/>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100"/>
              </a:spcBef>
              <a:spcAft>
                <a:spcPts val="0"/>
              </a:spcAft>
              <a:buSzPts val="1620"/>
              <a:buNone/>
              <a:defRPr/>
            </a:lvl1pPr>
            <a:lvl2pPr indent="-320040" lvl="1" marL="914400" algn="l">
              <a:lnSpc>
                <a:spcPct val="110000"/>
              </a:lnSpc>
              <a:spcBef>
                <a:spcPts val="1100"/>
              </a:spcBef>
              <a:spcAft>
                <a:spcPts val="0"/>
              </a:spcAft>
              <a:buSzPts val="1440"/>
              <a:buChar char="–"/>
              <a:defRPr/>
            </a:lvl2pPr>
            <a:lvl3pPr indent="-320039" lvl="2" marL="1371600" algn="l">
              <a:lnSpc>
                <a:spcPct val="110000"/>
              </a:lnSpc>
              <a:spcBef>
                <a:spcPts val="1100"/>
              </a:spcBef>
              <a:spcAft>
                <a:spcPts val="0"/>
              </a:spcAft>
              <a:buSzPts val="1440"/>
              <a:buChar char="•"/>
              <a:defRPr/>
            </a:lvl3pPr>
            <a:lvl4pPr indent="-320039" lvl="3" marL="1828800" algn="l">
              <a:lnSpc>
                <a:spcPct val="110000"/>
              </a:lnSpc>
              <a:spcBef>
                <a:spcPts val="1100"/>
              </a:spcBef>
              <a:spcAft>
                <a:spcPts val="0"/>
              </a:spcAft>
              <a:buSzPts val="1440"/>
              <a:buChar char="–"/>
              <a:defRPr/>
            </a:lvl4pPr>
            <a:lvl5pPr indent="-320039" lvl="4" marL="2286000" algn="l">
              <a:lnSpc>
                <a:spcPct val="110000"/>
              </a:lnSpc>
              <a:spcBef>
                <a:spcPts val="1100"/>
              </a:spcBef>
              <a:spcAft>
                <a:spcPts val="0"/>
              </a:spcAft>
              <a:buSzPts val="144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61" name="Google Shape;161;p42"/>
          <p:cNvSpPr txBox="1"/>
          <p:nvPr>
            <p:ph idx="3" type="body"/>
          </p:nvPr>
        </p:nvSpPr>
        <p:spPr>
          <a:xfrm>
            <a:off x="4791456" y="1243584"/>
            <a:ext cx="1837944" cy="3252216"/>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100"/>
              </a:spcBef>
              <a:spcAft>
                <a:spcPts val="0"/>
              </a:spcAft>
              <a:buSzPts val="1620"/>
              <a:buNone/>
              <a:defRPr/>
            </a:lvl1pPr>
            <a:lvl2pPr indent="-320040" lvl="1" marL="914400" algn="l">
              <a:lnSpc>
                <a:spcPct val="110000"/>
              </a:lnSpc>
              <a:spcBef>
                <a:spcPts val="1100"/>
              </a:spcBef>
              <a:spcAft>
                <a:spcPts val="0"/>
              </a:spcAft>
              <a:buSzPts val="1440"/>
              <a:buChar char="–"/>
              <a:defRPr/>
            </a:lvl2pPr>
            <a:lvl3pPr indent="-320039" lvl="2" marL="1371600" algn="l">
              <a:lnSpc>
                <a:spcPct val="110000"/>
              </a:lnSpc>
              <a:spcBef>
                <a:spcPts val="1100"/>
              </a:spcBef>
              <a:spcAft>
                <a:spcPts val="0"/>
              </a:spcAft>
              <a:buSzPts val="1440"/>
              <a:buChar char="•"/>
              <a:defRPr/>
            </a:lvl3pPr>
            <a:lvl4pPr indent="-320039" lvl="3" marL="1828800" algn="l">
              <a:lnSpc>
                <a:spcPct val="110000"/>
              </a:lnSpc>
              <a:spcBef>
                <a:spcPts val="1100"/>
              </a:spcBef>
              <a:spcAft>
                <a:spcPts val="0"/>
              </a:spcAft>
              <a:buSzPts val="1440"/>
              <a:buChar char="–"/>
              <a:defRPr/>
            </a:lvl4pPr>
            <a:lvl5pPr indent="-320039" lvl="4" marL="2286000" algn="l">
              <a:lnSpc>
                <a:spcPct val="110000"/>
              </a:lnSpc>
              <a:spcBef>
                <a:spcPts val="1100"/>
              </a:spcBef>
              <a:spcAft>
                <a:spcPts val="0"/>
              </a:spcAft>
              <a:buSzPts val="144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62" name="Google Shape;162;p42"/>
          <p:cNvSpPr txBox="1"/>
          <p:nvPr>
            <p:ph idx="4" type="body"/>
          </p:nvPr>
        </p:nvSpPr>
        <p:spPr>
          <a:xfrm>
            <a:off x="7086600" y="1243584"/>
            <a:ext cx="1837944" cy="3252216"/>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100"/>
              </a:spcBef>
              <a:spcAft>
                <a:spcPts val="0"/>
              </a:spcAft>
              <a:buSzPts val="1620"/>
              <a:buNone/>
              <a:defRPr/>
            </a:lvl1pPr>
            <a:lvl2pPr indent="-320040" lvl="1" marL="914400" algn="l">
              <a:lnSpc>
                <a:spcPct val="110000"/>
              </a:lnSpc>
              <a:spcBef>
                <a:spcPts val="1100"/>
              </a:spcBef>
              <a:spcAft>
                <a:spcPts val="0"/>
              </a:spcAft>
              <a:buSzPts val="1440"/>
              <a:buChar char="–"/>
              <a:defRPr/>
            </a:lvl2pPr>
            <a:lvl3pPr indent="-320039" lvl="2" marL="1371600" algn="l">
              <a:lnSpc>
                <a:spcPct val="110000"/>
              </a:lnSpc>
              <a:spcBef>
                <a:spcPts val="1100"/>
              </a:spcBef>
              <a:spcAft>
                <a:spcPts val="0"/>
              </a:spcAft>
              <a:buSzPts val="1440"/>
              <a:buChar char="•"/>
              <a:defRPr/>
            </a:lvl3pPr>
            <a:lvl4pPr indent="-320039" lvl="3" marL="1828800" algn="l">
              <a:lnSpc>
                <a:spcPct val="110000"/>
              </a:lnSpc>
              <a:spcBef>
                <a:spcPts val="1100"/>
              </a:spcBef>
              <a:spcAft>
                <a:spcPts val="0"/>
              </a:spcAft>
              <a:buSzPts val="1440"/>
              <a:buChar char="–"/>
              <a:defRPr/>
            </a:lvl4pPr>
            <a:lvl5pPr indent="-320039" lvl="4" marL="2286000" algn="l">
              <a:lnSpc>
                <a:spcPct val="110000"/>
              </a:lnSpc>
              <a:spcBef>
                <a:spcPts val="1100"/>
              </a:spcBef>
              <a:spcAft>
                <a:spcPts val="0"/>
              </a:spcAft>
              <a:buSzPts val="144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63" name="Google Shape;163;p42"/>
          <p:cNvSpPr txBox="1"/>
          <p:nvPr>
            <p:ph idx="12" type="sldNum"/>
          </p:nvPr>
        </p:nvSpPr>
        <p:spPr>
          <a:xfrm>
            <a:off x="7086601" y="4787900"/>
            <a:ext cx="1828732" cy="166687"/>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164" name="Google Shape;164;p42"/>
          <p:cNvPicPr preferRelativeResize="0"/>
          <p:nvPr/>
        </p:nvPicPr>
        <p:blipFill rotWithShape="1">
          <a:blip r:embed="rId2">
            <a:alphaModFix/>
          </a:blip>
          <a:srcRect b="0" l="0" r="0" t="0"/>
          <a:stretch/>
        </p:blipFill>
        <p:spPr>
          <a:xfrm>
            <a:off x="7789331" y="128929"/>
            <a:ext cx="1126001" cy="350899"/>
          </a:xfrm>
          <a:prstGeom prst="rect">
            <a:avLst/>
          </a:prstGeom>
          <a:noFill/>
          <a:ln>
            <a:noFill/>
          </a:ln>
        </p:spPr>
      </p:pic>
      <p:sp>
        <p:nvSpPr>
          <p:cNvPr id="165" name="Google Shape;165;p42"/>
          <p:cNvSpPr txBox="1"/>
          <p:nvPr>
            <p:ph idx="11" type="ftr"/>
          </p:nvPr>
        </p:nvSpPr>
        <p:spPr>
          <a:xfrm>
            <a:off x="228666" y="4787900"/>
            <a:ext cx="4114735" cy="166687"/>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4 columns (with numbers)">
  <p:cSld name="Title + 4 columns (with numbers)">
    <p:spTree>
      <p:nvGrpSpPr>
        <p:cNvPr id="166" name="Shape 166"/>
        <p:cNvGrpSpPr/>
        <p:nvPr/>
      </p:nvGrpSpPr>
      <p:grpSpPr>
        <a:xfrm>
          <a:off x="0" y="0"/>
          <a:ext cx="0" cy="0"/>
          <a:chOff x="0" y="0"/>
          <a:chExt cx="0" cy="0"/>
        </a:xfrm>
      </p:grpSpPr>
      <p:sp>
        <p:nvSpPr>
          <p:cNvPr id="167" name="Google Shape;167;p43"/>
          <p:cNvSpPr txBox="1"/>
          <p:nvPr>
            <p:ph type="title"/>
          </p:nvPr>
        </p:nvSpPr>
        <p:spPr>
          <a:xfrm>
            <a:off x="210312" y="201168"/>
            <a:ext cx="6876289" cy="804672"/>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68" name="Google Shape;168;p43"/>
          <p:cNvSpPr txBox="1"/>
          <p:nvPr>
            <p:ph idx="1" type="body"/>
          </p:nvPr>
        </p:nvSpPr>
        <p:spPr>
          <a:xfrm>
            <a:off x="219456" y="1929384"/>
            <a:ext cx="1837944" cy="2384898"/>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100"/>
              </a:spcBef>
              <a:spcAft>
                <a:spcPts val="0"/>
              </a:spcAft>
              <a:buSzPts val="1620"/>
              <a:buNone/>
              <a:defRPr/>
            </a:lvl1pPr>
            <a:lvl2pPr indent="-320040" lvl="1" marL="914400" algn="l">
              <a:lnSpc>
                <a:spcPct val="110000"/>
              </a:lnSpc>
              <a:spcBef>
                <a:spcPts val="1100"/>
              </a:spcBef>
              <a:spcAft>
                <a:spcPts val="0"/>
              </a:spcAft>
              <a:buSzPts val="1440"/>
              <a:buChar char="–"/>
              <a:defRPr/>
            </a:lvl2pPr>
            <a:lvl3pPr indent="-320039" lvl="2" marL="1371600" algn="l">
              <a:lnSpc>
                <a:spcPct val="110000"/>
              </a:lnSpc>
              <a:spcBef>
                <a:spcPts val="1100"/>
              </a:spcBef>
              <a:spcAft>
                <a:spcPts val="0"/>
              </a:spcAft>
              <a:buSzPts val="1440"/>
              <a:buChar char="•"/>
              <a:defRPr/>
            </a:lvl3pPr>
            <a:lvl4pPr indent="-320039" lvl="3" marL="1828800" algn="l">
              <a:lnSpc>
                <a:spcPct val="110000"/>
              </a:lnSpc>
              <a:spcBef>
                <a:spcPts val="1100"/>
              </a:spcBef>
              <a:spcAft>
                <a:spcPts val="0"/>
              </a:spcAft>
              <a:buSzPts val="1440"/>
              <a:buChar char="–"/>
              <a:defRPr/>
            </a:lvl4pPr>
            <a:lvl5pPr indent="-320039" lvl="4" marL="2286000" algn="l">
              <a:lnSpc>
                <a:spcPct val="110000"/>
              </a:lnSpc>
              <a:spcBef>
                <a:spcPts val="1100"/>
              </a:spcBef>
              <a:spcAft>
                <a:spcPts val="0"/>
              </a:spcAft>
              <a:buSzPts val="144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69" name="Google Shape;169;p43"/>
          <p:cNvSpPr txBox="1"/>
          <p:nvPr>
            <p:ph idx="2" type="body"/>
          </p:nvPr>
        </p:nvSpPr>
        <p:spPr>
          <a:xfrm>
            <a:off x="2500884" y="1930400"/>
            <a:ext cx="1837944" cy="2384899"/>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100"/>
              </a:spcBef>
              <a:spcAft>
                <a:spcPts val="0"/>
              </a:spcAft>
              <a:buSzPts val="1620"/>
              <a:buNone/>
              <a:defRPr/>
            </a:lvl1pPr>
            <a:lvl2pPr indent="-320040" lvl="1" marL="914400" algn="l">
              <a:lnSpc>
                <a:spcPct val="110000"/>
              </a:lnSpc>
              <a:spcBef>
                <a:spcPts val="1100"/>
              </a:spcBef>
              <a:spcAft>
                <a:spcPts val="0"/>
              </a:spcAft>
              <a:buSzPts val="1440"/>
              <a:buChar char="–"/>
              <a:defRPr/>
            </a:lvl2pPr>
            <a:lvl3pPr indent="-320039" lvl="2" marL="1371600" algn="l">
              <a:lnSpc>
                <a:spcPct val="110000"/>
              </a:lnSpc>
              <a:spcBef>
                <a:spcPts val="1100"/>
              </a:spcBef>
              <a:spcAft>
                <a:spcPts val="0"/>
              </a:spcAft>
              <a:buSzPts val="1440"/>
              <a:buChar char="•"/>
              <a:defRPr/>
            </a:lvl3pPr>
            <a:lvl4pPr indent="-320039" lvl="3" marL="1828800" algn="l">
              <a:lnSpc>
                <a:spcPct val="110000"/>
              </a:lnSpc>
              <a:spcBef>
                <a:spcPts val="1100"/>
              </a:spcBef>
              <a:spcAft>
                <a:spcPts val="0"/>
              </a:spcAft>
              <a:buSzPts val="1440"/>
              <a:buChar char="–"/>
              <a:defRPr/>
            </a:lvl4pPr>
            <a:lvl5pPr indent="-320039" lvl="4" marL="2286000" algn="l">
              <a:lnSpc>
                <a:spcPct val="110000"/>
              </a:lnSpc>
              <a:spcBef>
                <a:spcPts val="1100"/>
              </a:spcBef>
              <a:spcAft>
                <a:spcPts val="0"/>
              </a:spcAft>
              <a:buSzPts val="144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70" name="Google Shape;170;p43"/>
          <p:cNvSpPr txBox="1"/>
          <p:nvPr>
            <p:ph idx="3" type="body"/>
          </p:nvPr>
        </p:nvSpPr>
        <p:spPr>
          <a:xfrm>
            <a:off x="4791456" y="1929384"/>
            <a:ext cx="1837944" cy="238490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100"/>
              </a:spcBef>
              <a:spcAft>
                <a:spcPts val="0"/>
              </a:spcAft>
              <a:buSzPts val="1620"/>
              <a:buNone/>
              <a:defRPr/>
            </a:lvl1pPr>
            <a:lvl2pPr indent="-320040" lvl="1" marL="914400" algn="l">
              <a:lnSpc>
                <a:spcPct val="110000"/>
              </a:lnSpc>
              <a:spcBef>
                <a:spcPts val="1100"/>
              </a:spcBef>
              <a:spcAft>
                <a:spcPts val="0"/>
              </a:spcAft>
              <a:buSzPts val="1440"/>
              <a:buChar char="–"/>
              <a:defRPr/>
            </a:lvl2pPr>
            <a:lvl3pPr indent="-320039" lvl="2" marL="1371600" algn="l">
              <a:lnSpc>
                <a:spcPct val="110000"/>
              </a:lnSpc>
              <a:spcBef>
                <a:spcPts val="1100"/>
              </a:spcBef>
              <a:spcAft>
                <a:spcPts val="0"/>
              </a:spcAft>
              <a:buSzPts val="1440"/>
              <a:buChar char="•"/>
              <a:defRPr/>
            </a:lvl3pPr>
            <a:lvl4pPr indent="-320039" lvl="3" marL="1828800" algn="l">
              <a:lnSpc>
                <a:spcPct val="110000"/>
              </a:lnSpc>
              <a:spcBef>
                <a:spcPts val="1100"/>
              </a:spcBef>
              <a:spcAft>
                <a:spcPts val="0"/>
              </a:spcAft>
              <a:buSzPts val="1440"/>
              <a:buChar char="–"/>
              <a:defRPr/>
            </a:lvl4pPr>
            <a:lvl5pPr indent="-320039" lvl="4" marL="2286000" algn="l">
              <a:lnSpc>
                <a:spcPct val="110000"/>
              </a:lnSpc>
              <a:spcBef>
                <a:spcPts val="1100"/>
              </a:spcBef>
              <a:spcAft>
                <a:spcPts val="0"/>
              </a:spcAft>
              <a:buSzPts val="144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71" name="Google Shape;171;p43"/>
          <p:cNvSpPr txBox="1"/>
          <p:nvPr>
            <p:ph idx="4" type="body"/>
          </p:nvPr>
        </p:nvSpPr>
        <p:spPr>
          <a:xfrm>
            <a:off x="7086600" y="1930399"/>
            <a:ext cx="1837944" cy="238490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100"/>
              </a:spcBef>
              <a:spcAft>
                <a:spcPts val="0"/>
              </a:spcAft>
              <a:buSzPts val="1620"/>
              <a:buNone/>
              <a:defRPr/>
            </a:lvl1pPr>
            <a:lvl2pPr indent="-320040" lvl="1" marL="914400" algn="l">
              <a:lnSpc>
                <a:spcPct val="110000"/>
              </a:lnSpc>
              <a:spcBef>
                <a:spcPts val="1100"/>
              </a:spcBef>
              <a:spcAft>
                <a:spcPts val="0"/>
              </a:spcAft>
              <a:buSzPts val="1440"/>
              <a:buChar char="–"/>
              <a:defRPr/>
            </a:lvl2pPr>
            <a:lvl3pPr indent="-320039" lvl="2" marL="1371600" algn="l">
              <a:lnSpc>
                <a:spcPct val="110000"/>
              </a:lnSpc>
              <a:spcBef>
                <a:spcPts val="1100"/>
              </a:spcBef>
              <a:spcAft>
                <a:spcPts val="0"/>
              </a:spcAft>
              <a:buSzPts val="1440"/>
              <a:buChar char="•"/>
              <a:defRPr/>
            </a:lvl3pPr>
            <a:lvl4pPr indent="-320039" lvl="3" marL="1828800" algn="l">
              <a:lnSpc>
                <a:spcPct val="110000"/>
              </a:lnSpc>
              <a:spcBef>
                <a:spcPts val="1100"/>
              </a:spcBef>
              <a:spcAft>
                <a:spcPts val="0"/>
              </a:spcAft>
              <a:buSzPts val="1440"/>
              <a:buChar char="–"/>
              <a:defRPr/>
            </a:lvl4pPr>
            <a:lvl5pPr indent="-320039" lvl="4" marL="2286000" algn="l">
              <a:lnSpc>
                <a:spcPct val="110000"/>
              </a:lnSpc>
              <a:spcBef>
                <a:spcPts val="1100"/>
              </a:spcBef>
              <a:spcAft>
                <a:spcPts val="0"/>
              </a:spcAft>
              <a:buSzPts val="144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72" name="Google Shape;172;p43"/>
          <p:cNvSpPr txBox="1"/>
          <p:nvPr>
            <p:ph idx="12" type="sldNum"/>
          </p:nvPr>
        </p:nvSpPr>
        <p:spPr>
          <a:xfrm>
            <a:off x="7086601" y="4787900"/>
            <a:ext cx="1828732" cy="166687"/>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73" name="Google Shape;173;p43"/>
          <p:cNvSpPr txBox="1"/>
          <p:nvPr>
            <p:ph idx="5" type="body"/>
          </p:nvPr>
        </p:nvSpPr>
        <p:spPr>
          <a:xfrm>
            <a:off x="228666" y="1289050"/>
            <a:ext cx="763296" cy="460715"/>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100"/>
              </a:spcBef>
              <a:spcAft>
                <a:spcPts val="0"/>
              </a:spcAft>
              <a:buSzPts val="2520"/>
              <a:buNone/>
              <a:defRPr b="1" sz="2800">
                <a:solidFill>
                  <a:schemeClr val="accent2"/>
                </a:solidFill>
              </a:defRPr>
            </a:lvl1pPr>
            <a:lvl2pPr indent="-320040" lvl="1" marL="914400" algn="l">
              <a:lnSpc>
                <a:spcPct val="110000"/>
              </a:lnSpc>
              <a:spcBef>
                <a:spcPts val="1100"/>
              </a:spcBef>
              <a:spcAft>
                <a:spcPts val="0"/>
              </a:spcAft>
              <a:buSzPts val="1440"/>
              <a:buChar char="–"/>
              <a:defRPr/>
            </a:lvl2pPr>
            <a:lvl3pPr indent="-320039" lvl="2" marL="1371600" algn="l">
              <a:lnSpc>
                <a:spcPct val="110000"/>
              </a:lnSpc>
              <a:spcBef>
                <a:spcPts val="1100"/>
              </a:spcBef>
              <a:spcAft>
                <a:spcPts val="0"/>
              </a:spcAft>
              <a:buSzPts val="1440"/>
              <a:buChar char="•"/>
              <a:defRPr/>
            </a:lvl3pPr>
            <a:lvl4pPr indent="-320039" lvl="3" marL="1828800" algn="l">
              <a:lnSpc>
                <a:spcPct val="110000"/>
              </a:lnSpc>
              <a:spcBef>
                <a:spcPts val="1100"/>
              </a:spcBef>
              <a:spcAft>
                <a:spcPts val="0"/>
              </a:spcAft>
              <a:buSzPts val="1440"/>
              <a:buChar char="–"/>
              <a:defRPr/>
            </a:lvl4pPr>
            <a:lvl5pPr indent="-320039" lvl="4" marL="2286000" algn="l">
              <a:lnSpc>
                <a:spcPct val="110000"/>
              </a:lnSpc>
              <a:spcBef>
                <a:spcPts val="1100"/>
              </a:spcBef>
              <a:spcAft>
                <a:spcPts val="0"/>
              </a:spcAft>
              <a:buSzPts val="144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74" name="Google Shape;174;p43"/>
          <p:cNvSpPr txBox="1"/>
          <p:nvPr>
            <p:ph idx="6" type="body"/>
          </p:nvPr>
        </p:nvSpPr>
        <p:spPr>
          <a:xfrm>
            <a:off x="2514666" y="1303009"/>
            <a:ext cx="763296" cy="460715"/>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100"/>
              </a:spcBef>
              <a:spcAft>
                <a:spcPts val="0"/>
              </a:spcAft>
              <a:buSzPts val="2520"/>
              <a:buNone/>
              <a:defRPr b="1" sz="2800">
                <a:solidFill>
                  <a:schemeClr val="accent2"/>
                </a:solidFill>
              </a:defRPr>
            </a:lvl1pPr>
            <a:lvl2pPr indent="-320040" lvl="1" marL="914400" algn="l">
              <a:lnSpc>
                <a:spcPct val="110000"/>
              </a:lnSpc>
              <a:spcBef>
                <a:spcPts val="1100"/>
              </a:spcBef>
              <a:spcAft>
                <a:spcPts val="0"/>
              </a:spcAft>
              <a:buSzPts val="1440"/>
              <a:buChar char="–"/>
              <a:defRPr/>
            </a:lvl2pPr>
            <a:lvl3pPr indent="-320039" lvl="2" marL="1371600" algn="l">
              <a:lnSpc>
                <a:spcPct val="110000"/>
              </a:lnSpc>
              <a:spcBef>
                <a:spcPts val="1100"/>
              </a:spcBef>
              <a:spcAft>
                <a:spcPts val="0"/>
              </a:spcAft>
              <a:buSzPts val="1440"/>
              <a:buChar char="•"/>
              <a:defRPr/>
            </a:lvl3pPr>
            <a:lvl4pPr indent="-320039" lvl="3" marL="1828800" algn="l">
              <a:lnSpc>
                <a:spcPct val="110000"/>
              </a:lnSpc>
              <a:spcBef>
                <a:spcPts val="1100"/>
              </a:spcBef>
              <a:spcAft>
                <a:spcPts val="0"/>
              </a:spcAft>
              <a:buSzPts val="1440"/>
              <a:buChar char="–"/>
              <a:defRPr/>
            </a:lvl4pPr>
            <a:lvl5pPr indent="-320039" lvl="4" marL="2286000" algn="l">
              <a:lnSpc>
                <a:spcPct val="110000"/>
              </a:lnSpc>
              <a:spcBef>
                <a:spcPts val="1100"/>
              </a:spcBef>
              <a:spcAft>
                <a:spcPts val="0"/>
              </a:spcAft>
              <a:buSzPts val="144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75" name="Google Shape;175;p43"/>
          <p:cNvSpPr txBox="1"/>
          <p:nvPr>
            <p:ph idx="7" type="body"/>
          </p:nvPr>
        </p:nvSpPr>
        <p:spPr>
          <a:xfrm>
            <a:off x="4800666" y="1303008"/>
            <a:ext cx="763296" cy="460715"/>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100"/>
              </a:spcBef>
              <a:spcAft>
                <a:spcPts val="0"/>
              </a:spcAft>
              <a:buSzPts val="2520"/>
              <a:buNone/>
              <a:defRPr b="1" sz="2800">
                <a:solidFill>
                  <a:schemeClr val="accent2"/>
                </a:solidFill>
              </a:defRPr>
            </a:lvl1pPr>
            <a:lvl2pPr indent="-320040" lvl="1" marL="914400" algn="l">
              <a:lnSpc>
                <a:spcPct val="110000"/>
              </a:lnSpc>
              <a:spcBef>
                <a:spcPts val="1100"/>
              </a:spcBef>
              <a:spcAft>
                <a:spcPts val="0"/>
              </a:spcAft>
              <a:buSzPts val="1440"/>
              <a:buChar char="–"/>
              <a:defRPr/>
            </a:lvl2pPr>
            <a:lvl3pPr indent="-320039" lvl="2" marL="1371600" algn="l">
              <a:lnSpc>
                <a:spcPct val="110000"/>
              </a:lnSpc>
              <a:spcBef>
                <a:spcPts val="1100"/>
              </a:spcBef>
              <a:spcAft>
                <a:spcPts val="0"/>
              </a:spcAft>
              <a:buSzPts val="1440"/>
              <a:buChar char="•"/>
              <a:defRPr/>
            </a:lvl3pPr>
            <a:lvl4pPr indent="-320039" lvl="3" marL="1828800" algn="l">
              <a:lnSpc>
                <a:spcPct val="110000"/>
              </a:lnSpc>
              <a:spcBef>
                <a:spcPts val="1100"/>
              </a:spcBef>
              <a:spcAft>
                <a:spcPts val="0"/>
              </a:spcAft>
              <a:buSzPts val="1440"/>
              <a:buChar char="–"/>
              <a:defRPr/>
            </a:lvl4pPr>
            <a:lvl5pPr indent="-320039" lvl="4" marL="2286000" algn="l">
              <a:lnSpc>
                <a:spcPct val="110000"/>
              </a:lnSpc>
              <a:spcBef>
                <a:spcPts val="1100"/>
              </a:spcBef>
              <a:spcAft>
                <a:spcPts val="0"/>
              </a:spcAft>
              <a:buSzPts val="144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76" name="Google Shape;176;p43"/>
          <p:cNvSpPr txBox="1"/>
          <p:nvPr>
            <p:ph idx="8" type="body"/>
          </p:nvPr>
        </p:nvSpPr>
        <p:spPr>
          <a:xfrm>
            <a:off x="7086600" y="1285916"/>
            <a:ext cx="763296" cy="460715"/>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100"/>
              </a:spcBef>
              <a:spcAft>
                <a:spcPts val="0"/>
              </a:spcAft>
              <a:buSzPts val="2520"/>
              <a:buNone/>
              <a:defRPr b="1" sz="2800">
                <a:solidFill>
                  <a:schemeClr val="accent2"/>
                </a:solidFill>
              </a:defRPr>
            </a:lvl1pPr>
            <a:lvl2pPr indent="-320040" lvl="1" marL="914400" algn="l">
              <a:lnSpc>
                <a:spcPct val="110000"/>
              </a:lnSpc>
              <a:spcBef>
                <a:spcPts val="1100"/>
              </a:spcBef>
              <a:spcAft>
                <a:spcPts val="0"/>
              </a:spcAft>
              <a:buSzPts val="1440"/>
              <a:buChar char="–"/>
              <a:defRPr/>
            </a:lvl2pPr>
            <a:lvl3pPr indent="-320039" lvl="2" marL="1371600" algn="l">
              <a:lnSpc>
                <a:spcPct val="110000"/>
              </a:lnSpc>
              <a:spcBef>
                <a:spcPts val="1100"/>
              </a:spcBef>
              <a:spcAft>
                <a:spcPts val="0"/>
              </a:spcAft>
              <a:buSzPts val="1440"/>
              <a:buChar char="•"/>
              <a:defRPr/>
            </a:lvl3pPr>
            <a:lvl4pPr indent="-320039" lvl="3" marL="1828800" algn="l">
              <a:lnSpc>
                <a:spcPct val="110000"/>
              </a:lnSpc>
              <a:spcBef>
                <a:spcPts val="1100"/>
              </a:spcBef>
              <a:spcAft>
                <a:spcPts val="0"/>
              </a:spcAft>
              <a:buSzPts val="1440"/>
              <a:buChar char="–"/>
              <a:defRPr/>
            </a:lvl4pPr>
            <a:lvl5pPr indent="-320039" lvl="4" marL="2286000" algn="l">
              <a:lnSpc>
                <a:spcPct val="110000"/>
              </a:lnSpc>
              <a:spcBef>
                <a:spcPts val="1100"/>
              </a:spcBef>
              <a:spcAft>
                <a:spcPts val="0"/>
              </a:spcAft>
              <a:buSzPts val="144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pic>
        <p:nvPicPr>
          <p:cNvPr id="177" name="Google Shape;177;p43"/>
          <p:cNvPicPr preferRelativeResize="0"/>
          <p:nvPr/>
        </p:nvPicPr>
        <p:blipFill rotWithShape="1">
          <a:blip r:embed="rId2">
            <a:alphaModFix/>
          </a:blip>
          <a:srcRect b="0" l="0" r="0" t="0"/>
          <a:stretch/>
        </p:blipFill>
        <p:spPr>
          <a:xfrm>
            <a:off x="7789331" y="128929"/>
            <a:ext cx="1126001" cy="350899"/>
          </a:xfrm>
          <a:prstGeom prst="rect">
            <a:avLst/>
          </a:prstGeom>
          <a:noFill/>
          <a:ln>
            <a:noFill/>
          </a:ln>
        </p:spPr>
      </p:pic>
      <p:sp>
        <p:nvSpPr>
          <p:cNvPr id="178" name="Google Shape;178;p43"/>
          <p:cNvSpPr txBox="1"/>
          <p:nvPr>
            <p:ph idx="11" type="ftr"/>
          </p:nvPr>
        </p:nvSpPr>
        <p:spPr>
          <a:xfrm>
            <a:off x="228666" y="4787900"/>
            <a:ext cx="4114735" cy="166687"/>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1/2 - 1/2)">
  <p:cSld name="Title + 2 columns (1/2 - 1/2)">
    <p:spTree>
      <p:nvGrpSpPr>
        <p:cNvPr id="64" name="Shape 64"/>
        <p:cNvGrpSpPr/>
        <p:nvPr/>
      </p:nvGrpSpPr>
      <p:grpSpPr>
        <a:xfrm>
          <a:off x="0" y="0"/>
          <a:ext cx="0" cy="0"/>
          <a:chOff x="0" y="0"/>
          <a:chExt cx="0" cy="0"/>
        </a:xfrm>
      </p:grpSpPr>
      <p:sp>
        <p:nvSpPr>
          <p:cNvPr id="65" name="Google Shape;65;p26"/>
          <p:cNvSpPr txBox="1"/>
          <p:nvPr>
            <p:ph type="title"/>
          </p:nvPr>
        </p:nvSpPr>
        <p:spPr>
          <a:xfrm>
            <a:off x="210311" y="201168"/>
            <a:ext cx="6437623" cy="804672"/>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6" name="Google Shape;66;p26"/>
          <p:cNvSpPr txBox="1"/>
          <p:nvPr>
            <p:ph idx="1" type="body"/>
          </p:nvPr>
        </p:nvSpPr>
        <p:spPr>
          <a:xfrm>
            <a:off x="4791456" y="1243584"/>
            <a:ext cx="4123944" cy="3252216"/>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100"/>
              </a:spcBef>
              <a:spcAft>
                <a:spcPts val="0"/>
              </a:spcAft>
              <a:buSzPts val="1260"/>
              <a:buNone/>
              <a:defRPr sz="1400"/>
            </a:lvl1pPr>
            <a:lvl2pPr indent="-320040" lvl="1" marL="914400" algn="l">
              <a:lnSpc>
                <a:spcPct val="110000"/>
              </a:lnSpc>
              <a:spcBef>
                <a:spcPts val="1100"/>
              </a:spcBef>
              <a:spcAft>
                <a:spcPts val="0"/>
              </a:spcAft>
              <a:buSzPts val="1440"/>
              <a:buChar char="–"/>
              <a:defRPr/>
            </a:lvl2pPr>
            <a:lvl3pPr indent="-320039" lvl="2" marL="1371600" algn="l">
              <a:lnSpc>
                <a:spcPct val="110000"/>
              </a:lnSpc>
              <a:spcBef>
                <a:spcPts val="1100"/>
              </a:spcBef>
              <a:spcAft>
                <a:spcPts val="0"/>
              </a:spcAft>
              <a:buSzPts val="1440"/>
              <a:buChar char="•"/>
              <a:defRPr/>
            </a:lvl3pPr>
            <a:lvl4pPr indent="-320039" lvl="3" marL="1828800" algn="l">
              <a:lnSpc>
                <a:spcPct val="110000"/>
              </a:lnSpc>
              <a:spcBef>
                <a:spcPts val="1100"/>
              </a:spcBef>
              <a:spcAft>
                <a:spcPts val="0"/>
              </a:spcAft>
              <a:buSzPts val="1440"/>
              <a:buChar char="–"/>
              <a:defRPr/>
            </a:lvl4pPr>
            <a:lvl5pPr indent="-320039" lvl="4" marL="2286000" algn="l">
              <a:lnSpc>
                <a:spcPct val="110000"/>
              </a:lnSpc>
              <a:spcBef>
                <a:spcPts val="1100"/>
              </a:spcBef>
              <a:spcAft>
                <a:spcPts val="0"/>
              </a:spcAft>
              <a:buSzPts val="144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7" name="Google Shape;67;p26"/>
          <p:cNvSpPr txBox="1"/>
          <p:nvPr>
            <p:ph idx="2" type="body"/>
          </p:nvPr>
        </p:nvSpPr>
        <p:spPr>
          <a:xfrm>
            <a:off x="219456" y="1243584"/>
            <a:ext cx="4123944" cy="3252216"/>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100"/>
              </a:spcBef>
              <a:spcAft>
                <a:spcPts val="0"/>
              </a:spcAft>
              <a:buSzPts val="1620"/>
              <a:buNone/>
              <a:defRPr/>
            </a:lvl1pPr>
            <a:lvl2pPr indent="-320040" lvl="1" marL="914400" algn="l">
              <a:lnSpc>
                <a:spcPct val="110000"/>
              </a:lnSpc>
              <a:spcBef>
                <a:spcPts val="1100"/>
              </a:spcBef>
              <a:spcAft>
                <a:spcPts val="0"/>
              </a:spcAft>
              <a:buSzPts val="1440"/>
              <a:buChar char="–"/>
              <a:defRPr/>
            </a:lvl2pPr>
            <a:lvl3pPr indent="-320039" lvl="2" marL="1371600" algn="l">
              <a:lnSpc>
                <a:spcPct val="110000"/>
              </a:lnSpc>
              <a:spcBef>
                <a:spcPts val="1100"/>
              </a:spcBef>
              <a:spcAft>
                <a:spcPts val="0"/>
              </a:spcAft>
              <a:buSzPts val="1440"/>
              <a:buChar char="•"/>
              <a:defRPr/>
            </a:lvl3pPr>
            <a:lvl4pPr indent="-320039" lvl="3" marL="1828800" algn="l">
              <a:lnSpc>
                <a:spcPct val="110000"/>
              </a:lnSpc>
              <a:spcBef>
                <a:spcPts val="1100"/>
              </a:spcBef>
              <a:spcAft>
                <a:spcPts val="0"/>
              </a:spcAft>
              <a:buSzPts val="1440"/>
              <a:buChar char="–"/>
              <a:defRPr/>
            </a:lvl4pPr>
            <a:lvl5pPr indent="-299720" lvl="4" marL="2286000" algn="l">
              <a:lnSpc>
                <a:spcPct val="110000"/>
              </a:lnSpc>
              <a:spcBef>
                <a:spcPts val="1100"/>
              </a:spcBef>
              <a:spcAft>
                <a:spcPts val="0"/>
              </a:spcAft>
              <a:buSzPts val="1120"/>
              <a:buChar char="»"/>
              <a:defRPr sz="1400">
                <a:solidFill>
                  <a:schemeClr val="lt1"/>
                </a:solidFill>
                <a:latin typeface="IBM Plex Sans"/>
                <a:ea typeface="IBM Plex Sans"/>
                <a:cs typeface="IBM Plex Sans"/>
                <a:sym typeface="IBM Plex Sans"/>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8" name="Google Shape;68;p26"/>
          <p:cNvSpPr txBox="1"/>
          <p:nvPr>
            <p:ph idx="12" type="sldNum"/>
          </p:nvPr>
        </p:nvSpPr>
        <p:spPr>
          <a:xfrm>
            <a:off x="7086601" y="4787900"/>
            <a:ext cx="1828732" cy="166687"/>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69" name="Google Shape;69;p26"/>
          <p:cNvPicPr preferRelativeResize="0"/>
          <p:nvPr/>
        </p:nvPicPr>
        <p:blipFill rotWithShape="1">
          <a:blip r:embed="rId2">
            <a:alphaModFix/>
          </a:blip>
          <a:srcRect b="0" l="0" r="0" t="0"/>
          <a:stretch/>
        </p:blipFill>
        <p:spPr>
          <a:xfrm>
            <a:off x="7789333" y="129710"/>
            <a:ext cx="1126000" cy="350898"/>
          </a:xfrm>
          <a:prstGeom prst="rect">
            <a:avLst/>
          </a:prstGeom>
          <a:noFill/>
          <a:ln>
            <a:noFill/>
          </a:ln>
        </p:spPr>
      </p:pic>
      <p:sp>
        <p:nvSpPr>
          <p:cNvPr id="70" name="Google Shape;70;p26"/>
          <p:cNvSpPr txBox="1"/>
          <p:nvPr>
            <p:ph idx="11" type="ftr"/>
          </p:nvPr>
        </p:nvSpPr>
        <p:spPr>
          <a:xfrm>
            <a:off x="228666" y="4787900"/>
            <a:ext cx="4114735" cy="166687"/>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title + 3/4 image/content">
  <p:cSld name="Small title + 3/4 image/content">
    <p:spTree>
      <p:nvGrpSpPr>
        <p:cNvPr id="179" name="Shape 179"/>
        <p:cNvGrpSpPr/>
        <p:nvPr/>
      </p:nvGrpSpPr>
      <p:grpSpPr>
        <a:xfrm>
          <a:off x="0" y="0"/>
          <a:ext cx="0" cy="0"/>
          <a:chOff x="0" y="0"/>
          <a:chExt cx="0" cy="0"/>
        </a:xfrm>
      </p:grpSpPr>
      <p:sp>
        <p:nvSpPr>
          <p:cNvPr id="180" name="Google Shape;180;p44"/>
          <p:cNvSpPr txBox="1"/>
          <p:nvPr>
            <p:ph idx="12" type="sldNum"/>
          </p:nvPr>
        </p:nvSpPr>
        <p:spPr>
          <a:xfrm>
            <a:off x="7086601" y="4787900"/>
            <a:ext cx="1828732" cy="166687"/>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81" name="Google Shape;181;p44"/>
          <p:cNvSpPr txBox="1"/>
          <p:nvPr>
            <p:ph idx="1" type="body"/>
          </p:nvPr>
        </p:nvSpPr>
        <p:spPr>
          <a:xfrm>
            <a:off x="2505456" y="201168"/>
            <a:ext cx="6400800" cy="4306887"/>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100"/>
              </a:spcBef>
              <a:spcAft>
                <a:spcPts val="0"/>
              </a:spcAft>
              <a:buSzPts val="1620"/>
              <a:buNone/>
              <a:defRPr/>
            </a:lvl1pPr>
            <a:lvl2pPr indent="-320040" lvl="1" marL="914400" algn="l">
              <a:lnSpc>
                <a:spcPct val="110000"/>
              </a:lnSpc>
              <a:spcBef>
                <a:spcPts val="1100"/>
              </a:spcBef>
              <a:spcAft>
                <a:spcPts val="0"/>
              </a:spcAft>
              <a:buSzPts val="1440"/>
              <a:buChar char="–"/>
              <a:defRPr/>
            </a:lvl2pPr>
            <a:lvl3pPr indent="-320039" lvl="2" marL="1371600" algn="l">
              <a:lnSpc>
                <a:spcPct val="110000"/>
              </a:lnSpc>
              <a:spcBef>
                <a:spcPts val="1100"/>
              </a:spcBef>
              <a:spcAft>
                <a:spcPts val="0"/>
              </a:spcAft>
              <a:buSzPts val="1440"/>
              <a:buChar char="•"/>
              <a:defRPr/>
            </a:lvl3pPr>
            <a:lvl4pPr indent="-320039" lvl="3" marL="1828800" algn="l">
              <a:lnSpc>
                <a:spcPct val="110000"/>
              </a:lnSpc>
              <a:spcBef>
                <a:spcPts val="1100"/>
              </a:spcBef>
              <a:spcAft>
                <a:spcPts val="0"/>
              </a:spcAft>
              <a:buSzPts val="1440"/>
              <a:buChar char="–"/>
              <a:defRPr/>
            </a:lvl4pPr>
            <a:lvl5pPr indent="-320039" lvl="4" marL="2286000" algn="l">
              <a:lnSpc>
                <a:spcPct val="110000"/>
              </a:lnSpc>
              <a:spcBef>
                <a:spcPts val="1100"/>
              </a:spcBef>
              <a:spcAft>
                <a:spcPts val="0"/>
              </a:spcAft>
              <a:buSzPts val="144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82" name="Google Shape;182;p44"/>
          <p:cNvSpPr txBox="1"/>
          <p:nvPr>
            <p:ph idx="2" type="body"/>
          </p:nvPr>
        </p:nvSpPr>
        <p:spPr>
          <a:xfrm>
            <a:off x="219456" y="201168"/>
            <a:ext cx="1828800" cy="2370582"/>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100"/>
              </a:spcBef>
              <a:spcAft>
                <a:spcPts val="0"/>
              </a:spcAft>
              <a:buSzPts val="1620"/>
              <a:buNone/>
              <a:defRPr/>
            </a:lvl1pPr>
            <a:lvl2pPr indent="-228600" lvl="1" marL="914400" algn="l">
              <a:lnSpc>
                <a:spcPct val="110000"/>
              </a:lnSpc>
              <a:spcBef>
                <a:spcPts val="1100"/>
              </a:spcBef>
              <a:spcAft>
                <a:spcPts val="0"/>
              </a:spcAft>
              <a:buSzPts val="1120"/>
              <a:buNone/>
              <a:defRPr/>
            </a:lvl2pPr>
            <a:lvl3pPr indent="-320039" lvl="2" marL="1371600" algn="l">
              <a:lnSpc>
                <a:spcPct val="110000"/>
              </a:lnSpc>
              <a:spcBef>
                <a:spcPts val="1100"/>
              </a:spcBef>
              <a:spcAft>
                <a:spcPts val="0"/>
              </a:spcAft>
              <a:buSzPts val="1440"/>
              <a:buChar char="•"/>
              <a:defRPr/>
            </a:lvl3pPr>
            <a:lvl4pPr indent="-320039" lvl="3" marL="1828800" algn="l">
              <a:lnSpc>
                <a:spcPct val="110000"/>
              </a:lnSpc>
              <a:spcBef>
                <a:spcPts val="1100"/>
              </a:spcBef>
              <a:spcAft>
                <a:spcPts val="0"/>
              </a:spcAft>
              <a:buSzPts val="1440"/>
              <a:buChar char="–"/>
              <a:defRPr/>
            </a:lvl4pPr>
            <a:lvl5pPr indent="-320039" lvl="4" marL="2286000" algn="l">
              <a:lnSpc>
                <a:spcPct val="110000"/>
              </a:lnSpc>
              <a:spcBef>
                <a:spcPts val="1100"/>
              </a:spcBef>
              <a:spcAft>
                <a:spcPts val="0"/>
              </a:spcAft>
              <a:buSzPts val="144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83" name="Google Shape;183;p44"/>
          <p:cNvSpPr txBox="1"/>
          <p:nvPr>
            <p:ph idx="11" type="ftr"/>
          </p:nvPr>
        </p:nvSpPr>
        <p:spPr>
          <a:xfrm>
            <a:off x="228666" y="4787900"/>
            <a:ext cx="4114735" cy="166687"/>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ft panel title + 4 column">
  <p:cSld name="Left panel title + 4 column">
    <p:bg>
      <p:bgPr>
        <a:solidFill>
          <a:schemeClr val="lt1"/>
        </a:solidFill>
      </p:bgPr>
    </p:bg>
    <p:spTree>
      <p:nvGrpSpPr>
        <p:cNvPr id="184" name="Shape 184"/>
        <p:cNvGrpSpPr/>
        <p:nvPr/>
      </p:nvGrpSpPr>
      <p:grpSpPr>
        <a:xfrm>
          <a:off x="0" y="0"/>
          <a:ext cx="0" cy="0"/>
          <a:chOff x="0" y="0"/>
          <a:chExt cx="0" cy="0"/>
        </a:xfrm>
      </p:grpSpPr>
      <p:sp>
        <p:nvSpPr>
          <p:cNvPr id="185" name="Google Shape;185;p45"/>
          <p:cNvSpPr/>
          <p:nvPr/>
        </p:nvSpPr>
        <p:spPr>
          <a:xfrm>
            <a:off x="2304535" y="0"/>
            <a:ext cx="6839465" cy="5143500"/>
          </a:xfrm>
          <a:prstGeom prst="rect">
            <a:avLst/>
          </a:prstGeom>
          <a:solidFill>
            <a:schemeClr val="lt2"/>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200" u="none" cap="none" strike="noStrike">
              <a:solidFill>
                <a:srgbClr val="FFFFFF"/>
              </a:solidFill>
              <a:latin typeface="IBM Plex Sans"/>
              <a:ea typeface="IBM Plex Sans"/>
              <a:cs typeface="IBM Plex Sans"/>
              <a:sym typeface="IBM Plex Sans"/>
            </a:endParaRPr>
          </a:p>
        </p:txBody>
      </p:sp>
      <p:sp>
        <p:nvSpPr>
          <p:cNvPr id="186" name="Google Shape;186;p45"/>
          <p:cNvSpPr txBox="1"/>
          <p:nvPr>
            <p:ph idx="12" type="sldNum"/>
          </p:nvPr>
        </p:nvSpPr>
        <p:spPr>
          <a:xfrm>
            <a:off x="7086601" y="4787900"/>
            <a:ext cx="1828732" cy="166687"/>
          </a:xfrm>
          <a:prstGeom prst="rect">
            <a:avLst/>
          </a:prstGeom>
          <a:noFill/>
          <a:ln>
            <a:noFill/>
          </a:ln>
        </p:spPr>
        <p:txBody>
          <a:bodyPr anchorCtr="0" anchor="ctr" bIns="0" lIns="0" spcFirstLastPara="1" rIns="0" wrap="square" tIns="0">
            <a:noAutofit/>
          </a:bodyPr>
          <a:lstStyle>
            <a:lvl1pPr indent="0" lvl="0" marL="0" algn="r">
              <a:spcBef>
                <a:spcPts val="0"/>
              </a:spcBef>
              <a:buNone/>
              <a:defRPr b="0" i="0" sz="600" u="none" cap="none" strike="noStrike">
                <a:solidFill>
                  <a:schemeClr val="dk1"/>
                </a:solidFill>
                <a:latin typeface="IBM Plex Sans"/>
                <a:ea typeface="IBM Plex Sans"/>
                <a:cs typeface="IBM Plex Sans"/>
                <a:sym typeface="IBM Plex Sans"/>
              </a:defRPr>
            </a:lvl1pPr>
            <a:lvl2pPr indent="0" lvl="1" marL="0" algn="r">
              <a:spcBef>
                <a:spcPts val="0"/>
              </a:spcBef>
              <a:buNone/>
              <a:defRPr b="0" i="0" sz="600" u="none" cap="none" strike="noStrike">
                <a:solidFill>
                  <a:schemeClr val="dk1"/>
                </a:solidFill>
                <a:latin typeface="IBM Plex Sans"/>
                <a:ea typeface="IBM Plex Sans"/>
                <a:cs typeface="IBM Plex Sans"/>
                <a:sym typeface="IBM Plex Sans"/>
              </a:defRPr>
            </a:lvl2pPr>
            <a:lvl3pPr indent="0" lvl="2" marL="0" algn="r">
              <a:spcBef>
                <a:spcPts val="0"/>
              </a:spcBef>
              <a:buNone/>
              <a:defRPr b="0" i="0" sz="600" u="none" cap="none" strike="noStrike">
                <a:solidFill>
                  <a:schemeClr val="dk1"/>
                </a:solidFill>
                <a:latin typeface="IBM Plex Sans"/>
                <a:ea typeface="IBM Plex Sans"/>
                <a:cs typeface="IBM Plex Sans"/>
                <a:sym typeface="IBM Plex Sans"/>
              </a:defRPr>
            </a:lvl3pPr>
            <a:lvl4pPr indent="0" lvl="3" marL="0" algn="r">
              <a:spcBef>
                <a:spcPts val="0"/>
              </a:spcBef>
              <a:buNone/>
              <a:defRPr b="0" i="0" sz="600" u="none" cap="none" strike="noStrike">
                <a:solidFill>
                  <a:schemeClr val="dk1"/>
                </a:solidFill>
                <a:latin typeface="IBM Plex Sans"/>
                <a:ea typeface="IBM Plex Sans"/>
                <a:cs typeface="IBM Plex Sans"/>
                <a:sym typeface="IBM Plex Sans"/>
              </a:defRPr>
            </a:lvl4pPr>
            <a:lvl5pPr indent="0" lvl="4" marL="0" algn="r">
              <a:spcBef>
                <a:spcPts val="0"/>
              </a:spcBef>
              <a:buNone/>
              <a:defRPr b="0" i="0" sz="600" u="none" cap="none" strike="noStrike">
                <a:solidFill>
                  <a:schemeClr val="dk1"/>
                </a:solidFill>
                <a:latin typeface="IBM Plex Sans"/>
                <a:ea typeface="IBM Plex Sans"/>
                <a:cs typeface="IBM Plex Sans"/>
                <a:sym typeface="IBM Plex Sans"/>
              </a:defRPr>
            </a:lvl5pPr>
            <a:lvl6pPr indent="0" lvl="5" marL="0" algn="r">
              <a:spcBef>
                <a:spcPts val="0"/>
              </a:spcBef>
              <a:buNone/>
              <a:defRPr b="0" i="0" sz="600" u="none" cap="none" strike="noStrike">
                <a:solidFill>
                  <a:schemeClr val="dk1"/>
                </a:solidFill>
                <a:latin typeface="IBM Plex Sans"/>
                <a:ea typeface="IBM Plex Sans"/>
                <a:cs typeface="IBM Plex Sans"/>
                <a:sym typeface="IBM Plex Sans"/>
              </a:defRPr>
            </a:lvl6pPr>
            <a:lvl7pPr indent="0" lvl="6" marL="0" algn="r">
              <a:spcBef>
                <a:spcPts val="0"/>
              </a:spcBef>
              <a:buNone/>
              <a:defRPr b="0" i="0" sz="600" u="none" cap="none" strike="noStrike">
                <a:solidFill>
                  <a:schemeClr val="dk1"/>
                </a:solidFill>
                <a:latin typeface="IBM Plex Sans"/>
                <a:ea typeface="IBM Plex Sans"/>
                <a:cs typeface="IBM Plex Sans"/>
                <a:sym typeface="IBM Plex Sans"/>
              </a:defRPr>
            </a:lvl7pPr>
            <a:lvl8pPr indent="0" lvl="7" marL="0" algn="r">
              <a:spcBef>
                <a:spcPts val="0"/>
              </a:spcBef>
              <a:buNone/>
              <a:defRPr b="0" i="0" sz="600" u="none" cap="none" strike="noStrike">
                <a:solidFill>
                  <a:schemeClr val="dk1"/>
                </a:solidFill>
                <a:latin typeface="IBM Plex Sans"/>
                <a:ea typeface="IBM Plex Sans"/>
                <a:cs typeface="IBM Plex Sans"/>
                <a:sym typeface="IBM Plex Sans"/>
              </a:defRPr>
            </a:lvl8pPr>
            <a:lvl9pPr indent="0" lvl="8" marL="0" algn="r">
              <a:spcBef>
                <a:spcPts val="0"/>
              </a:spcBef>
              <a:buNone/>
              <a:defRPr b="0" i="0" sz="600" u="none" cap="none" strike="noStrike">
                <a:solidFill>
                  <a:schemeClr val="dk1"/>
                </a:solidFill>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US"/>
              <a:t>‹#›</a:t>
            </a:fld>
            <a:endParaRPr/>
          </a:p>
        </p:txBody>
      </p:sp>
      <p:sp>
        <p:nvSpPr>
          <p:cNvPr id="187" name="Google Shape;187;p45"/>
          <p:cNvSpPr txBox="1"/>
          <p:nvPr>
            <p:ph idx="1" type="body"/>
          </p:nvPr>
        </p:nvSpPr>
        <p:spPr>
          <a:xfrm>
            <a:off x="4791456" y="1243584"/>
            <a:ext cx="1833373" cy="3195066"/>
          </a:xfrm>
          <a:prstGeom prst="rect">
            <a:avLst/>
          </a:prstGeom>
          <a:noFill/>
          <a:ln>
            <a:noFill/>
          </a:ln>
        </p:spPr>
        <p:txBody>
          <a:bodyPr anchorCtr="0" anchor="t" bIns="0" lIns="0" spcFirstLastPara="1" rIns="0" wrap="square" tIns="0">
            <a:noAutofit/>
          </a:bodyPr>
          <a:lstStyle>
            <a:lvl1pPr indent="-228600" lvl="0" marL="457200" algn="l">
              <a:lnSpc>
                <a:spcPct val="130000"/>
              </a:lnSpc>
              <a:spcBef>
                <a:spcPts val="1100"/>
              </a:spcBef>
              <a:spcAft>
                <a:spcPts val="0"/>
              </a:spcAft>
              <a:buSzPts val="990"/>
              <a:buNone/>
              <a:defRPr b="0" i="0" sz="1100">
                <a:solidFill>
                  <a:schemeClr val="dk1"/>
                </a:solidFill>
                <a:latin typeface="IBM Plex Sans"/>
                <a:ea typeface="IBM Plex Sans"/>
                <a:cs typeface="IBM Plex Sans"/>
                <a:sym typeface="IBM Plex Sans"/>
              </a:defRPr>
            </a:lvl1pPr>
            <a:lvl2pPr indent="-299719" lvl="1" marL="914400" algn="l">
              <a:lnSpc>
                <a:spcPct val="110000"/>
              </a:lnSpc>
              <a:spcBef>
                <a:spcPts val="1100"/>
              </a:spcBef>
              <a:spcAft>
                <a:spcPts val="0"/>
              </a:spcAft>
              <a:buClr>
                <a:schemeClr val="lt1"/>
              </a:buClr>
              <a:buSzPts val="1120"/>
              <a:buChar char="–"/>
              <a:defRPr b="0" i="0">
                <a:solidFill>
                  <a:schemeClr val="lt2"/>
                </a:solidFill>
                <a:latin typeface="IBM Plex Sans"/>
                <a:ea typeface="IBM Plex Sans"/>
                <a:cs typeface="IBM Plex Sans"/>
                <a:sym typeface="IBM Plex Sans"/>
              </a:defRPr>
            </a:lvl2pPr>
            <a:lvl3pPr indent="-299719" lvl="2" marL="1371600" algn="l">
              <a:lnSpc>
                <a:spcPct val="110000"/>
              </a:lnSpc>
              <a:spcBef>
                <a:spcPts val="1100"/>
              </a:spcBef>
              <a:spcAft>
                <a:spcPts val="0"/>
              </a:spcAft>
              <a:buClr>
                <a:schemeClr val="lt1"/>
              </a:buClr>
              <a:buSzPts val="1120"/>
              <a:buChar char="•"/>
              <a:defRPr b="0" i="0">
                <a:solidFill>
                  <a:schemeClr val="lt2"/>
                </a:solidFill>
                <a:latin typeface="IBM Plex Sans"/>
                <a:ea typeface="IBM Plex Sans"/>
                <a:cs typeface="IBM Plex Sans"/>
                <a:sym typeface="IBM Plex Sans"/>
              </a:defRPr>
            </a:lvl3pPr>
            <a:lvl4pPr indent="-299719" lvl="3" marL="1828800" algn="l">
              <a:lnSpc>
                <a:spcPct val="110000"/>
              </a:lnSpc>
              <a:spcBef>
                <a:spcPts val="1100"/>
              </a:spcBef>
              <a:spcAft>
                <a:spcPts val="0"/>
              </a:spcAft>
              <a:buClr>
                <a:schemeClr val="lt1"/>
              </a:buClr>
              <a:buSzPts val="1120"/>
              <a:buChar char="–"/>
              <a:defRPr b="0" i="0">
                <a:solidFill>
                  <a:schemeClr val="lt2"/>
                </a:solidFill>
                <a:latin typeface="IBM Plex Sans"/>
                <a:ea typeface="IBM Plex Sans"/>
                <a:cs typeface="IBM Plex Sans"/>
                <a:sym typeface="IBM Plex Sans"/>
              </a:defRPr>
            </a:lvl4pPr>
            <a:lvl5pPr indent="-299720" lvl="4" marL="2286000" algn="l">
              <a:lnSpc>
                <a:spcPct val="110000"/>
              </a:lnSpc>
              <a:spcBef>
                <a:spcPts val="1100"/>
              </a:spcBef>
              <a:spcAft>
                <a:spcPts val="0"/>
              </a:spcAft>
              <a:buClr>
                <a:schemeClr val="lt1"/>
              </a:buClr>
              <a:buSzPts val="1120"/>
              <a:buChar char="»"/>
              <a:defRPr b="0" i="0">
                <a:solidFill>
                  <a:schemeClr val="lt2"/>
                </a:solidFill>
                <a:latin typeface="IBM Plex Sans"/>
                <a:ea typeface="IBM Plex Sans"/>
                <a:cs typeface="IBM Plex Sans"/>
                <a:sym typeface="IBM Plex Sans"/>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88" name="Google Shape;188;p45"/>
          <p:cNvSpPr txBox="1"/>
          <p:nvPr>
            <p:ph idx="2" type="body"/>
          </p:nvPr>
        </p:nvSpPr>
        <p:spPr>
          <a:xfrm>
            <a:off x="7086600" y="1243584"/>
            <a:ext cx="1833373" cy="3182811"/>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100"/>
              </a:spcBef>
              <a:spcAft>
                <a:spcPts val="0"/>
              </a:spcAft>
              <a:buSzPts val="1260"/>
              <a:buNone/>
              <a:defRPr sz="1400">
                <a:solidFill>
                  <a:schemeClr val="accent2"/>
                </a:solidFill>
                <a:latin typeface="IBM Plex Sans"/>
                <a:ea typeface="IBM Plex Sans"/>
                <a:cs typeface="IBM Plex Sans"/>
                <a:sym typeface="IBM Plex Sans"/>
              </a:defRPr>
            </a:lvl1pPr>
            <a:lvl2pPr indent="-299719" lvl="1" marL="914400" algn="l">
              <a:lnSpc>
                <a:spcPct val="110000"/>
              </a:lnSpc>
              <a:spcBef>
                <a:spcPts val="1100"/>
              </a:spcBef>
              <a:spcAft>
                <a:spcPts val="0"/>
              </a:spcAft>
              <a:buClr>
                <a:schemeClr val="lt1"/>
              </a:buClr>
              <a:buSzPts val="1120"/>
              <a:buChar char="–"/>
              <a:defRPr b="0" i="0">
                <a:solidFill>
                  <a:schemeClr val="lt2"/>
                </a:solidFill>
                <a:latin typeface="IBM Plex Sans"/>
                <a:ea typeface="IBM Plex Sans"/>
                <a:cs typeface="IBM Plex Sans"/>
                <a:sym typeface="IBM Plex Sans"/>
              </a:defRPr>
            </a:lvl2pPr>
            <a:lvl3pPr indent="-299719" lvl="2" marL="1371600" algn="l">
              <a:lnSpc>
                <a:spcPct val="110000"/>
              </a:lnSpc>
              <a:spcBef>
                <a:spcPts val="1100"/>
              </a:spcBef>
              <a:spcAft>
                <a:spcPts val="0"/>
              </a:spcAft>
              <a:buClr>
                <a:schemeClr val="lt1"/>
              </a:buClr>
              <a:buSzPts val="1120"/>
              <a:buChar char="•"/>
              <a:defRPr b="0" i="0">
                <a:solidFill>
                  <a:schemeClr val="lt2"/>
                </a:solidFill>
                <a:latin typeface="IBM Plex Sans"/>
                <a:ea typeface="IBM Plex Sans"/>
                <a:cs typeface="IBM Plex Sans"/>
                <a:sym typeface="IBM Plex Sans"/>
              </a:defRPr>
            </a:lvl3pPr>
            <a:lvl4pPr indent="-299719" lvl="3" marL="1828800" algn="l">
              <a:lnSpc>
                <a:spcPct val="110000"/>
              </a:lnSpc>
              <a:spcBef>
                <a:spcPts val="1100"/>
              </a:spcBef>
              <a:spcAft>
                <a:spcPts val="0"/>
              </a:spcAft>
              <a:buClr>
                <a:schemeClr val="lt1"/>
              </a:buClr>
              <a:buSzPts val="1120"/>
              <a:buChar char="–"/>
              <a:defRPr b="0" i="0">
                <a:solidFill>
                  <a:schemeClr val="lt2"/>
                </a:solidFill>
                <a:latin typeface="IBM Plex Sans"/>
                <a:ea typeface="IBM Plex Sans"/>
                <a:cs typeface="IBM Plex Sans"/>
                <a:sym typeface="IBM Plex Sans"/>
              </a:defRPr>
            </a:lvl4pPr>
            <a:lvl5pPr indent="-299720" lvl="4" marL="2286000" algn="l">
              <a:lnSpc>
                <a:spcPct val="110000"/>
              </a:lnSpc>
              <a:spcBef>
                <a:spcPts val="1100"/>
              </a:spcBef>
              <a:spcAft>
                <a:spcPts val="0"/>
              </a:spcAft>
              <a:buClr>
                <a:schemeClr val="lt1"/>
              </a:buClr>
              <a:buSzPts val="1120"/>
              <a:buChar char="»"/>
              <a:defRPr b="0" i="0">
                <a:solidFill>
                  <a:schemeClr val="lt2"/>
                </a:solidFill>
                <a:latin typeface="IBM Plex Sans"/>
                <a:ea typeface="IBM Plex Sans"/>
                <a:cs typeface="IBM Plex Sans"/>
                <a:sym typeface="IBM Plex Sans"/>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89" name="Google Shape;189;p45"/>
          <p:cNvSpPr txBox="1"/>
          <p:nvPr>
            <p:ph idx="3" type="body"/>
          </p:nvPr>
        </p:nvSpPr>
        <p:spPr>
          <a:xfrm>
            <a:off x="219456" y="173736"/>
            <a:ext cx="1892807" cy="841248"/>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100"/>
              </a:spcBef>
              <a:spcAft>
                <a:spcPts val="0"/>
              </a:spcAft>
              <a:buSzPts val="1800"/>
              <a:buNone/>
              <a:defRPr sz="2000"/>
            </a:lvl1pPr>
            <a:lvl2pPr indent="-228600" lvl="1" marL="914400" algn="l">
              <a:lnSpc>
                <a:spcPct val="110000"/>
              </a:lnSpc>
              <a:spcBef>
                <a:spcPts val="1100"/>
              </a:spcBef>
              <a:spcAft>
                <a:spcPts val="0"/>
              </a:spcAft>
              <a:buSzPts val="1120"/>
              <a:buNone/>
              <a:defRPr/>
            </a:lvl2pPr>
            <a:lvl3pPr indent="-320039" lvl="2" marL="1371600" algn="l">
              <a:lnSpc>
                <a:spcPct val="110000"/>
              </a:lnSpc>
              <a:spcBef>
                <a:spcPts val="1100"/>
              </a:spcBef>
              <a:spcAft>
                <a:spcPts val="0"/>
              </a:spcAft>
              <a:buSzPts val="1440"/>
              <a:buChar char="•"/>
              <a:defRPr/>
            </a:lvl3pPr>
            <a:lvl4pPr indent="-320039" lvl="3" marL="1828800" algn="l">
              <a:lnSpc>
                <a:spcPct val="110000"/>
              </a:lnSpc>
              <a:spcBef>
                <a:spcPts val="1100"/>
              </a:spcBef>
              <a:spcAft>
                <a:spcPts val="0"/>
              </a:spcAft>
              <a:buSzPts val="1440"/>
              <a:buChar char="–"/>
              <a:defRPr/>
            </a:lvl4pPr>
            <a:lvl5pPr indent="-320039" lvl="4" marL="2286000" algn="l">
              <a:lnSpc>
                <a:spcPct val="110000"/>
              </a:lnSpc>
              <a:spcBef>
                <a:spcPts val="1100"/>
              </a:spcBef>
              <a:spcAft>
                <a:spcPts val="0"/>
              </a:spcAft>
              <a:buSzPts val="144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90" name="Google Shape;190;p45"/>
          <p:cNvSpPr txBox="1"/>
          <p:nvPr>
            <p:ph idx="4" type="body"/>
          </p:nvPr>
        </p:nvSpPr>
        <p:spPr>
          <a:xfrm>
            <a:off x="219456" y="1243584"/>
            <a:ext cx="1837944" cy="1328166"/>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100"/>
              </a:spcBef>
              <a:spcAft>
                <a:spcPts val="0"/>
              </a:spcAft>
              <a:buSzPts val="1620"/>
              <a:buNone/>
              <a:defRPr/>
            </a:lvl1pPr>
            <a:lvl2pPr indent="-228600" lvl="1" marL="914400" algn="l">
              <a:lnSpc>
                <a:spcPct val="110000"/>
              </a:lnSpc>
              <a:spcBef>
                <a:spcPts val="1100"/>
              </a:spcBef>
              <a:spcAft>
                <a:spcPts val="0"/>
              </a:spcAft>
              <a:buSzPts val="1120"/>
              <a:buNone/>
              <a:defRPr/>
            </a:lvl2pPr>
            <a:lvl3pPr indent="-320039" lvl="2" marL="1371600" algn="l">
              <a:lnSpc>
                <a:spcPct val="110000"/>
              </a:lnSpc>
              <a:spcBef>
                <a:spcPts val="1100"/>
              </a:spcBef>
              <a:spcAft>
                <a:spcPts val="0"/>
              </a:spcAft>
              <a:buSzPts val="1440"/>
              <a:buChar char="•"/>
              <a:defRPr/>
            </a:lvl3pPr>
            <a:lvl4pPr indent="-320039" lvl="3" marL="1828800" algn="l">
              <a:lnSpc>
                <a:spcPct val="110000"/>
              </a:lnSpc>
              <a:spcBef>
                <a:spcPts val="1100"/>
              </a:spcBef>
              <a:spcAft>
                <a:spcPts val="0"/>
              </a:spcAft>
              <a:buSzPts val="1440"/>
              <a:buChar char="–"/>
              <a:defRPr/>
            </a:lvl4pPr>
            <a:lvl5pPr indent="-320039" lvl="4" marL="2286000" algn="l">
              <a:lnSpc>
                <a:spcPct val="110000"/>
              </a:lnSpc>
              <a:spcBef>
                <a:spcPts val="1100"/>
              </a:spcBef>
              <a:spcAft>
                <a:spcPts val="0"/>
              </a:spcAft>
              <a:buSzPts val="144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91" name="Google Shape;191;p45"/>
          <p:cNvSpPr txBox="1"/>
          <p:nvPr>
            <p:ph idx="5" type="body"/>
          </p:nvPr>
        </p:nvSpPr>
        <p:spPr>
          <a:xfrm>
            <a:off x="2505456" y="1243584"/>
            <a:ext cx="1828800" cy="3252216"/>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100"/>
              </a:spcBef>
              <a:spcAft>
                <a:spcPts val="0"/>
              </a:spcAft>
              <a:buSzPts val="1620"/>
              <a:buNone/>
              <a:defRPr/>
            </a:lvl1pPr>
            <a:lvl2pPr indent="-320040" lvl="1" marL="914400" algn="l">
              <a:lnSpc>
                <a:spcPct val="110000"/>
              </a:lnSpc>
              <a:spcBef>
                <a:spcPts val="1100"/>
              </a:spcBef>
              <a:spcAft>
                <a:spcPts val="0"/>
              </a:spcAft>
              <a:buSzPts val="1440"/>
              <a:buChar char="–"/>
              <a:defRPr/>
            </a:lvl2pPr>
            <a:lvl3pPr indent="-320039" lvl="2" marL="1371600" algn="l">
              <a:lnSpc>
                <a:spcPct val="110000"/>
              </a:lnSpc>
              <a:spcBef>
                <a:spcPts val="1100"/>
              </a:spcBef>
              <a:spcAft>
                <a:spcPts val="0"/>
              </a:spcAft>
              <a:buSzPts val="1440"/>
              <a:buChar char="•"/>
              <a:defRPr/>
            </a:lvl3pPr>
            <a:lvl4pPr indent="-320039" lvl="3" marL="1828800" algn="l">
              <a:lnSpc>
                <a:spcPct val="110000"/>
              </a:lnSpc>
              <a:spcBef>
                <a:spcPts val="1100"/>
              </a:spcBef>
              <a:spcAft>
                <a:spcPts val="0"/>
              </a:spcAft>
              <a:buSzPts val="1440"/>
              <a:buChar char="–"/>
              <a:defRPr/>
            </a:lvl4pPr>
            <a:lvl5pPr indent="-320039" lvl="4" marL="2286000" algn="l">
              <a:lnSpc>
                <a:spcPct val="110000"/>
              </a:lnSpc>
              <a:spcBef>
                <a:spcPts val="1100"/>
              </a:spcBef>
              <a:spcAft>
                <a:spcPts val="0"/>
              </a:spcAft>
              <a:buSzPts val="144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pic>
        <p:nvPicPr>
          <p:cNvPr id="192" name="Google Shape;192;p45"/>
          <p:cNvPicPr preferRelativeResize="0"/>
          <p:nvPr/>
        </p:nvPicPr>
        <p:blipFill rotWithShape="1">
          <a:blip r:embed="rId2">
            <a:alphaModFix/>
          </a:blip>
          <a:srcRect b="0" l="0" r="0" t="0"/>
          <a:stretch/>
        </p:blipFill>
        <p:spPr>
          <a:xfrm>
            <a:off x="7789331" y="128929"/>
            <a:ext cx="1126001" cy="350899"/>
          </a:xfrm>
          <a:prstGeom prst="rect">
            <a:avLst/>
          </a:prstGeom>
          <a:noFill/>
          <a:ln>
            <a:noFill/>
          </a:ln>
        </p:spPr>
      </p:pic>
      <p:sp>
        <p:nvSpPr>
          <p:cNvPr id="193" name="Google Shape;193;p45"/>
          <p:cNvSpPr txBox="1"/>
          <p:nvPr>
            <p:ph idx="11" type="ftr"/>
          </p:nvPr>
        </p:nvSpPr>
        <p:spPr>
          <a:xfrm>
            <a:off x="228666" y="4787900"/>
            <a:ext cx="4114735" cy="166687"/>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Left panel title + 4 column">
  <p:cSld name="1_Left panel title + 4 column">
    <p:bg>
      <p:bgPr>
        <a:solidFill>
          <a:schemeClr val="accent2"/>
        </a:solidFill>
      </p:bgPr>
    </p:bg>
    <p:spTree>
      <p:nvGrpSpPr>
        <p:cNvPr id="194" name="Shape 194"/>
        <p:cNvGrpSpPr/>
        <p:nvPr/>
      </p:nvGrpSpPr>
      <p:grpSpPr>
        <a:xfrm>
          <a:off x="0" y="0"/>
          <a:ext cx="0" cy="0"/>
          <a:chOff x="0" y="0"/>
          <a:chExt cx="0" cy="0"/>
        </a:xfrm>
      </p:grpSpPr>
      <p:sp>
        <p:nvSpPr>
          <p:cNvPr id="195" name="Google Shape;195;p46"/>
          <p:cNvSpPr/>
          <p:nvPr/>
        </p:nvSpPr>
        <p:spPr>
          <a:xfrm>
            <a:off x="2304535" y="0"/>
            <a:ext cx="6839465" cy="5143500"/>
          </a:xfrm>
          <a:prstGeom prst="rect">
            <a:avLst/>
          </a:prstGeom>
          <a:solidFill>
            <a:schemeClr val="lt2"/>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200" u="none" cap="none" strike="noStrike">
              <a:solidFill>
                <a:srgbClr val="FFFFFF"/>
              </a:solidFill>
              <a:latin typeface="IBM Plex Sans"/>
              <a:ea typeface="IBM Plex Sans"/>
              <a:cs typeface="IBM Plex Sans"/>
              <a:sym typeface="IBM Plex Sans"/>
            </a:endParaRPr>
          </a:p>
        </p:txBody>
      </p:sp>
      <p:sp>
        <p:nvSpPr>
          <p:cNvPr id="196" name="Google Shape;196;p46"/>
          <p:cNvSpPr txBox="1"/>
          <p:nvPr>
            <p:ph idx="12" type="sldNum"/>
          </p:nvPr>
        </p:nvSpPr>
        <p:spPr>
          <a:xfrm>
            <a:off x="7086601" y="4787900"/>
            <a:ext cx="1828732" cy="166687"/>
          </a:xfrm>
          <a:prstGeom prst="rect">
            <a:avLst/>
          </a:prstGeom>
          <a:noFill/>
          <a:ln>
            <a:noFill/>
          </a:ln>
        </p:spPr>
        <p:txBody>
          <a:bodyPr anchorCtr="0" anchor="ctr" bIns="0" lIns="0" spcFirstLastPara="1" rIns="0" wrap="square" tIns="0">
            <a:noAutofit/>
          </a:bodyPr>
          <a:lstStyle>
            <a:lvl1pPr indent="0" lvl="0" marL="0" algn="r">
              <a:spcBef>
                <a:spcPts val="0"/>
              </a:spcBef>
              <a:buNone/>
              <a:defRPr b="0" i="0" sz="600" u="none" cap="none" strike="noStrike">
                <a:solidFill>
                  <a:schemeClr val="dk1"/>
                </a:solidFill>
                <a:latin typeface="IBM Plex Sans"/>
                <a:ea typeface="IBM Plex Sans"/>
                <a:cs typeface="IBM Plex Sans"/>
                <a:sym typeface="IBM Plex Sans"/>
              </a:defRPr>
            </a:lvl1pPr>
            <a:lvl2pPr indent="0" lvl="1" marL="0" algn="r">
              <a:spcBef>
                <a:spcPts val="0"/>
              </a:spcBef>
              <a:buNone/>
              <a:defRPr b="0" i="0" sz="600" u="none" cap="none" strike="noStrike">
                <a:solidFill>
                  <a:schemeClr val="dk1"/>
                </a:solidFill>
                <a:latin typeface="IBM Plex Sans"/>
                <a:ea typeface="IBM Plex Sans"/>
                <a:cs typeface="IBM Plex Sans"/>
                <a:sym typeface="IBM Plex Sans"/>
              </a:defRPr>
            </a:lvl2pPr>
            <a:lvl3pPr indent="0" lvl="2" marL="0" algn="r">
              <a:spcBef>
                <a:spcPts val="0"/>
              </a:spcBef>
              <a:buNone/>
              <a:defRPr b="0" i="0" sz="600" u="none" cap="none" strike="noStrike">
                <a:solidFill>
                  <a:schemeClr val="dk1"/>
                </a:solidFill>
                <a:latin typeface="IBM Plex Sans"/>
                <a:ea typeface="IBM Plex Sans"/>
                <a:cs typeface="IBM Plex Sans"/>
                <a:sym typeface="IBM Plex Sans"/>
              </a:defRPr>
            </a:lvl3pPr>
            <a:lvl4pPr indent="0" lvl="3" marL="0" algn="r">
              <a:spcBef>
                <a:spcPts val="0"/>
              </a:spcBef>
              <a:buNone/>
              <a:defRPr b="0" i="0" sz="600" u="none" cap="none" strike="noStrike">
                <a:solidFill>
                  <a:schemeClr val="dk1"/>
                </a:solidFill>
                <a:latin typeface="IBM Plex Sans"/>
                <a:ea typeface="IBM Plex Sans"/>
                <a:cs typeface="IBM Plex Sans"/>
                <a:sym typeface="IBM Plex Sans"/>
              </a:defRPr>
            </a:lvl4pPr>
            <a:lvl5pPr indent="0" lvl="4" marL="0" algn="r">
              <a:spcBef>
                <a:spcPts val="0"/>
              </a:spcBef>
              <a:buNone/>
              <a:defRPr b="0" i="0" sz="600" u="none" cap="none" strike="noStrike">
                <a:solidFill>
                  <a:schemeClr val="dk1"/>
                </a:solidFill>
                <a:latin typeface="IBM Plex Sans"/>
                <a:ea typeface="IBM Plex Sans"/>
                <a:cs typeface="IBM Plex Sans"/>
                <a:sym typeface="IBM Plex Sans"/>
              </a:defRPr>
            </a:lvl5pPr>
            <a:lvl6pPr indent="0" lvl="5" marL="0" algn="r">
              <a:spcBef>
                <a:spcPts val="0"/>
              </a:spcBef>
              <a:buNone/>
              <a:defRPr b="0" i="0" sz="600" u="none" cap="none" strike="noStrike">
                <a:solidFill>
                  <a:schemeClr val="dk1"/>
                </a:solidFill>
                <a:latin typeface="IBM Plex Sans"/>
                <a:ea typeface="IBM Plex Sans"/>
                <a:cs typeface="IBM Plex Sans"/>
                <a:sym typeface="IBM Plex Sans"/>
              </a:defRPr>
            </a:lvl6pPr>
            <a:lvl7pPr indent="0" lvl="6" marL="0" algn="r">
              <a:spcBef>
                <a:spcPts val="0"/>
              </a:spcBef>
              <a:buNone/>
              <a:defRPr b="0" i="0" sz="600" u="none" cap="none" strike="noStrike">
                <a:solidFill>
                  <a:schemeClr val="dk1"/>
                </a:solidFill>
                <a:latin typeface="IBM Plex Sans"/>
                <a:ea typeface="IBM Plex Sans"/>
                <a:cs typeface="IBM Plex Sans"/>
                <a:sym typeface="IBM Plex Sans"/>
              </a:defRPr>
            </a:lvl7pPr>
            <a:lvl8pPr indent="0" lvl="7" marL="0" algn="r">
              <a:spcBef>
                <a:spcPts val="0"/>
              </a:spcBef>
              <a:buNone/>
              <a:defRPr b="0" i="0" sz="600" u="none" cap="none" strike="noStrike">
                <a:solidFill>
                  <a:schemeClr val="dk1"/>
                </a:solidFill>
                <a:latin typeface="IBM Plex Sans"/>
                <a:ea typeface="IBM Plex Sans"/>
                <a:cs typeface="IBM Plex Sans"/>
                <a:sym typeface="IBM Plex Sans"/>
              </a:defRPr>
            </a:lvl8pPr>
            <a:lvl9pPr indent="0" lvl="8" marL="0" algn="r">
              <a:spcBef>
                <a:spcPts val="0"/>
              </a:spcBef>
              <a:buNone/>
              <a:defRPr b="0" i="0" sz="600" u="none" cap="none" strike="noStrike">
                <a:solidFill>
                  <a:schemeClr val="dk1"/>
                </a:solidFill>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US"/>
              <a:t>‹#›</a:t>
            </a:fld>
            <a:endParaRPr/>
          </a:p>
        </p:txBody>
      </p:sp>
      <p:sp>
        <p:nvSpPr>
          <p:cNvPr id="197" name="Google Shape;197;p46"/>
          <p:cNvSpPr txBox="1"/>
          <p:nvPr>
            <p:ph idx="1" type="body"/>
          </p:nvPr>
        </p:nvSpPr>
        <p:spPr>
          <a:xfrm>
            <a:off x="4791456" y="1243584"/>
            <a:ext cx="1833373" cy="3195066"/>
          </a:xfrm>
          <a:prstGeom prst="rect">
            <a:avLst/>
          </a:prstGeom>
          <a:noFill/>
          <a:ln>
            <a:noFill/>
          </a:ln>
        </p:spPr>
        <p:txBody>
          <a:bodyPr anchorCtr="0" anchor="t" bIns="0" lIns="0" spcFirstLastPara="1" rIns="0" wrap="square" tIns="0">
            <a:noAutofit/>
          </a:bodyPr>
          <a:lstStyle>
            <a:lvl1pPr indent="-228600" lvl="0" marL="457200" algn="l">
              <a:lnSpc>
                <a:spcPct val="130000"/>
              </a:lnSpc>
              <a:spcBef>
                <a:spcPts val="1100"/>
              </a:spcBef>
              <a:spcAft>
                <a:spcPts val="0"/>
              </a:spcAft>
              <a:buSzPts val="990"/>
              <a:buNone/>
              <a:defRPr b="0" i="0" sz="1100">
                <a:solidFill>
                  <a:schemeClr val="dk1"/>
                </a:solidFill>
                <a:latin typeface="IBM Plex Sans"/>
                <a:ea typeface="IBM Plex Sans"/>
                <a:cs typeface="IBM Plex Sans"/>
                <a:sym typeface="IBM Plex Sans"/>
              </a:defRPr>
            </a:lvl1pPr>
            <a:lvl2pPr indent="-299719" lvl="1" marL="914400" algn="l">
              <a:lnSpc>
                <a:spcPct val="110000"/>
              </a:lnSpc>
              <a:spcBef>
                <a:spcPts val="1100"/>
              </a:spcBef>
              <a:spcAft>
                <a:spcPts val="0"/>
              </a:spcAft>
              <a:buClr>
                <a:schemeClr val="lt1"/>
              </a:buClr>
              <a:buSzPts val="1120"/>
              <a:buChar char="–"/>
              <a:defRPr b="0" i="0">
                <a:solidFill>
                  <a:schemeClr val="lt2"/>
                </a:solidFill>
                <a:latin typeface="IBM Plex Sans"/>
                <a:ea typeface="IBM Plex Sans"/>
                <a:cs typeface="IBM Plex Sans"/>
                <a:sym typeface="IBM Plex Sans"/>
              </a:defRPr>
            </a:lvl2pPr>
            <a:lvl3pPr indent="-299719" lvl="2" marL="1371600" algn="l">
              <a:lnSpc>
                <a:spcPct val="110000"/>
              </a:lnSpc>
              <a:spcBef>
                <a:spcPts val="1100"/>
              </a:spcBef>
              <a:spcAft>
                <a:spcPts val="0"/>
              </a:spcAft>
              <a:buClr>
                <a:schemeClr val="lt1"/>
              </a:buClr>
              <a:buSzPts val="1120"/>
              <a:buChar char="•"/>
              <a:defRPr b="0" i="0">
                <a:solidFill>
                  <a:schemeClr val="lt2"/>
                </a:solidFill>
                <a:latin typeface="IBM Plex Sans"/>
                <a:ea typeface="IBM Plex Sans"/>
                <a:cs typeface="IBM Plex Sans"/>
                <a:sym typeface="IBM Plex Sans"/>
              </a:defRPr>
            </a:lvl3pPr>
            <a:lvl4pPr indent="-299719" lvl="3" marL="1828800" algn="l">
              <a:lnSpc>
                <a:spcPct val="110000"/>
              </a:lnSpc>
              <a:spcBef>
                <a:spcPts val="1100"/>
              </a:spcBef>
              <a:spcAft>
                <a:spcPts val="0"/>
              </a:spcAft>
              <a:buClr>
                <a:schemeClr val="lt1"/>
              </a:buClr>
              <a:buSzPts val="1120"/>
              <a:buChar char="–"/>
              <a:defRPr b="0" i="0">
                <a:solidFill>
                  <a:schemeClr val="lt2"/>
                </a:solidFill>
                <a:latin typeface="IBM Plex Sans"/>
                <a:ea typeface="IBM Plex Sans"/>
                <a:cs typeface="IBM Plex Sans"/>
                <a:sym typeface="IBM Plex Sans"/>
              </a:defRPr>
            </a:lvl4pPr>
            <a:lvl5pPr indent="-299720" lvl="4" marL="2286000" algn="l">
              <a:lnSpc>
                <a:spcPct val="110000"/>
              </a:lnSpc>
              <a:spcBef>
                <a:spcPts val="1100"/>
              </a:spcBef>
              <a:spcAft>
                <a:spcPts val="0"/>
              </a:spcAft>
              <a:buClr>
                <a:schemeClr val="lt1"/>
              </a:buClr>
              <a:buSzPts val="1120"/>
              <a:buChar char="»"/>
              <a:defRPr b="0" i="0">
                <a:solidFill>
                  <a:schemeClr val="lt2"/>
                </a:solidFill>
                <a:latin typeface="IBM Plex Sans"/>
                <a:ea typeface="IBM Plex Sans"/>
                <a:cs typeface="IBM Plex Sans"/>
                <a:sym typeface="IBM Plex Sans"/>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98" name="Google Shape;198;p46"/>
          <p:cNvSpPr txBox="1"/>
          <p:nvPr>
            <p:ph idx="2" type="body"/>
          </p:nvPr>
        </p:nvSpPr>
        <p:spPr>
          <a:xfrm>
            <a:off x="7086600" y="1243584"/>
            <a:ext cx="1833373" cy="3182811"/>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100"/>
              </a:spcBef>
              <a:spcAft>
                <a:spcPts val="0"/>
              </a:spcAft>
              <a:buSzPts val="1260"/>
              <a:buNone/>
              <a:defRPr sz="1400">
                <a:solidFill>
                  <a:schemeClr val="accent2"/>
                </a:solidFill>
                <a:latin typeface="IBM Plex Sans"/>
                <a:ea typeface="IBM Plex Sans"/>
                <a:cs typeface="IBM Plex Sans"/>
                <a:sym typeface="IBM Plex Sans"/>
              </a:defRPr>
            </a:lvl1pPr>
            <a:lvl2pPr indent="-299719" lvl="1" marL="914400" algn="l">
              <a:lnSpc>
                <a:spcPct val="110000"/>
              </a:lnSpc>
              <a:spcBef>
                <a:spcPts val="1100"/>
              </a:spcBef>
              <a:spcAft>
                <a:spcPts val="0"/>
              </a:spcAft>
              <a:buClr>
                <a:schemeClr val="lt1"/>
              </a:buClr>
              <a:buSzPts val="1120"/>
              <a:buChar char="–"/>
              <a:defRPr b="0" i="0">
                <a:solidFill>
                  <a:schemeClr val="lt2"/>
                </a:solidFill>
                <a:latin typeface="IBM Plex Sans"/>
                <a:ea typeface="IBM Plex Sans"/>
                <a:cs typeface="IBM Plex Sans"/>
                <a:sym typeface="IBM Plex Sans"/>
              </a:defRPr>
            </a:lvl2pPr>
            <a:lvl3pPr indent="-299719" lvl="2" marL="1371600" algn="l">
              <a:lnSpc>
                <a:spcPct val="110000"/>
              </a:lnSpc>
              <a:spcBef>
                <a:spcPts val="1100"/>
              </a:spcBef>
              <a:spcAft>
                <a:spcPts val="0"/>
              </a:spcAft>
              <a:buClr>
                <a:schemeClr val="lt1"/>
              </a:buClr>
              <a:buSzPts val="1120"/>
              <a:buChar char="•"/>
              <a:defRPr b="0" i="0">
                <a:solidFill>
                  <a:schemeClr val="lt2"/>
                </a:solidFill>
                <a:latin typeface="IBM Plex Sans"/>
                <a:ea typeface="IBM Plex Sans"/>
                <a:cs typeface="IBM Plex Sans"/>
                <a:sym typeface="IBM Plex Sans"/>
              </a:defRPr>
            </a:lvl3pPr>
            <a:lvl4pPr indent="-299719" lvl="3" marL="1828800" algn="l">
              <a:lnSpc>
                <a:spcPct val="110000"/>
              </a:lnSpc>
              <a:spcBef>
                <a:spcPts val="1100"/>
              </a:spcBef>
              <a:spcAft>
                <a:spcPts val="0"/>
              </a:spcAft>
              <a:buClr>
                <a:schemeClr val="lt1"/>
              </a:buClr>
              <a:buSzPts val="1120"/>
              <a:buChar char="–"/>
              <a:defRPr b="0" i="0">
                <a:solidFill>
                  <a:schemeClr val="lt2"/>
                </a:solidFill>
                <a:latin typeface="IBM Plex Sans"/>
                <a:ea typeface="IBM Plex Sans"/>
                <a:cs typeface="IBM Plex Sans"/>
                <a:sym typeface="IBM Plex Sans"/>
              </a:defRPr>
            </a:lvl4pPr>
            <a:lvl5pPr indent="-299720" lvl="4" marL="2286000" algn="l">
              <a:lnSpc>
                <a:spcPct val="110000"/>
              </a:lnSpc>
              <a:spcBef>
                <a:spcPts val="1100"/>
              </a:spcBef>
              <a:spcAft>
                <a:spcPts val="0"/>
              </a:spcAft>
              <a:buClr>
                <a:schemeClr val="lt1"/>
              </a:buClr>
              <a:buSzPts val="1120"/>
              <a:buChar char="»"/>
              <a:defRPr b="0" i="0">
                <a:solidFill>
                  <a:schemeClr val="lt2"/>
                </a:solidFill>
                <a:latin typeface="IBM Plex Sans"/>
                <a:ea typeface="IBM Plex Sans"/>
                <a:cs typeface="IBM Plex Sans"/>
                <a:sym typeface="IBM Plex Sans"/>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99" name="Google Shape;199;p46"/>
          <p:cNvSpPr txBox="1"/>
          <p:nvPr>
            <p:ph idx="3" type="body"/>
          </p:nvPr>
        </p:nvSpPr>
        <p:spPr>
          <a:xfrm>
            <a:off x="219456" y="173736"/>
            <a:ext cx="1892807" cy="841248"/>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100"/>
              </a:spcBef>
              <a:spcAft>
                <a:spcPts val="0"/>
              </a:spcAft>
              <a:buSzPts val="1800"/>
              <a:buNone/>
              <a:defRPr sz="2000">
                <a:solidFill>
                  <a:schemeClr val="lt2"/>
                </a:solidFill>
              </a:defRPr>
            </a:lvl1pPr>
            <a:lvl2pPr indent="-228600" lvl="1" marL="914400" algn="l">
              <a:lnSpc>
                <a:spcPct val="110000"/>
              </a:lnSpc>
              <a:spcBef>
                <a:spcPts val="1100"/>
              </a:spcBef>
              <a:spcAft>
                <a:spcPts val="0"/>
              </a:spcAft>
              <a:buSzPts val="1120"/>
              <a:buNone/>
              <a:defRPr/>
            </a:lvl2pPr>
            <a:lvl3pPr indent="-320039" lvl="2" marL="1371600" algn="l">
              <a:lnSpc>
                <a:spcPct val="110000"/>
              </a:lnSpc>
              <a:spcBef>
                <a:spcPts val="1100"/>
              </a:spcBef>
              <a:spcAft>
                <a:spcPts val="0"/>
              </a:spcAft>
              <a:buSzPts val="1440"/>
              <a:buChar char="•"/>
              <a:defRPr/>
            </a:lvl3pPr>
            <a:lvl4pPr indent="-320039" lvl="3" marL="1828800" algn="l">
              <a:lnSpc>
                <a:spcPct val="110000"/>
              </a:lnSpc>
              <a:spcBef>
                <a:spcPts val="1100"/>
              </a:spcBef>
              <a:spcAft>
                <a:spcPts val="0"/>
              </a:spcAft>
              <a:buSzPts val="1440"/>
              <a:buChar char="–"/>
              <a:defRPr/>
            </a:lvl4pPr>
            <a:lvl5pPr indent="-320039" lvl="4" marL="2286000" algn="l">
              <a:lnSpc>
                <a:spcPct val="110000"/>
              </a:lnSpc>
              <a:spcBef>
                <a:spcPts val="1100"/>
              </a:spcBef>
              <a:spcAft>
                <a:spcPts val="0"/>
              </a:spcAft>
              <a:buSzPts val="144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00" name="Google Shape;200;p46"/>
          <p:cNvSpPr txBox="1"/>
          <p:nvPr>
            <p:ph idx="4" type="body"/>
          </p:nvPr>
        </p:nvSpPr>
        <p:spPr>
          <a:xfrm>
            <a:off x="219456" y="1243584"/>
            <a:ext cx="1837944" cy="1328166"/>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100"/>
              </a:spcBef>
              <a:spcAft>
                <a:spcPts val="0"/>
              </a:spcAft>
              <a:buSzPts val="1260"/>
              <a:buNone/>
              <a:defRPr>
                <a:solidFill>
                  <a:schemeClr val="lt2"/>
                </a:solidFill>
              </a:defRPr>
            </a:lvl1pPr>
            <a:lvl2pPr indent="-228600" lvl="1" marL="914400" algn="l">
              <a:lnSpc>
                <a:spcPct val="110000"/>
              </a:lnSpc>
              <a:spcBef>
                <a:spcPts val="1100"/>
              </a:spcBef>
              <a:spcAft>
                <a:spcPts val="0"/>
              </a:spcAft>
              <a:buSzPts val="1120"/>
              <a:buNone/>
              <a:defRPr/>
            </a:lvl2pPr>
            <a:lvl3pPr indent="-320039" lvl="2" marL="1371600" algn="l">
              <a:lnSpc>
                <a:spcPct val="110000"/>
              </a:lnSpc>
              <a:spcBef>
                <a:spcPts val="1100"/>
              </a:spcBef>
              <a:spcAft>
                <a:spcPts val="0"/>
              </a:spcAft>
              <a:buSzPts val="1440"/>
              <a:buChar char="•"/>
              <a:defRPr/>
            </a:lvl3pPr>
            <a:lvl4pPr indent="-320039" lvl="3" marL="1828800" algn="l">
              <a:lnSpc>
                <a:spcPct val="110000"/>
              </a:lnSpc>
              <a:spcBef>
                <a:spcPts val="1100"/>
              </a:spcBef>
              <a:spcAft>
                <a:spcPts val="0"/>
              </a:spcAft>
              <a:buSzPts val="1440"/>
              <a:buChar char="–"/>
              <a:defRPr/>
            </a:lvl4pPr>
            <a:lvl5pPr indent="-320039" lvl="4" marL="2286000" algn="l">
              <a:lnSpc>
                <a:spcPct val="110000"/>
              </a:lnSpc>
              <a:spcBef>
                <a:spcPts val="1100"/>
              </a:spcBef>
              <a:spcAft>
                <a:spcPts val="0"/>
              </a:spcAft>
              <a:buSzPts val="144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01" name="Google Shape;201;p46"/>
          <p:cNvSpPr txBox="1"/>
          <p:nvPr>
            <p:ph idx="5" type="body"/>
          </p:nvPr>
        </p:nvSpPr>
        <p:spPr>
          <a:xfrm>
            <a:off x="2505456" y="1243584"/>
            <a:ext cx="1828800" cy="3252216"/>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100"/>
              </a:spcBef>
              <a:spcAft>
                <a:spcPts val="0"/>
              </a:spcAft>
              <a:buSzPts val="1620"/>
              <a:buNone/>
              <a:defRPr/>
            </a:lvl1pPr>
            <a:lvl2pPr indent="-320040" lvl="1" marL="914400" algn="l">
              <a:lnSpc>
                <a:spcPct val="110000"/>
              </a:lnSpc>
              <a:spcBef>
                <a:spcPts val="1100"/>
              </a:spcBef>
              <a:spcAft>
                <a:spcPts val="0"/>
              </a:spcAft>
              <a:buSzPts val="1440"/>
              <a:buChar char="–"/>
              <a:defRPr/>
            </a:lvl2pPr>
            <a:lvl3pPr indent="-320039" lvl="2" marL="1371600" algn="l">
              <a:lnSpc>
                <a:spcPct val="110000"/>
              </a:lnSpc>
              <a:spcBef>
                <a:spcPts val="1100"/>
              </a:spcBef>
              <a:spcAft>
                <a:spcPts val="0"/>
              </a:spcAft>
              <a:buSzPts val="1440"/>
              <a:buChar char="•"/>
              <a:defRPr/>
            </a:lvl3pPr>
            <a:lvl4pPr indent="-320039" lvl="3" marL="1828800" algn="l">
              <a:lnSpc>
                <a:spcPct val="110000"/>
              </a:lnSpc>
              <a:spcBef>
                <a:spcPts val="1100"/>
              </a:spcBef>
              <a:spcAft>
                <a:spcPts val="0"/>
              </a:spcAft>
              <a:buSzPts val="1440"/>
              <a:buChar char="–"/>
              <a:defRPr/>
            </a:lvl4pPr>
            <a:lvl5pPr indent="-320039" lvl="4" marL="2286000" algn="l">
              <a:lnSpc>
                <a:spcPct val="110000"/>
              </a:lnSpc>
              <a:spcBef>
                <a:spcPts val="1100"/>
              </a:spcBef>
              <a:spcAft>
                <a:spcPts val="0"/>
              </a:spcAft>
              <a:buSzPts val="144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pic>
        <p:nvPicPr>
          <p:cNvPr id="202" name="Google Shape;202;p46"/>
          <p:cNvPicPr preferRelativeResize="0"/>
          <p:nvPr/>
        </p:nvPicPr>
        <p:blipFill rotWithShape="1">
          <a:blip r:embed="rId2">
            <a:alphaModFix/>
          </a:blip>
          <a:srcRect b="0" l="0" r="0" t="0"/>
          <a:stretch/>
        </p:blipFill>
        <p:spPr>
          <a:xfrm>
            <a:off x="7789331" y="128929"/>
            <a:ext cx="1126001" cy="350899"/>
          </a:xfrm>
          <a:prstGeom prst="rect">
            <a:avLst/>
          </a:prstGeom>
          <a:noFill/>
          <a:ln>
            <a:noFill/>
          </a:ln>
        </p:spPr>
      </p:pic>
      <p:sp>
        <p:nvSpPr>
          <p:cNvPr id="203" name="Google Shape;203;p46"/>
          <p:cNvSpPr txBox="1"/>
          <p:nvPr>
            <p:ph idx="11" type="ftr"/>
          </p:nvPr>
        </p:nvSpPr>
        <p:spPr>
          <a:xfrm>
            <a:off x="228666" y="4787900"/>
            <a:ext cx="4114735" cy="166687"/>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ft panel title + image">
  <p:cSld name="Left panel title + image">
    <p:bg>
      <p:bgPr>
        <a:solidFill>
          <a:schemeClr val="lt1"/>
        </a:solidFill>
      </p:bgPr>
    </p:bg>
    <p:spTree>
      <p:nvGrpSpPr>
        <p:cNvPr id="204" name="Shape 204"/>
        <p:cNvGrpSpPr/>
        <p:nvPr/>
      </p:nvGrpSpPr>
      <p:grpSpPr>
        <a:xfrm>
          <a:off x="0" y="0"/>
          <a:ext cx="0" cy="0"/>
          <a:chOff x="0" y="0"/>
          <a:chExt cx="0" cy="0"/>
        </a:xfrm>
      </p:grpSpPr>
      <p:sp>
        <p:nvSpPr>
          <p:cNvPr id="205" name="Google Shape;205;p47"/>
          <p:cNvSpPr/>
          <p:nvPr/>
        </p:nvSpPr>
        <p:spPr>
          <a:xfrm>
            <a:off x="2304535" y="0"/>
            <a:ext cx="6839465" cy="5143500"/>
          </a:xfrm>
          <a:prstGeom prst="rect">
            <a:avLst/>
          </a:pr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200" u="none" cap="none" strike="noStrike">
              <a:solidFill>
                <a:srgbClr val="FFFFFF"/>
              </a:solidFill>
              <a:latin typeface="IBM Plex Sans"/>
              <a:ea typeface="IBM Plex Sans"/>
              <a:cs typeface="IBM Plex Sans"/>
              <a:sym typeface="IBM Plex Sans"/>
            </a:endParaRPr>
          </a:p>
        </p:txBody>
      </p:sp>
      <p:pic>
        <p:nvPicPr>
          <p:cNvPr id="206" name="Google Shape;206;p47"/>
          <p:cNvPicPr preferRelativeResize="0"/>
          <p:nvPr/>
        </p:nvPicPr>
        <p:blipFill rotWithShape="1">
          <a:blip r:embed="rId2">
            <a:alphaModFix/>
          </a:blip>
          <a:srcRect b="0" l="0" r="0" t="0"/>
          <a:stretch/>
        </p:blipFill>
        <p:spPr>
          <a:xfrm>
            <a:off x="7549414" y="0"/>
            <a:ext cx="1594586" cy="612648"/>
          </a:xfrm>
          <a:prstGeom prst="rect">
            <a:avLst/>
          </a:prstGeom>
          <a:noFill/>
          <a:ln>
            <a:noFill/>
          </a:ln>
        </p:spPr>
      </p:pic>
      <p:sp>
        <p:nvSpPr>
          <p:cNvPr id="207" name="Google Shape;207;p47"/>
          <p:cNvSpPr/>
          <p:nvPr>
            <p:ph idx="2" type="pic"/>
          </p:nvPr>
        </p:nvSpPr>
        <p:spPr>
          <a:xfrm>
            <a:off x="2286000" y="0"/>
            <a:ext cx="6858000" cy="5148072"/>
          </a:xfrm>
          <a:prstGeom prst="rect">
            <a:avLst/>
          </a:prstGeom>
          <a:solidFill>
            <a:schemeClr val="lt2"/>
          </a:solidFill>
          <a:ln>
            <a:noFill/>
          </a:ln>
        </p:spPr>
      </p:sp>
      <p:sp>
        <p:nvSpPr>
          <p:cNvPr id="208" name="Google Shape;208;p47"/>
          <p:cNvSpPr txBox="1"/>
          <p:nvPr>
            <p:ph idx="12" type="sldNum"/>
          </p:nvPr>
        </p:nvSpPr>
        <p:spPr>
          <a:xfrm>
            <a:off x="7086601" y="4787900"/>
            <a:ext cx="1828732" cy="166687"/>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09" name="Google Shape;209;p47"/>
          <p:cNvSpPr txBox="1"/>
          <p:nvPr>
            <p:ph idx="1" type="body"/>
          </p:nvPr>
        </p:nvSpPr>
        <p:spPr>
          <a:xfrm>
            <a:off x="219779" y="4327588"/>
            <a:ext cx="1865621" cy="166688"/>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100"/>
              </a:spcBef>
              <a:spcAft>
                <a:spcPts val="0"/>
              </a:spcAft>
              <a:buSzPts val="900"/>
              <a:buNone/>
              <a:defRPr b="0" i="1" sz="1000">
                <a:solidFill>
                  <a:schemeClr val="dk2"/>
                </a:solidFill>
                <a:latin typeface="IBM Plex Sans"/>
                <a:ea typeface="IBM Plex Sans"/>
                <a:cs typeface="IBM Plex Sans"/>
                <a:sym typeface="IBM Plex Sans"/>
              </a:defRPr>
            </a:lvl1pPr>
            <a:lvl2pPr indent="-320040" lvl="1" marL="914400" algn="l">
              <a:lnSpc>
                <a:spcPct val="110000"/>
              </a:lnSpc>
              <a:spcBef>
                <a:spcPts val="1100"/>
              </a:spcBef>
              <a:spcAft>
                <a:spcPts val="0"/>
              </a:spcAft>
              <a:buSzPts val="1440"/>
              <a:buChar char="–"/>
              <a:defRPr/>
            </a:lvl2pPr>
            <a:lvl3pPr indent="-320039" lvl="2" marL="1371600" algn="l">
              <a:lnSpc>
                <a:spcPct val="110000"/>
              </a:lnSpc>
              <a:spcBef>
                <a:spcPts val="1100"/>
              </a:spcBef>
              <a:spcAft>
                <a:spcPts val="0"/>
              </a:spcAft>
              <a:buSzPts val="1440"/>
              <a:buChar char="•"/>
              <a:defRPr/>
            </a:lvl3pPr>
            <a:lvl4pPr indent="-320039" lvl="3" marL="1828800" algn="l">
              <a:lnSpc>
                <a:spcPct val="110000"/>
              </a:lnSpc>
              <a:spcBef>
                <a:spcPts val="1100"/>
              </a:spcBef>
              <a:spcAft>
                <a:spcPts val="0"/>
              </a:spcAft>
              <a:buSzPts val="1440"/>
              <a:buChar char="–"/>
              <a:defRPr/>
            </a:lvl4pPr>
            <a:lvl5pPr indent="-320039" lvl="4" marL="2286000" algn="l">
              <a:lnSpc>
                <a:spcPct val="110000"/>
              </a:lnSpc>
              <a:spcBef>
                <a:spcPts val="1100"/>
              </a:spcBef>
              <a:spcAft>
                <a:spcPts val="0"/>
              </a:spcAft>
              <a:buSzPts val="144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10" name="Google Shape;210;p47"/>
          <p:cNvSpPr txBox="1"/>
          <p:nvPr>
            <p:ph idx="3" type="body"/>
          </p:nvPr>
        </p:nvSpPr>
        <p:spPr>
          <a:xfrm>
            <a:off x="219456" y="173736"/>
            <a:ext cx="1892807" cy="841248"/>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100"/>
              </a:spcBef>
              <a:spcAft>
                <a:spcPts val="0"/>
              </a:spcAft>
              <a:buSzPts val="1800"/>
              <a:buNone/>
              <a:defRPr sz="2000"/>
            </a:lvl1pPr>
            <a:lvl2pPr indent="-320040" lvl="1" marL="914400" algn="l">
              <a:lnSpc>
                <a:spcPct val="110000"/>
              </a:lnSpc>
              <a:spcBef>
                <a:spcPts val="1100"/>
              </a:spcBef>
              <a:spcAft>
                <a:spcPts val="0"/>
              </a:spcAft>
              <a:buSzPts val="1440"/>
              <a:buChar char="–"/>
              <a:defRPr/>
            </a:lvl2pPr>
            <a:lvl3pPr indent="-320039" lvl="2" marL="1371600" algn="l">
              <a:lnSpc>
                <a:spcPct val="110000"/>
              </a:lnSpc>
              <a:spcBef>
                <a:spcPts val="1100"/>
              </a:spcBef>
              <a:spcAft>
                <a:spcPts val="0"/>
              </a:spcAft>
              <a:buSzPts val="1440"/>
              <a:buChar char="•"/>
              <a:defRPr/>
            </a:lvl3pPr>
            <a:lvl4pPr indent="-320039" lvl="3" marL="1828800" algn="l">
              <a:lnSpc>
                <a:spcPct val="110000"/>
              </a:lnSpc>
              <a:spcBef>
                <a:spcPts val="1100"/>
              </a:spcBef>
              <a:spcAft>
                <a:spcPts val="0"/>
              </a:spcAft>
              <a:buSzPts val="1440"/>
              <a:buChar char="–"/>
              <a:defRPr/>
            </a:lvl4pPr>
            <a:lvl5pPr indent="-320039" lvl="4" marL="2286000" algn="l">
              <a:lnSpc>
                <a:spcPct val="110000"/>
              </a:lnSpc>
              <a:spcBef>
                <a:spcPts val="1100"/>
              </a:spcBef>
              <a:spcAft>
                <a:spcPts val="0"/>
              </a:spcAft>
              <a:buSzPts val="144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11" name="Google Shape;211;p47"/>
          <p:cNvSpPr txBox="1"/>
          <p:nvPr>
            <p:ph idx="4" type="body"/>
          </p:nvPr>
        </p:nvSpPr>
        <p:spPr>
          <a:xfrm>
            <a:off x="219457" y="1243584"/>
            <a:ext cx="1837944" cy="1328166"/>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100"/>
              </a:spcBef>
              <a:spcAft>
                <a:spcPts val="0"/>
              </a:spcAft>
              <a:buSzPts val="1620"/>
              <a:buNone/>
              <a:defRPr/>
            </a:lvl1pPr>
            <a:lvl2pPr indent="-320040" lvl="1" marL="914400" algn="l">
              <a:lnSpc>
                <a:spcPct val="110000"/>
              </a:lnSpc>
              <a:spcBef>
                <a:spcPts val="1100"/>
              </a:spcBef>
              <a:spcAft>
                <a:spcPts val="0"/>
              </a:spcAft>
              <a:buSzPts val="1440"/>
              <a:buChar char="–"/>
              <a:defRPr/>
            </a:lvl2pPr>
            <a:lvl3pPr indent="-320039" lvl="2" marL="1371600" algn="l">
              <a:lnSpc>
                <a:spcPct val="110000"/>
              </a:lnSpc>
              <a:spcBef>
                <a:spcPts val="1100"/>
              </a:spcBef>
              <a:spcAft>
                <a:spcPts val="0"/>
              </a:spcAft>
              <a:buSzPts val="1440"/>
              <a:buChar char="•"/>
              <a:defRPr/>
            </a:lvl3pPr>
            <a:lvl4pPr indent="-320039" lvl="3" marL="1828800" algn="l">
              <a:lnSpc>
                <a:spcPct val="110000"/>
              </a:lnSpc>
              <a:spcBef>
                <a:spcPts val="1100"/>
              </a:spcBef>
              <a:spcAft>
                <a:spcPts val="0"/>
              </a:spcAft>
              <a:buSzPts val="1440"/>
              <a:buChar char="–"/>
              <a:defRPr/>
            </a:lvl4pPr>
            <a:lvl5pPr indent="-320039" lvl="4" marL="2286000" algn="l">
              <a:lnSpc>
                <a:spcPct val="110000"/>
              </a:lnSpc>
              <a:spcBef>
                <a:spcPts val="1100"/>
              </a:spcBef>
              <a:spcAft>
                <a:spcPts val="0"/>
              </a:spcAft>
              <a:buSzPts val="144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12" name="Google Shape;212;p47"/>
          <p:cNvSpPr txBox="1"/>
          <p:nvPr>
            <p:ph idx="11" type="ftr"/>
          </p:nvPr>
        </p:nvSpPr>
        <p:spPr>
          <a:xfrm>
            <a:off x="228666" y="4787900"/>
            <a:ext cx="4114735" cy="166687"/>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 (split background)">
  <p:cSld name="Title + 2 column (split background)">
    <p:bg>
      <p:bgPr>
        <a:solidFill>
          <a:schemeClr val="lt2"/>
        </a:solidFill>
      </p:bgPr>
    </p:bg>
    <p:spTree>
      <p:nvGrpSpPr>
        <p:cNvPr id="213" name="Shape 213"/>
        <p:cNvGrpSpPr/>
        <p:nvPr/>
      </p:nvGrpSpPr>
      <p:grpSpPr>
        <a:xfrm>
          <a:off x="0" y="0"/>
          <a:ext cx="0" cy="0"/>
          <a:chOff x="0" y="0"/>
          <a:chExt cx="0" cy="0"/>
        </a:xfrm>
      </p:grpSpPr>
      <p:sp>
        <p:nvSpPr>
          <p:cNvPr id="214" name="Google Shape;214;p48"/>
          <p:cNvSpPr/>
          <p:nvPr/>
        </p:nvSpPr>
        <p:spPr>
          <a:xfrm>
            <a:off x="4572000" y="0"/>
            <a:ext cx="4572000" cy="5143500"/>
          </a:xfrm>
          <a:prstGeom prst="rect">
            <a:avLst/>
          </a:pr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200" u="none" cap="none" strike="noStrike">
              <a:solidFill>
                <a:srgbClr val="FFFFFF"/>
              </a:solidFill>
              <a:latin typeface="IBM Plex Sans"/>
              <a:ea typeface="IBM Plex Sans"/>
              <a:cs typeface="IBM Plex Sans"/>
              <a:sym typeface="IBM Plex Sans"/>
            </a:endParaRPr>
          </a:p>
        </p:txBody>
      </p:sp>
      <p:sp>
        <p:nvSpPr>
          <p:cNvPr id="215" name="Google Shape;215;p48"/>
          <p:cNvSpPr txBox="1"/>
          <p:nvPr>
            <p:ph type="title"/>
          </p:nvPr>
        </p:nvSpPr>
        <p:spPr>
          <a:xfrm>
            <a:off x="210311" y="201168"/>
            <a:ext cx="4114735" cy="804672"/>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16" name="Google Shape;216;p48"/>
          <p:cNvSpPr txBox="1"/>
          <p:nvPr>
            <p:ph idx="1" type="body"/>
          </p:nvPr>
        </p:nvSpPr>
        <p:spPr>
          <a:xfrm>
            <a:off x="4791456" y="1243584"/>
            <a:ext cx="4142232" cy="3279648"/>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100"/>
              </a:spcBef>
              <a:spcAft>
                <a:spcPts val="0"/>
              </a:spcAft>
              <a:buSzPts val="1260"/>
              <a:buNone/>
              <a:defRPr sz="1400"/>
            </a:lvl1pPr>
            <a:lvl2pPr indent="-320040" lvl="1" marL="914400" algn="l">
              <a:lnSpc>
                <a:spcPct val="110000"/>
              </a:lnSpc>
              <a:spcBef>
                <a:spcPts val="1100"/>
              </a:spcBef>
              <a:spcAft>
                <a:spcPts val="0"/>
              </a:spcAft>
              <a:buSzPts val="1440"/>
              <a:buChar char="–"/>
              <a:defRPr/>
            </a:lvl2pPr>
            <a:lvl3pPr indent="-320039" lvl="2" marL="1371600" algn="l">
              <a:lnSpc>
                <a:spcPct val="110000"/>
              </a:lnSpc>
              <a:spcBef>
                <a:spcPts val="1100"/>
              </a:spcBef>
              <a:spcAft>
                <a:spcPts val="0"/>
              </a:spcAft>
              <a:buSzPts val="1440"/>
              <a:buChar char="•"/>
              <a:defRPr/>
            </a:lvl3pPr>
            <a:lvl4pPr indent="-320039" lvl="3" marL="1828800" algn="l">
              <a:lnSpc>
                <a:spcPct val="110000"/>
              </a:lnSpc>
              <a:spcBef>
                <a:spcPts val="1100"/>
              </a:spcBef>
              <a:spcAft>
                <a:spcPts val="0"/>
              </a:spcAft>
              <a:buSzPts val="1440"/>
              <a:buChar char="–"/>
              <a:defRPr/>
            </a:lvl4pPr>
            <a:lvl5pPr indent="-320039" lvl="4" marL="2286000" algn="l">
              <a:lnSpc>
                <a:spcPct val="110000"/>
              </a:lnSpc>
              <a:spcBef>
                <a:spcPts val="1100"/>
              </a:spcBef>
              <a:spcAft>
                <a:spcPts val="0"/>
              </a:spcAft>
              <a:buSzPts val="144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17" name="Google Shape;217;p48"/>
          <p:cNvSpPr txBox="1"/>
          <p:nvPr>
            <p:ph idx="2" type="body"/>
          </p:nvPr>
        </p:nvSpPr>
        <p:spPr>
          <a:xfrm>
            <a:off x="219456" y="1243584"/>
            <a:ext cx="4123944" cy="3252216"/>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100"/>
              </a:spcBef>
              <a:spcAft>
                <a:spcPts val="0"/>
              </a:spcAft>
              <a:buSzPts val="1620"/>
              <a:buNone/>
              <a:defRPr/>
            </a:lvl1pPr>
            <a:lvl2pPr indent="-320040" lvl="1" marL="914400" algn="l">
              <a:lnSpc>
                <a:spcPct val="110000"/>
              </a:lnSpc>
              <a:spcBef>
                <a:spcPts val="1100"/>
              </a:spcBef>
              <a:spcAft>
                <a:spcPts val="0"/>
              </a:spcAft>
              <a:buSzPts val="1440"/>
              <a:buChar char="–"/>
              <a:defRPr/>
            </a:lvl2pPr>
            <a:lvl3pPr indent="-320039" lvl="2" marL="1371600" algn="l">
              <a:lnSpc>
                <a:spcPct val="110000"/>
              </a:lnSpc>
              <a:spcBef>
                <a:spcPts val="1100"/>
              </a:spcBef>
              <a:spcAft>
                <a:spcPts val="0"/>
              </a:spcAft>
              <a:buSzPts val="1440"/>
              <a:buChar char="•"/>
              <a:defRPr/>
            </a:lvl3pPr>
            <a:lvl4pPr indent="-320039" lvl="3" marL="1828800" algn="l">
              <a:lnSpc>
                <a:spcPct val="110000"/>
              </a:lnSpc>
              <a:spcBef>
                <a:spcPts val="1100"/>
              </a:spcBef>
              <a:spcAft>
                <a:spcPts val="0"/>
              </a:spcAft>
              <a:buSzPts val="1440"/>
              <a:buChar char="–"/>
              <a:defRPr/>
            </a:lvl4pPr>
            <a:lvl5pPr indent="-320039" lvl="4" marL="2286000" algn="l">
              <a:lnSpc>
                <a:spcPct val="110000"/>
              </a:lnSpc>
              <a:spcBef>
                <a:spcPts val="1100"/>
              </a:spcBef>
              <a:spcAft>
                <a:spcPts val="0"/>
              </a:spcAft>
              <a:buSzPts val="144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18" name="Google Shape;218;p48"/>
          <p:cNvSpPr txBox="1"/>
          <p:nvPr>
            <p:ph idx="12" type="sldNum"/>
          </p:nvPr>
        </p:nvSpPr>
        <p:spPr>
          <a:xfrm>
            <a:off x="7086601" y="4787900"/>
            <a:ext cx="1828732" cy="166687"/>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219" name="Google Shape;219;p48"/>
          <p:cNvPicPr preferRelativeResize="0"/>
          <p:nvPr/>
        </p:nvPicPr>
        <p:blipFill rotWithShape="1">
          <a:blip r:embed="rId2">
            <a:alphaModFix/>
          </a:blip>
          <a:srcRect b="0" l="0" r="0" t="0"/>
          <a:stretch/>
        </p:blipFill>
        <p:spPr>
          <a:xfrm>
            <a:off x="7789331" y="128929"/>
            <a:ext cx="1126001" cy="350899"/>
          </a:xfrm>
          <a:prstGeom prst="rect">
            <a:avLst/>
          </a:prstGeom>
          <a:noFill/>
          <a:ln>
            <a:noFill/>
          </a:ln>
        </p:spPr>
      </p:pic>
      <p:sp>
        <p:nvSpPr>
          <p:cNvPr id="220" name="Google Shape;220;p48"/>
          <p:cNvSpPr txBox="1"/>
          <p:nvPr>
            <p:ph idx="11" type="ftr"/>
          </p:nvPr>
        </p:nvSpPr>
        <p:spPr>
          <a:xfrm>
            <a:off x="228666" y="4787900"/>
            <a:ext cx="4114735" cy="166687"/>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 3 boxes">
  <p:cSld name="Title + 1 column + 3 boxes">
    <p:spTree>
      <p:nvGrpSpPr>
        <p:cNvPr id="221" name="Shape 221"/>
        <p:cNvGrpSpPr/>
        <p:nvPr/>
      </p:nvGrpSpPr>
      <p:grpSpPr>
        <a:xfrm>
          <a:off x="0" y="0"/>
          <a:ext cx="0" cy="0"/>
          <a:chOff x="0" y="0"/>
          <a:chExt cx="0" cy="0"/>
        </a:xfrm>
      </p:grpSpPr>
      <p:sp>
        <p:nvSpPr>
          <p:cNvPr id="222" name="Google Shape;222;p49"/>
          <p:cNvSpPr txBox="1"/>
          <p:nvPr>
            <p:ph type="title"/>
          </p:nvPr>
        </p:nvSpPr>
        <p:spPr>
          <a:xfrm>
            <a:off x="210312" y="201168"/>
            <a:ext cx="4142232" cy="804672"/>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23" name="Google Shape;223;p49"/>
          <p:cNvSpPr txBox="1"/>
          <p:nvPr>
            <p:ph idx="1" type="body"/>
          </p:nvPr>
        </p:nvSpPr>
        <p:spPr>
          <a:xfrm>
            <a:off x="219456" y="1243584"/>
            <a:ext cx="4123944" cy="3252216"/>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100"/>
              </a:spcBef>
              <a:spcAft>
                <a:spcPts val="0"/>
              </a:spcAft>
              <a:buSzPts val="1620"/>
              <a:buNone/>
              <a:defRPr/>
            </a:lvl1pPr>
            <a:lvl2pPr indent="-320040" lvl="1" marL="914400" algn="l">
              <a:lnSpc>
                <a:spcPct val="110000"/>
              </a:lnSpc>
              <a:spcBef>
                <a:spcPts val="1100"/>
              </a:spcBef>
              <a:spcAft>
                <a:spcPts val="0"/>
              </a:spcAft>
              <a:buSzPts val="1440"/>
              <a:buChar char="–"/>
              <a:defRPr/>
            </a:lvl2pPr>
            <a:lvl3pPr indent="-320039" lvl="2" marL="1371600" algn="l">
              <a:lnSpc>
                <a:spcPct val="110000"/>
              </a:lnSpc>
              <a:spcBef>
                <a:spcPts val="1100"/>
              </a:spcBef>
              <a:spcAft>
                <a:spcPts val="0"/>
              </a:spcAft>
              <a:buSzPts val="1440"/>
              <a:buChar char="•"/>
              <a:defRPr/>
            </a:lvl3pPr>
            <a:lvl4pPr indent="-320039" lvl="3" marL="1828800" algn="l">
              <a:lnSpc>
                <a:spcPct val="110000"/>
              </a:lnSpc>
              <a:spcBef>
                <a:spcPts val="1100"/>
              </a:spcBef>
              <a:spcAft>
                <a:spcPts val="0"/>
              </a:spcAft>
              <a:buSzPts val="1440"/>
              <a:buChar char="–"/>
              <a:defRPr/>
            </a:lvl4pPr>
            <a:lvl5pPr indent="-320039" lvl="4" marL="2286000" algn="l">
              <a:lnSpc>
                <a:spcPct val="110000"/>
              </a:lnSpc>
              <a:spcBef>
                <a:spcPts val="1100"/>
              </a:spcBef>
              <a:spcAft>
                <a:spcPts val="0"/>
              </a:spcAft>
              <a:buSzPts val="144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24" name="Google Shape;224;p49"/>
          <p:cNvSpPr txBox="1"/>
          <p:nvPr>
            <p:ph idx="2" type="body"/>
          </p:nvPr>
        </p:nvSpPr>
        <p:spPr>
          <a:xfrm>
            <a:off x="4572000" y="0"/>
            <a:ext cx="2286000" cy="2571750"/>
          </a:xfrm>
          <a:prstGeom prst="rect">
            <a:avLst/>
          </a:prstGeom>
          <a:solidFill>
            <a:schemeClr val="accent3"/>
          </a:solidFill>
          <a:ln>
            <a:noFill/>
          </a:ln>
        </p:spPr>
        <p:txBody>
          <a:bodyPr anchorCtr="0" anchor="t" bIns="228600" lIns="219450" spcFirstLastPara="1" rIns="228600" wrap="square" tIns="201150">
            <a:noAutofit/>
          </a:bodyPr>
          <a:lstStyle>
            <a:lvl1pPr indent="-228600" lvl="0" marL="457200" algn="l">
              <a:lnSpc>
                <a:spcPct val="110000"/>
              </a:lnSpc>
              <a:spcBef>
                <a:spcPts val="1100"/>
              </a:spcBef>
              <a:spcAft>
                <a:spcPts val="0"/>
              </a:spcAft>
              <a:buSzPts val="1260"/>
              <a:buNone/>
              <a:defRPr>
                <a:solidFill>
                  <a:schemeClr val="dk1"/>
                </a:solidFill>
              </a:defRPr>
            </a:lvl1pPr>
            <a:lvl2pPr indent="-320040" lvl="1" marL="914400" algn="l">
              <a:lnSpc>
                <a:spcPct val="110000"/>
              </a:lnSpc>
              <a:spcBef>
                <a:spcPts val="1100"/>
              </a:spcBef>
              <a:spcAft>
                <a:spcPts val="0"/>
              </a:spcAft>
              <a:buSzPts val="1440"/>
              <a:buChar char="–"/>
              <a:defRPr/>
            </a:lvl2pPr>
            <a:lvl3pPr indent="-320039" lvl="2" marL="1371600" algn="l">
              <a:lnSpc>
                <a:spcPct val="110000"/>
              </a:lnSpc>
              <a:spcBef>
                <a:spcPts val="1100"/>
              </a:spcBef>
              <a:spcAft>
                <a:spcPts val="0"/>
              </a:spcAft>
              <a:buSzPts val="1440"/>
              <a:buChar char="•"/>
              <a:defRPr/>
            </a:lvl3pPr>
            <a:lvl4pPr indent="-320039" lvl="3" marL="1828800" algn="l">
              <a:lnSpc>
                <a:spcPct val="110000"/>
              </a:lnSpc>
              <a:spcBef>
                <a:spcPts val="1100"/>
              </a:spcBef>
              <a:spcAft>
                <a:spcPts val="0"/>
              </a:spcAft>
              <a:buSzPts val="1440"/>
              <a:buChar char="–"/>
              <a:defRPr/>
            </a:lvl4pPr>
            <a:lvl5pPr indent="-320039" lvl="4" marL="2286000" algn="l">
              <a:lnSpc>
                <a:spcPct val="110000"/>
              </a:lnSpc>
              <a:spcBef>
                <a:spcPts val="1100"/>
              </a:spcBef>
              <a:spcAft>
                <a:spcPts val="0"/>
              </a:spcAft>
              <a:buSzPts val="144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25" name="Google Shape;225;p49"/>
          <p:cNvSpPr txBox="1"/>
          <p:nvPr>
            <p:ph idx="3" type="body"/>
          </p:nvPr>
        </p:nvSpPr>
        <p:spPr>
          <a:xfrm>
            <a:off x="6858000" y="0"/>
            <a:ext cx="2286000" cy="2571750"/>
          </a:xfrm>
          <a:prstGeom prst="rect">
            <a:avLst/>
          </a:prstGeom>
          <a:solidFill>
            <a:schemeClr val="accent2"/>
          </a:solidFill>
          <a:ln>
            <a:noFill/>
          </a:ln>
        </p:spPr>
        <p:txBody>
          <a:bodyPr anchorCtr="0" anchor="t" bIns="228600" lIns="219450" spcFirstLastPara="1" rIns="228600" wrap="square" tIns="201150">
            <a:noAutofit/>
          </a:bodyPr>
          <a:lstStyle>
            <a:lvl1pPr indent="-228600" lvl="0" marL="457200" algn="l">
              <a:lnSpc>
                <a:spcPct val="110000"/>
              </a:lnSpc>
              <a:spcBef>
                <a:spcPts val="1100"/>
              </a:spcBef>
              <a:spcAft>
                <a:spcPts val="0"/>
              </a:spcAft>
              <a:buSzPts val="1260"/>
              <a:buNone/>
              <a:defRPr>
                <a:solidFill>
                  <a:schemeClr val="dk1"/>
                </a:solidFill>
              </a:defRPr>
            </a:lvl1pPr>
            <a:lvl2pPr indent="-320040" lvl="1" marL="914400" algn="l">
              <a:lnSpc>
                <a:spcPct val="110000"/>
              </a:lnSpc>
              <a:spcBef>
                <a:spcPts val="1100"/>
              </a:spcBef>
              <a:spcAft>
                <a:spcPts val="0"/>
              </a:spcAft>
              <a:buSzPts val="1440"/>
              <a:buChar char="–"/>
              <a:defRPr/>
            </a:lvl2pPr>
            <a:lvl3pPr indent="-320039" lvl="2" marL="1371600" algn="l">
              <a:lnSpc>
                <a:spcPct val="110000"/>
              </a:lnSpc>
              <a:spcBef>
                <a:spcPts val="1100"/>
              </a:spcBef>
              <a:spcAft>
                <a:spcPts val="0"/>
              </a:spcAft>
              <a:buSzPts val="1440"/>
              <a:buChar char="•"/>
              <a:defRPr/>
            </a:lvl3pPr>
            <a:lvl4pPr indent="-320039" lvl="3" marL="1828800" algn="l">
              <a:lnSpc>
                <a:spcPct val="110000"/>
              </a:lnSpc>
              <a:spcBef>
                <a:spcPts val="1100"/>
              </a:spcBef>
              <a:spcAft>
                <a:spcPts val="0"/>
              </a:spcAft>
              <a:buSzPts val="1440"/>
              <a:buChar char="–"/>
              <a:defRPr/>
            </a:lvl4pPr>
            <a:lvl5pPr indent="-320039" lvl="4" marL="2286000" algn="l">
              <a:lnSpc>
                <a:spcPct val="110000"/>
              </a:lnSpc>
              <a:spcBef>
                <a:spcPts val="1100"/>
              </a:spcBef>
              <a:spcAft>
                <a:spcPts val="0"/>
              </a:spcAft>
              <a:buSzPts val="144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26" name="Google Shape;226;p49"/>
          <p:cNvSpPr txBox="1"/>
          <p:nvPr>
            <p:ph idx="4" type="body"/>
          </p:nvPr>
        </p:nvSpPr>
        <p:spPr>
          <a:xfrm>
            <a:off x="4572000" y="2570163"/>
            <a:ext cx="4572000" cy="2573337"/>
          </a:xfrm>
          <a:prstGeom prst="rect">
            <a:avLst/>
          </a:prstGeom>
          <a:solidFill>
            <a:schemeClr val="accent1"/>
          </a:solidFill>
          <a:ln>
            <a:noFill/>
          </a:ln>
        </p:spPr>
        <p:txBody>
          <a:bodyPr anchorCtr="0" anchor="t" bIns="228600" lIns="219450" spcFirstLastPara="1" rIns="228600" wrap="square" tIns="201150">
            <a:noAutofit/>
          </a:bodyPr>
          <a:lstStyle>
            <a:lvl1pPr indent="-228600" lvl="0" marL="457200" algn="l">
              <a:lnSpc>
                <a:spcPct val="110000"/>
              </a:lnSpc>
              <a:spcBef>
                <a:spcPts val="1100"/>
              </a:spcBef>
              <a:spcAft>
                <a:spcPts val="0"/>
              </a:spcAft>
              <a:buSzPts val="1260"/>
              <a:buNone/>
              <a:defRPr>
                <a:solidFill>
                  <a:schemeClr val="lt2"/>
                </a:solidFill>
              </a:defRPr>
            </a:lvl1pPr>
            <a:lvl2pPr indent="-320040" lvl="1" marL="914400" algn="l">
              <a:lnSpc>
                <a:spcPct val="110000"/>
              </a:lnSpc>
              <a:spcBef>
                <a:spcPts val="1100"/>
              </a:spcBef>
              <a:spcAft>
                <a:spcPts val="0"/>
              </a:spcAft>
              <a:buSzPts val="1440"/>
              <a:buChar char="–"/>
              <a:defRPr/>
            </a:lvl2pPr>
            <a:lvl3pPr indent="-320039" lvl="2" marL="1371600" algn="l">
              <a:lnSpc>
                <a:spcPct val="110000"/>
              </a:lnSpc>
              <a:spcBef>
                <a:spcPts val="1100"/>
              </a:spcBef>
              <a:spcAft>
                <a:spcPts val="0"/>
              </a:spcAft>
              <a:buSzPts val="1440"/>
              <a:buChar char="•"/>
              <a:defRPr/>
            </a:lvl3pPr>
            <a:lvl4pPr indent="-320039" lvl="3" marL="1828800" algn="l">
              <a:lnSpc>
                <a:spcPct val="110000"/>
              </a:lnSpc>
              <a:spcBef>
                <a:spcPts val="1100"/>
              </a:spcBef>
              <a:spcAft>
                <a:spcPts val="0"/>
              </a:spcAft>
              <a:buSzPts val="1440"/>
              <a:buChar char="–"/>
              <a:defRPr/>
            </a:lvl4pPr>
            <a:lvl5pPr indent="-320039" lvl="4" marL="2286000" algn="l">
              <a:lnSpc>
                <a:spcPct val="110000"/>
              </a:lnSpc>
              <a:spcBef>
                <a:spcPts val="1100"/>
              </a:spcBef>
              <a:spcAft>
                <a:spcPts val="0"/>
              </a:spcAft>
              <a:buSzPts val="144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27" name="Google Shape;227;p49"/>
          <p:cNvSpPr txBox="1"/>
          <p:nvPr>
            <p:ph idx="12" type="sldNum"/>
          </p:nvPr>
        </p:nvSpPr>
        <p:spPr>
          <a:xfrm>
            <a:off x="7086601" y="4787900"/>
            <a:ext cx="1828732" cy="166687"/>
          </a:xfrm>
          <a:prstGeom prst="rect">
            <a:avLst/>
          </a:prstGeom>
          <a:noFill/>
          <a:ln>
            <a:noFill/>
          </a:ln>
        </p:spPr>
        <p:txBody>
          <a:bodyPr anchorCtr="0" anchor="ctr" bIns="0" lIns="0" spcFirstLastPara="1" rIns="0" wrap="square" tIns="0">
            <a:noAutofit/>
          </a:bodyPr>
          <a:lstStyle>
            <a:lvl1pPr indent="0" lvl="0" marL="0" algn="r">
              <a:spcBef>
                <a:spcPts val="0"/>
              </a:spcBef>
              <a:buNone/>
              <a:defRPr b="0" i="0" sz="600" u="none" cap="none" strike="noStrike">
                <a:solidFill>
                  <a:schemeClr val="lt2"/>
                </a:solidFill>
                <a:latin typeface="IBM Plex Sans"/>
                <a:ea typeface="IBM Plex Sans"/>
                <a:cs typeface="IBM Plex Sans"/>
                <a:sym typeface="IBM Plex Sans"/>
              </a:defRPr>
            </a:lvl1pPr>
            <a:lvl2pPr indent="0" lvl="1" marL="0" algn="r">
              <a:spcBef>
                <a:spcPts val="0"/>
              </a:spcBef>
              <a:buNone/>
              <a:defRPr b="0" i="0" sz="600" u="none" cap="none" strike="noStrike">
                <a:solidFill>
                  <a:schemeClr val="lt2"/>
                </a:solidFill>
                <a:latin typeface="IBM Plex Sans"/>
                <a:ea typeface="IBM Plex Sans"/>
                <a:cs typeface="IBM Plex Sans"/>
                <a:sym typeface="IBM Plex Sans"/>
              </a:defRPr>
            </a:lvl2pPr>
            <a:lvl3pPr indent="0" lvl="2" marL="0" algn="r">
              <a:spcBef>
                <a:spcPts val="0"/>
              </a:spcBef>
              <a:buNone/>
              <a:defRPr b="0" i="0" sz="600" u="none" cap="none" strike="noStrike">
                <a:solidFill>
                  <a:schemeClr val="lt2"/>
                </a:solidFill>
                <a:latin typeface="IBM Plex Sans"/>
                <a:ea typeface="IBM Plex Sans"/>
                <a:cs typeface="IBM Plex Sans"/>
                <a:sym typeface="IBM Plex Sans"/>
              </a:defRPr>
            </a:lvl3pPr>
            <a:lvl4pPr indent="0" lvl="3" marL="0" algn="r">
              <a:spcBef>
                <a:spcPts val="0"/>
              </a:spcBef>
              <a:buNone/>
              <a:defRPr b="0" i="0" sz="600" u="none" cap="none" strike="noStrike">
                <a:solidFill>
                  <a:schemeClr val="lt2"/>
                </a:solidFill>
                <a:latin typeface="IBM Plex Sans"/>
                <a:ea typeface="IBM Plex Sans"/>
                <a:cs typeface="IBM Plex Sans"/>
                <a:sym typeface="IBM Plex Sans"/>
              </a:defRPr>
            </a:lvl4pPr>
            <a:lvl5pPr indent="0" lvl="4" marL="0" algn="r">
              <a:spcBef>
                <a:spcPts val="0"/>
              </a:spcBef>
              <a:buNone/>
              <a:defRPr b="0" i="0" sz="600" u="none" cap="none" strike="noStrike">
                <a:solidFill>
                  <a:schemeClr val="lt2"/>
                </a:solidFill>
                <a:latin typeface="IBM Plex Sans"/>
                <a:ea typeface="IBM Plex Sans"/>
                <a:cs typeface="IBM Plex Sans"/>
                <a:sym typeface="IBM Plex Sans"/>
              </a:defRPr>
            </a:lvl5pPr>
            <a:lvl6pPr indent="0" lvl="5" marL="0" algn="r">
              <a:spcBef>
                <a:spcPts val="0"/>
              </a:spcBef>
              <a:buNone/>
              <a:defRPr b="0" i="0" sz="600" u="none" cap="none" strike="noStrike">
                <a:solidFill>
                  <a:schemeClr val="lt2"/>
                </a:solidFill>
                <a:latin typeface="IBM Plex Sans"/>
                <a:ea typeface="IBM Plex Sans"/>
                <a:cs typeface="IBM Plex Sans"/>
                <a:sym typeface="IBM Plex Sans"/>
              </a:defRPr>
            </a:lvl6pPr>
            <a:lvl7pPr indent="0" lvl="6" marL="0" algn="r">
              <a:spcBef>
                <a:spcPts val="0"/>
              </a:spcBef>
              <a:buNone/>
              <a:defRPr b="0" i="0" sz="600" u="none" cap="none" strike="noStrike">
                <a:solidFill>
                  <a:schemeClr val="lt2"/>
                </a:solidFill>
                <a:latin typeface="IBM Plex Sans"/>
                <a:ea typeface="IBM Plex Sans"/>
                <a:cs typeface="IBM Plex Sans"/>
                <a:sym typeface="IBM Plex Sans"/>
              </a:defRPr>
            </a:lvl7pPr>
            <a:lvl8pPr indent="0" lvl="7" marL="0" algn="r">
              <a:spcBef>
                <a:spcPts val="0"/>
              </a:spcBef>
              <a:buNone/>
              <a:defRPr b="0" i="0" sz="600" u="none" cap="none" strike="noStrike">
                <a:solidFill>
                  <a:schemeClr val="lt2"/>
                </a:solidFill>
                <a:latin typeface="IBM Plex Sans"/>
                <a:ea typeface="IBM Plex Sans"/>
                <a:cs typeface="IBM Plex Sans"/>
                <a:sym typeface="IBM Plex Sans"/>
              </a:defRPr>
            </a:lvl8pPr>
            <a:lvl9pPr indent="0" lvl="8" marL="0" algn="r">
              <a:spcBef>
                <a:spcPts val="0"/>
              </a:spcBef>
              <a:buNone/>
              <a:defRPr b="0" i="0" sz="600" u="none" cap="none" strike="noStrike">
                <a:solidFill>
                  <a:schemeClr val="lt2"/>
                </a:solidFill>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US"/>
              <a:t>‹#›</a:t>
            </a:fld>
            <a:endParaRPr/>
          </a:p>
        </p:txBody>
      </p:sp>
      <p:sp>
        <p:nvSpPr>
          <p:cNvPr id="228" name="Google Shape;228;p49"/>
          <p:cNvSpPr txBox="1"/>
          <p:nvPr>
            <p:ph idx="11" type="ftr"/>
          </p:nvPr>
        </p:nvSpPr>
        <p:spPr>
          <a:xfrm>
            <a:off x="228666" y="4787900"/>
            <a:ext cx="4114735" cy="166687"/>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 3 boxes gray">
  <p:cSld name="Title + 1 column + 3 boxes gray">
    <p:bg>
      <p:bgPr>
        <a:solidFill>
          <a:schemeClr val="lt2"/>
        </a:solidFill>
      </p:bgPr>
    </p:bg>
    <p:spTree>
      <p:nvGrpSpPr>
        <p:cNvPr id="229" name="Shape 229"/>
        <p:cNvGrpSpPr/>
        <p:nvPr/>
      </p:nvGrpSpPr>
      <p:grpSpPr>
        <a:xfrm>
          <a:off x="0" y="0"/>
          <a:ext cx="0" cy="0"/>
          <a:chOff x="0" y="0"/>
          <a:chExt cx="0" cy="0"/>
        </a:xfrm>
      </p:grpSpPr>
      <p:sp>
        <p:nvSpPr>
          <p:cNvPr id="230" name="Google Shape;230;p50"/>
          <p:cNvSpPr txBox="1"/>
          <p:nvPr>
            <p:ph type="title"/>
          </p:nvPr>
        </p:nvSpPr>
        <p:spPr>
          <a:xfrm>
            <a:off x="210312" y="201168"/>
            <a:ext cx="4142232" cy="804672"/>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31" name="Google Shape;231;p50"/>
          <p:cNvSpPr txBox="1"/>
          <p:nvPr>
            <p:ph idx="1" type="body"/>
          </p:nvPr>
        </p:nvSpPr>
        <p:spPr>
          <a:xfrm>
            <a:off x="219456" y="1243584"/>
            <a:ext cx="4123944" cy="3252216"/>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100"/>
              </a:spcBef>
              <a:spcAft>
                <a:spcPts val="0"/>
              </a:spcAft>
              <a:buSzPts val="1620"/>
              <a:buNone/>
              <a:defRPr/>
            </a:lvl1pPr>
            <a:lvl2pPr indent="-320040" lvl="1" marL="914400" algn="l">
              <a:lnSpc>
                <a:spcPct val="110000"/>
              </a:lnSpc>
              <a:spcBef>
                <a:spcPts val="1100"/>
              </a:spcBef>
              <a:spcAft>
                <a:spcPts val="0"/>
              </a:spcAft>
              <a:buSzPts val="1440"/>
              <a:buChar char="–"/>
              <a:defRPr/>
            </a:lvl2pPr>
            <a:lvl3pPr indent="-320039" lvl="2" marL="1371600" algn="l">
              <a:lnSpc>
                <a:spcPct val="110000"/>
              </a:lnSpc>
              <a:spcBef>
                <a:spcPts val="1100"/>
              </a:spcBef>
              <a:spcAft>
                <a:spcPts val="0"/>
              </a:spcAft>
              <a:buSzPts val="1440"/>
              <a:buChar char="•"/>
              <a:defRPr/>
            </a:lvl3pPr>
            <a:lvl4pPr indent="-320039" lvl="3" marL="1828800" algn="l">
              <a:lnSpc>
                <a:spcPct val="110000"/>
              </a:lnSpc>
              <a:spcBef>
                <a:spcPts val="1100"/>
              </a:spcBef>
              <a:spcAft>
                <a:spcPts val="0"/>
              </a:spcAft>
              <a:buSzPts val="1440"/>
              <a:buChar char="–"/>
              <a:defRPr/>
            </a:lvl4pPr>
            <a:lvl5pPr indent="-320039" lvl="4" marL="2286000" algn="l">
              <a:lnSpc>
                <a:spcPct val="110000"/>
              </a:lnSpc>
              <a:spcBef>
                <a:spcPts val="1100"/>
              </a:spcBef>
              <a:spcAft>
                <a:spcPts val="0"/>
              </a:spcAft>
              <a:buSzPts val="144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32" name="Google Shape;232;p50"/>
          <p:cNvSpPr txBox="1"/>
          <p:nvPr>
            <p:ph idx="2" type="body"/>
          </p:nvPr>
        </p:nvSpPr>
        <p:spPr>
          <a:xfrm>
            <a:off x="4572000" y="0"/>
            <a:ext cx="2286000" cy="2571750"/>
          </a:xfrm>
          <a:prstGeom prst="rect">
            <a:avLst/>
          </a:prstGeom>
          <a:solidFill>
            <a:schemeClr val="lt1"/>
          </a:solidFill>
          <a:ln>
            <a:noFill/>
          </a:ln>
        </p:spPr>
        <p:txBody>
          <a:bodyPr anchorCtr="0" anchor="t" bIns="228600" lIns="219450" spcFirstLastPara="1" rIns="228600" wrap="square" tIns="201150">
            <a:noAutofit/>
          </a:bodyPr>
          <a:lstStyle>
            <a:lvl1pPr indent="-228600" lvl="0" marL="457200" algn="l">
              <a:lnSpc>
                <a:spcPct val="110000"/>
              </a:lnSpc>
              <a:spcBef>
                <a:spcPts val="1100"/>
              </a:spcBef>
              <a:spcAft>
                <a:spcPts val="0"/>
              </a:spcAft>
              <a:buSzPts val="1260"/>
              <a:buNone/>
              <a:defRPr>
                <a:solidFill>
                  <a:schemeClr val="dk1"/>
                </a:solidFill>
              </a:defRPr>
            </a:lvl1pPr>
            <a:lvl2pPr indent="-320040" lvl="1" marL="914400" algn="l">
              <a:lnSpc>
                <a:spcPct val="110000"/>
              </a:lnSpc>
              <a:spcBef>
                <a:spcPts val="1100"/>
              </a:spcBef>
              <a:spcAft>
                <a:spcPts val="0"/>
              </a:spcAft>
              <a:buSzPts val="1440"/>
              <a:buChar char="–"/>
              <a:defRPr/>
            </a:lvl2pPr>
            <a:lvl3pPr indent="-320039" lvl="2" marL="1371600" algn="l">
              <a:lnSpc>
                <a:spcPct val="110000"/>
              </a:lnSpc>
              <a:spcBef>
                <a:spcPts val="1100"/>
              </a:spcBef>
              <a:spcAft>
                <a:spcPts val="0"/>
              </a:spcAft>
              <a:buSzPts val="1440"/>
              <a:buChar char="•"/>
              <a:defRPr/>
            </a:lvl3pPr>
            <a:lvl4pPr indent="-320039" lvl="3" marL="1828800" algn="l">
              <a:lnSpc>
                <a:spcPct val="110000"/>
              </a:lnSpc>
              <a:spcBef>
                <a:spcPts val="1100"/>
              </a:spcBef>
              <a:spcAft>
                <a:spcPts val="0"/>
              </a:spcAft>
              <a:buSzPts val="1440"/>
              <a:buChar char="–"/>
              <a:defRPr/>
            </a:lvl4pPr>
            <a:lvl5pPr indent="-320039" lvl="4" marL="2286000" algn="l">
              <a:lnSpc>
                <a:spcPct val="110000"/>
              </a:lnSpc>
              <a:spcBef>
                <a:spcPts val="1100"/>
              </a:spcBef>
              <a:spcAft>
                <a:spcPts val="0"/>
              </a:spcAft>
              <a:buSzPts val="144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33" name="Google Shape;233;p50"/>
          <p:cNvSpPr txBox="1"/>
          <p:nvPr>
            <p:ph idx="3" type="body"/>
          </p:nvPr>
        </p:nvSpPr>
        <p:spPr>
          <a:xfrm>
            <a:off x="6858000" y="0"/>
            <a:ext cx="2286000" cy="2571750"/>
          </a:xfrm>
          <a:prstGeom prst="rect">
            <a:avLst/>
          </a:prstGeom>
          <a:solidFill>
            <a:schemeClr val="accent5"/>
          </a:solidFill>
          <a:ln>
            <a:noFill/>
          </a:ln>
        </p:spPr>
        <p:txBody>
          <a:bodyPr anchorCtr="0" anchor="t" bIns="228600" lIns="219450" spcFirstLastPara="1" rIns="228600" wrap="square" tIns="201150">
            <a:noAutofit/>
          </a:bodyPr>
          <a:lstStyle>
            <a:lvl1pPr indent="-228600" lvl="0" marL="457200" algn="l">
              <a:lnSpc>
                <a:spcPct val="110000"/>
              </a:lnSpc>
              <a:spcBef>
                <a:spcPts val="1100"/>
              </a:spcBef>
              <a:spcAft>
                <a:spcPts val="0"/>
              </a:spcAft>
              <a:buSzPts val="1260"/>
              <a:buNone/>
              <a:defRPr>
                <a:solidFill>
                  <a:schemeClr val="dk1"/>
                </a:solidFill>
              </a:defRPr>
            </a:lvl1pPr>
            <a:lvl2pPr indent="-320040" lvl="1" marL="914400" algn="l">
              <a:lnSpc>
                <a:spcPct val="110000"/>
              </a:lnSpc>
              <a:spcBef>
                <a:spcPts val="1100"/>
              </a:spcBef>
              <a:spcAft>
                <a:spcPts val="0"/>
              </a:spcAft>
              <a:buSzPts val="1440"/>
              <a:buChar char="–"/>
              <a:defRPr/>
            </a:lvl2pPr>
            <a:lvl3pPr indent="-320039" lvl="2" marL="1371600" algn="l">
              <a:lnSpc>
                <a:spcPct val="110000"/>
              </a:lnSpc>
              <a:spcBef>
                <a:spcPts val="1100"/>
              </a:spcBef>
              <a:spcAft>
                <a:spcPts val="0"/>
              </a:spcAft>
              <a:buSzPts val="1440"/>
              <a:buChar char="•"/>
              <a:defRPr/>
            </a:lvl3pPr>
            <a:lvl4pPr indent="-320039" lvl="3" marL="1828800" algn="l">
              <a:lnSpc>
                <a:spcPct val="110000"/>
              </a:lnSpc>
              <a:spcBef>
                <a:spcPts val="1100"/>
              </a:spcBef>
              <a:spcAft>
                <a:spcPts val="0"/>
              </a:spcAft>
              <a:buSzPts val="1440"/>
              <a:buChar char="–"/>
              <a:defRPr/>
            </a:lvl4pPr>
            <a:lvl5pPr indent="-320039" lvl="4" marL="2286000" algn="l">
              <a:lnSpc>
                <a:spcPct val="110000"/>
              </a:lnSpc>
              <a:spcBef>
                <a:spcPts val="1100"/>
              </a:spcBef>
              <a:spcAft>
                <a:spcPts val="0"/>
              </a:spcAft>
              <a:buSzPts val="144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34" name="Google Shape;234;p50"/>
          <p:cNvSpPr txBox="1"/>
          <p:nvPr>
            <p:ph idx="4" type="body"/>
          </p:nvPr>
        </p:nvSpPr>
        <p:spPr>
          <a:xfrm>
            <a:off x="4572000" y="2570163"/>
            <a:ext cx="4572000" cy="2573337"/>
          </a:xfrm>
          <a:prstGeom prst="rect">
            <a:avLst/>
          </a:prstGeom>
          <a:solidFill>
            <a:schemeClr val="accent6"/>
          </a:solidFill>
          <a:ln>
            <a:noFill/>
          </a:ln>
        </p:spPr>
        <p:txBody>
          <a:bodyPr anchorCtr="0" anchor="t" bIns="228600" lIns="219450" spcFirstLastPara="1" rIns="228600" wrap="square" tIns="201150">
            <a:noAutofit/>
          </a:bodyPr>
          <a:lstStyle>
            <a:lvl1pPr indent="-228600" lvl="0" marL="457200" algn="l">
              <a:lnSpc>
                <a:spcPct val="110000"/>
              </a:lnSpc>
              <a:spcBef>
                <a:spcPts val="1100"/>
              </a:spcBef>
              <a:spcAft>
                <a:spcPts val="0"/>
              </a:spcAft>
              <a:buSzPts val="1260"/>
              <a:buNone/>
              <a:defRPr>
                <a:solidFill>
                  <a:schemeClr val="lt2"/>
                </a:solidFill>
              </a:defRPr>
            </a:lvl1pPr>
            <a:lvl2pPr indent="-320040" lvl="1" marL="914400" algn="l">
              <a:lnSpc>
                <a:spcPct val="110000"/>
              </a:lnSpc>
              <a:spcBef>
                <a:spcPts val="1100"/>
              </a:spcBef>
              <a:spcAft>
                <a:spcPts val="0"/>
              </a:spcAft>
              <a:buSzPts val="1440"/>
              <a:buChar char="–"/>
              <a:defRPr/>
            </a:lvl2pPr>
            <a:lvl3pPr indent="-320039" lvl="2" marL="1371600" algn="l">
              <a:lnSpc>
                <a:spcPct val="110000"/>
              </a:lnSpc>
              <a:spcBef>
                <a:spcPts val="1100"/>
              </a:spcBef>
              <a:spcAft>
                <a:spcPts val="0"/>
              </a:spcAft>
              <a:buSzPts val="1440"/>
              <a:buChar char="•"/>
              <a:defRPr/>
            </a:lvl3pPr>
            <a:lvl4pPr indent="-320039" lvl="3" marL="1828800" algn="l">
              <a:lnSpc>
                <a:spcPct val="110000"/>
              </a:lnSpc>
              <a:spcBef>
                <a:spcPts val="1100"/>
              </a:spcBef>
              <a:spcAft>
                <a:spcPts val="0"/>
              </a:spcAft>
              <a:buSzPts val="1440"/>
              <a:buChar char="–"/>
              <a:defRPr/>
            </a:lvl4pPr>
            <a:lvl5pPr indent="-320039" lvl="4" marL="2286000" algn="l">
              <a:lnSpc>
                <a:spcPct val="110000"/>
              </a:lnSpc>
              <a:spcBef>
                <a:spcPts val="1100"/>
              </a:spcBef>
              <a:spcAft>
                <a:spcPts val="0"/>
              </a:spcAft>
              <a:buSzPts val="144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35" name="Google Shape;235;p50"/>
          <p:cNvSpPr txBox="1"/>
          <p:nvPr>
            <p:ph idx="12" type="sldNum"/>
          </p:nvPr>
        </p:nvSpPr>
        <p:spPr>
          <a:xfrm>
            <a:off x="7086601" y="4787900"/>
            <a:ext cx="1828732" cy="166687"/>
          </a:xfrm>
          <a:prstGeom prst="rect">
            <a:avLst/>
          </a:prstGeom>
          <a:noFill/>
          <a:ln>
            <a:noFill/>
          </a:ln>
        </p:spPr>
        <p:txBody>
          <a:bodyPr anchorCtr="0" anchor="ctr" bIns="0" lIns="0" spcFirstLastPara="1" rIns="0" wrap="square" tIns="0">
            <a:noAutofit/>
          </a:bodyPr>
          <a:lstStyle>
            <a:lvl1pPr indent="0" lvl="0" marL="0" algn="r">
              <a:spcBef>
                <a:spcPts val="0"/>
              </a:spcBef>
              <a:buNone/>
              <a:defRPr b="0" i="0" sz="600" u="none" cap="none" strike="noStrike">
                <a:solidFill>
                  <a:schemeClr val="lt2"/>
                </a:solidFill>
                <a:latin typeface="IBM Plex Sans"/>
                <a:ea typeface="IBM Plex Sans"/>
                <a:cs typeface="IBM Plex Sans"/>
                <a:sym typeface="IBM Plex Sans"/>
              </a:defRPr>
            </a:lvl1pPr>
            <a:lvl2pPr indent="0" lvl="1" marL="0" algn="r">
              <a:spcBef>
                <a:spcPts val="0"/>
              </a:spcBef>
              <a:buNone/>
              <a:defRPr b="0" i="0" sz="600" u="none" cap="none" strike="noStrike">
                <a:solidFill>
                  <a:schemeClr val="lt2"/>
                </a:solidFill>
                <a:latin typeface="IBM Plex Sans"/>
                <a:ea typeface="IBM Plex Sans"/>
                <a:cs typeface="IBM Plex Sans"/>
                <a:sym typeface="IBM Plex Sans"/>
              </a:defRPr>
            </a:lvl2pPr>
            <a:lvl3pPr indent="0" lvl="2" marL="0" algn="r">
              <a:spcBef>
                <a:spcPts val="0"/>
              </a:spcBef>
              <a:buNone/>
              <a:defRPr b="0" i="0" sz="600" u="none" cap="none" strike="noStrike">
                <a:solidFill>
                  <a:schemeClr val="lt2"/>
                </a:solidFill>
                <a:latin typeface="IBM Plex Sans"/>
                <a:ea typeface="IBM Plex Sans"/>
                <a:cs typeface="IBM Plex Sans"/>
                <a:sym typeface="IBM Plex Sans"/>
              </a:defRPr>
            </a:lvl3pPr>
            <a:lvl4pPr indent="0" lvl="3" marL="0" algn="r">
              <a:spcBef>
                <a:spcPts val="0"/>
              </a:spcBef>
              <a:buNone/>
              <a:defRPr b="0" i="0" sz="600" u="none" cap="none" strike="noStrike">
                <a:solidFill>
                  <a:schemeClr val="lt2"/>
                </a:solidFill>
                <a:latin typeface="IBM Plex Sans"/>
                <a:ea typeface="IBM Plex Sans"/>
                <a:cs typeface="IBM Plex Sans"/>
                <a:sym typeface="IBM Plex Sans"/>
              </a:defRPr>
            </a:lvl4pPr>
            <a:lvl5pPr indent="0" lvl="4" marL="0" algn="r">
              <a:spcBef>
                <a:spcPts val="0"/>
              </a:spcBef>
              <a:buNone/>
              <a:defRPr b="0" i="0" sz="600" u="none" cap="none" strike="noStrike">
                <a:solidFill>
                  <a:schemeClr val="lt2"/>
                </a:solidFill>
                <a:latin typeface="IBM Plex Sans"/>
                <a:ea typeface="IBM Plex Sans"/>
                <a:cs typeface="IBM Plex Sans"/>
                <a:sym typeface="IBM Plex Sans"/>
              </a:defRPr>
            </a:lvl5pPr>
            <a:lvl6pPr indent="0" lvl="5" marL="0" algn="r">
              <a:spcBef>
                <a:spcPts val="0"/>
              </a:spcBef>
              <a:buNone/>
              <a:defRPr b="0" i="0" sz="600" u="none" cap="none" strike="noStrike">
                <a:solidFill>
                  <a:schemeClr val="lt2"/>
                </a:solidFill>
                <a:latin typeface="IBM Plex Sans"/>
                <a:ea typeface="IBM Plex Sans"/>
                <a:cs typeface="IBM Plex Sans"/>
                <a:sym typeface="IBM Plex Sans"/>
              </a:defRPr>
            </a:lvl6pPr>
            <a:lvl7pPr indent="0" lvl="6" marL="0" algn="r">
              <a:spcBef>
                <a:spcPts val="0"/>
              </a:spcBef>
              <a:buNone/>
              <a:defRPr b="0" i="0" sz="600" u="none" cap="none" strike="noStrike">
                <a:solidFill>
                  <a:schemeClr val="lt2"/>
                </a:solidFill>
                <a:latin typeface="IBM Plex Sans"/>
                <a:ea typeface="IBM Plex Sans"/>
                <a:cs typeface="IBM Plex Sans"/>
                <a:sym typeface="IBM Plex Sans"/>
              </a:defRPr>
            </a:lvl7pPr>
            <a:lvl8pPr indent="0" lvl="7" marL="0" algn="r">
              <a:spcBef>
                <a:spcPts val="0"/>
              </a:spcBef>
              <a:buNone/>
              <a:defRPr b="0" i="0" sz="600" u="none" cap="none" strike="noStrike">
                <a:solidFill>
                  <a:schemeClr val="lt2"/>
                </a:solidFill>
                <a:latin typeface="IBM Plex Sans"/>
                <a:ea typeface="IBM Plex Sans"/>
                <a:cs typeface="IBM Plex Sans"/>
                <a:sym typeface="IBM Plex Sans"/>
              </a:defRPr>
            </a:lvl8pPr>
            <a:lvl9pPr indent="0" lvl="8" marL="0" algn="r">
              <a:spcBef>
                <a:spcPts val="0"/>
              </a:spcBef>
              <a:buNone/>
              <a:defRPr b="0" i="0" sz="600" u="none" cap="none" strike="noStrike">
                <a:solidFill>
                  <a:schemeClr val="lt2"/>
                </a:solidFill>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US"/>
              <a:t>‹#›</a:t>
            </a:fld>
            <a:endParaRPr/>
          </a:p>
        </p:txBody>
      </p:sp>
      <p:sp>
        <p:nvSpPr>
          <p:cNvPr id="236" name="Google Shape;236;p50"/>
          <p:cNvSpPr txBox="1"/>
          <p:nvPr>
            <p:ph idx="11" type="ftr"/>
          </p:nvPr>
        </p:nvSpPr>
        <p:spPr>
          <a:xfrm>
            <a:off x="228666" y="4787900"/>
            <a:ext cx="4114735" cy="166687"/>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4 boxes (alt)">
  <p:cSld name="Title + 4 boxes (alt)">
    <p:bg>
      <p:bgPr>
        <a:solidFill>
          <a:schemeClr val="lt2"/>
        </a:solidFill>
      </p:bgPr>
    </p:bg>
    <p:spTree>
      <p:nvGrpSpPr>
        <p:cNvPr id="237" name="Shape 237"/>
        <p:cNvGrpSpPr/>
        <p:nvPr/>
      </p:nvGrpSpPr>
      <p:grpSpPr>
        <a:xfrm>
          <a:off x="0" y="0"/>
          <a:ext cx="0" cy="0"/>
          <a:chOff x="0" y="0"/>
          <a:chExt cx="0" cy="0"/>
        </a:xfrm>
      </p:grpSpPr>
      <p:sp>
        <p:nvSpPr>
          <p:cNvPr id="238" name="Google Shape;238;p51"/>
          <p:cNvSpPr txBox="1"/>
          <p:nvPr>
            <p:ph type="title"/>
          </p:nvPr>
        </p:nvSpPr>
        <p:spPr>
          <a:xfrm>
            <a:off x="0" y="-1"/>
            <a:ext cx="7086601" cy="2569463"/>
          </a:xfrm>
          <a:prstGeom prst="rect">
            <a:avLst/>
          </a:prstGeom>
          <a:noFill/>
          <a:ln>
            <a:noFill/>
          </a:ln>
        </p:spPr>
        <p:txBody>
          <a:bodyPr anchorCtr="0" anchor="t" bIns="228600" lIns="192000" spcFirstLastPara="1" rIns="228600" wrap="square" tIns="137150">
            <a:noAutofit/>
          </a:bodyPr>
          <a:lstStyle>
            <a:lvl1pPr lvl="0" algn="l">
              <a:lnSpc>
                <a:spcPct val="119047"/>
              </a:lnSpc>
              <a:spcBef>
                <a:spcPts val="0"/>
              </a:spcBef>
              <a:spcAft>
                <a:spcPts val="0"/>
              </a:spcAft>
              <a:buSzPts val="1400"/>
              <a:buNone/>
              <a:defRPr sz="4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39" name="Google Shape;239;p51"/>
          <p:cNvSpPr txBox="1"/>
          <p:nvPr>
            <p:ph idx="1" type="body"/>
          </p:nvPr>
        </p:nvSpPr>
        <p:spPr>
          <a:xfrm>
            <a:off x="0" y="2570163"/>
            <a:ext cx="2286000" cy="2573337"/>
          </a:xfrm>
          <a:prstGeom prst="rect">
            <a:avLst/>
          </a:prstGeom>
          <a:solidFill>
            <a:srgbClr val="D4BBFF"/>
          </a:solidFill>
          <a:ln>
            <a:noFill/>
          </a:ln>
        </p:spPr>
        <p:txBody>
          <a:bodyPr anchorCtr="0" anchor="t" bIns="228600" lIns="219450" spcFirstLastPara="1" rIns="228600" wrap="square" tIns="201150">
            <a:noAutofit/>
          </a:bodyPr>
          <a:lstStyle>
            <a:lvl1pPr indent="-228600" lvl="0" marL="457200" algn="l">
              <a:lnSpc>
                <a:spcPct val="110000"/>
              </a:lnSpc>
              <a:spcBef>
                <a:spcPts val="1100"/>
              </a:spcBef>
              <a:spcAft>
                <a:spcPts val="0"/>
              </a:spcAft>
              <a:buSzPts val="1260"/>
              <a:buNone/>
              <a:defRPr>
                <a:solidFill>
                  <a:schemeClr val="dk1"/>
                </a:solidFill>
              </a:defRPr>
            </a:lvl1pPr>
            <a:lvl2pPr indent="-320040" lvl="1" marL="914400" algn="l">
              <a:lnSpc>
                <a:spcPct val="110000"/>
              </a:lnSpc>
              <a:spcBef>
                <a:spcPts val="1100"/>
              </a:spcBef>
              <a:spcAft>
                <a:spcPts val="0"/>
              </a:spcAft>
              <a:buSzPts val="1440"/>
              <a:buChar char="–"/>
              <a:defRPr/>
            </a:lvl2pPr>
            <a:lvl3pPr indent="-320039" lvl="2" marL="1371600" algn="l">
              <a:lnSpc>
                <a:spcPct val="110000"/>
              </a:lnSpc>
              <a:spcBef>
                <a:spcPts val="1100"/>
              </a:spcBef>
              <a:spcAft>
                <a:spcPts val="0"/>
              </a:spcAft>
              <a:buSzPts val="1440"/>
              <a:buChar char="•"/>
              <a:defRPr/>
            </a:lvl3pPr>
            <a:lvl4pPr indent="-320039" lvl="3" marL="1828800" algn="l">
              <a:lnSpc>
                <a:spcPct val="110000"/>
              </a:lnSpc>
              <a:spcBef>
                <a:spcPts val="1100"/>
              </a:spcBef>
              <a:spcAft>
                <a:spcPts val="0"/>
              </a:spcAft>
              <a:buSzPts val="1440"/>
              <a:buChar char="–"/>
              <a:defRPr/>
            </a:lvl4pPr>
            <a:lvl5pPr indent="-320039" lvl="4" marL="2286000" algn="l">
              <a:lnSpc>
                <a:spcPct val="110000"/>
              </a:lnSpc>
              <a:spcBef>
                <a:spcPts val="1100"/>
              </a:spcBef>
              <a:spcAft>
                <a:spcPts val="0"/>
              </a:spcAft>
              <a:buSzPts val="144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40" name="Google Shape;240;p51"/>
          <p:cNvSpPr txBox="1"/>
          <p:nvPr>
            <p:ph idx="2" type="body"/>
          </p:nvPr>
        </p:nvSpPr>
        <p:spPr>
          <a:xfrm>
            <a:off x="2286001" y="2570163"/>
            <a:ext cx="2286000" cy="2573337"/>
          </a:xfrm>
          <a:prstGeom prst="rect">
            <a:avLst/>
          </a:prstGeom>
          <a:solidFill>
            <a:schemeClr val="accent3"/>
          </a:solidFill>
          <a:ln>
            <a:noFill/>
          </a:ln>
        </p:spPr>
        <p:txBody>
          <a:bodyPr anchorCtr="0" anchor="t" bIns="228600" lIns="219450" spcFirstLastPara="1" rIns="228600" wrap="square" tIns="201150">
            <a:noAutofit/>
          </a:bodyPr>
          <a:lstStyle>
            <a:lvl1pPr indent="-228600" lvl="0" marL="457200" algn="l">
              <a:lnSpc>
                <a:spcPct val="110000"/>
              </a:lnSpc>
              <a:spcBef>
                <a:spcPts val="1100"/>
              </a:spcBef>
              <a:spcAft>
                <a:spcPts val="0"/>
              </a:spcAft>
              <a:buSzPts val="1260"/>
              <a:buNone/>
              <a:defRPr>
                <a:solidFill>
                  <a:schemeClr val="lt2"/>
                </a:solidFill>
              </a:defRPr>
            </a:lvl1pPr>
            <a:lvl2pPr indent="-320040" lvl="1" marL="914400" algn="l">
              <a:lnSpc>
                <a:spcPct val="110000"/>
              </a:lnSpc>
              <a:spcBef>
                <a:spcPts val="1100"/>
              </a:spcBef>
              <a:spcAft>
                <a:spcPts val="0"/>
              </a:spcAft>
              <a:buSzPts val="1440"/>
              <a:buChar char="–"/>
              <a:defRPr/>
            </a:lvl2pPr>
            <a:lvl3pPr indent="-320039" lvl="2" marL="1371600" algn="l">
              <a:lnSpc>
                <a:spcPct val="110000"/>
              </a:lnSpc>
              <a:spcBef>
                <a:spcPts val="1100"/>
              </a:spcBef>
              <a:spcAft>
                <a:spcPts val="0"/>
              </a:spcAft>
              <a:buSzPts val="1440"/>
              <a:buChar char="•"/>
              <a:defRPr/>
            </a:lvl3pPr>
            <a:lvl4pPr indent="-320039" lvl="3" marL="1828800" algn="l">
              <a:lnSpc>
                <a:spcPct val="110000"/>
              </a:lnSpc>
              <a:spcBef>
                <a:spcPts val="1100"/>
              </a:spcBef>
              <a:spcAft>
                <a:spcPts val="0"/>
              </a:spcAft>
              <a:buSzPts val="1440"/>
              <a:buChar char="–"/>
              <a:defRPr/>
            </a:lvl4pPr>
            <a:lvl5pPr indent="-320039" lvl="4" marL="2286000" algn="l">
              <a:lnSpc>
                <a:spcPct val="110000"/>
              </a:lnSpc>
              <a:spcBef>
                <a:spcPts val="1100"/>
              </a:spcBef>
              <a:spcAft>
                <a:spcPts val="0"/>
              </a:spcAft>
              <a:buSzPts val="144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41" name="Google Shape;241;p51"/>
          <p:cNvSpPr txBox="1"/>
          <p:nvPr>
            <p:ph idx="3" type="body"/>
          </p:nvPr>
        </p:nvSpPr>
        <p:spPr>
          <a:xfrm>
            <a:off x="4572000" y="2570162"/>
            <a:ext cx="2286000" cy="2573338"/>
          </a:xfrm>
          <a:prstGeom prst="rect">
            <a:avLst/>
          </a:prstGeom>
          <a:solidFill>
            <a:schemeClr val="accent2"/>
          </a:solidFill>
          <a:ln>
            <a:noFill/>
          </a:ln>
        </p:spPr>
        <p:txBody>
          <a:bodyPr anchorCtr="0" anchor="t" bIns="228600" lIns="219450" spcFirstLastPara="1" rIns="228600" wrap="square" tIns="201150">
            <a:noAutofit/>
          </a:bodyPr>
          <a:lstStyle>
            <a:lvl1pPr indent="-228600" lvl="0" marL="457200" algn="l">
              <a:lnSpc>
                <a:spcPct val="110000"/>
              </a:lnSpc>
              <a:spcBef>
                <a:spcPts val="1100"/>
              </a:spcBef>
              <a:spcAft>
                <a:spcPts val="0"/>
              </a:spcAft>
              <a:buSzPts val="1260"/>
              <a:buNone/>
              <a:defRPr>
                <a:solidFill>
                  <a:schemeClr val="lt2"/>
                </a:solidFill>
              </a:defRPr>
            </a:lvl1pPr>
            <a:lvl2pPr indent="-320040" lvl="1" marL="914400" algn="l">
              <a:lnSpc>
                <a:spcPct val="110000"/>
              </a:lnSpc>
              <a:spcBef>
                <a:spcPts val="1100"/>
              </a:spcBef>
              <a:spcAft>
                <a:spcPts val="0"/>
              </a:spcAft>
              <a:buSzPts val="1440"/>
              <a:buChar char="–"/>
              <a:defRPr/>
            </a:lvl2pPr>
            <a:lvl3pPr indent="-320039" lvl="2" marL="1371600" algn="l">
              <a:lnSpc>
                <a:spcPct val="110000"/>
              </a:lnSpc>
              <a:spcBef>
                <a:spcPts val="1100"/>
              </a:spcBef>
              <a:spcAft>
                <a:spcPts val="0"/>
              </a:spcAft>
              <a:buSzPts val="1440"/>
              <a:buChar char="•"/>
              <a:defRPr/>
            </a:lvl3pPr>
            <a:lvl4pPr indent="-320039" lvl="3" marL="1828800" algn="l">
              <a:lnSpc>
                <a:spcPct val="110000"/>
              </a:lnSpc>
              <a:spcBef>
                <a:spcPts val="1100"/>
              </a:spcBef>
              <a:spcAft>
                <a:spcPts val="0"/>
              </a:spcAft>
              <a:buSzPts val="1440"/>
              <a:buChar char="–"/>
              <a:defRPr/>
            </a:lvl4pPr>
            <a:lvl5pPr indent="-320039" lvl="4" marL="2286000" algn="l">
              <a:lnSpc>
                <a:spcPct val="110000"/>
              </a:lnSpc>
              <a:spcBef>
                <a:spcPts val="1100"/>
              </a:spcBef>
              <a:spcAft>
                <a:spcPts val="0"/>
              </a:spcAft>
              <a:buSzPts val="144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42" name="Google Shape;242;p51"/>
          <p:cNvSpPr txBox="1"/>
          <p:nvPr>
            <p:ph idx="4" type="body"/>
          </p:nvPr>
        </p:nvSpPr>
        <p:spPr>
          <a:xfrm>
            <a:off x="6858000" y="2570162"/>
            <a:ext cx="2286000" cy="2573338"/>
          </a:xfrm>
          <a:prstGeom prst="rect">
            <a:avLst/>
          </a:prstGeom>
          <a:solidFill>
            <a:schemeClr val="accent1"/>
          </a:solidFill>
          <a:ln>
            <a:noFill/>
          </a:ln>
        </p:spPr>
        <p:txBody>
          <a:bodyPr anchorCtr="0" anchor="t" bIns="228600" lIns="219450" spcFirstLastPara="1" rIns="228600" wrap="square" tIns="201150">
            <a:noAutofit/>
          </a:bodyPr>
          <a:lstStyle>
            <a:lvl1pPr indent="-228600" lvl="0" marL="457200" algn="l">
              <a:lnSpc>
                <a:spcPct val="110000"/>
              </a:lnSpc>
              <a:spcBef>
                <a:spcPts val="1100"/>
              </a:spcBef>
              <a:spcAft>
                <a:spcPts val="0"/>
              </a:spcAft>
              <a:buSzPts val="1260"/>
              <a:buNone/>
              <a:defRPr>
                <a:solidFill>
                  <a:schemeClr val="lt1"/>
                </a:solidFill>
              </a:defRPr>
            </a:lvl1pPr>
            <a:lvl2pPr indent="-320040" lvl="1" marL="914400" algn="l">
              <a:lnSpc>
                <a:spcPct val="110000"/>
              </a:lnSpc>
              <a:spcBef>
                <a:spcPts val="1100"/>
              </a:spcBef>
              <a:spcAft>
                <a:spcPts val="0"/>
              </a:spcAft>
              <a:buSzPts val="1440"/>
              <a:buChar char="–"/>
              <a:defRPr/>
            </a:lvl2pPr>
            <a:lvl3pPr indent="-320039" lvl="2" marL="1371600" algn="l">
              <a:lnSpc>
                <a:spcPct val="110000"/>
              </a:lnSpc>
              <a:spcBef>
                <a:spcPts val="1100"/>
              </a:spcBef>
              <a:spcAft>
                <a:spcPts val="0"/>
              </a:spcAft>
              <a:buSzPts val="1440"/>
              <a:buChar char="•"/>
              <a:defRPr/>
            </a:lvl3pPr>
            <a:lvl4pPr indent="-320039" lvl="3" marL="1828800" algn="l">
              <a:lnSpc>
                <a:spcPct val="110000"/>
              </a:lnSpc>
              <a:spcBef>
                <a:spcPts val="1100"/>
              </a:spcBef>
              <a:spcAft>
                <a:spcPts val="0"/>
              </a:spcAft>
              <a:buSzPts val="1440"/>
              <a:buChar char="–"/>
              <a:defRPr/>
            </a:lvl4pPr>
            <a:lvl5pPr indent="-320039" lvl="4" marL="2286000" algn="l">
              <a:lnSpc>
                <a:spcPct val="110000"/>
              </a:lnSpc>
              <a:spcBef>
                <a:spcPts val="1100"/>
              </a:spcBef>
              <a:spcAft>
                <a:spcPts val="0"/>
              </a:spcAft>
              <a:buSzPts val="144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43" name="Google Shape;243;p51"/>
          <p:cNvSpPr txBox="1"/>
          <p:nvPr>
            <p:ph idx="12" type="sldNum"/>
          </p:nvPr>
        </p:nvSpPr>
        <p:spPr>
          <a:xfrm>
            <a:off x="7086601" y="4787900"/>
            <a:ext cx="1828732" cy="166687"/>
          </a:xfrm>
          <a:prstGeom prst="rect">
            <a:avLst/>
          </a:prstGeom>
          <a:noFill/>
          <a:ln>
            <a:noFill/>
          </a:ln>
        </p:spPr>
        <p:txBody>
          <a:bodyPr anchorCtr="0" anchor="ctr" bIns="0" lIns="0" spcFirstLastPara="1" rIns="0" wrap="square" tIns="0">
            <a:noAutofit/>
          </a:bodyPr>
          <a:lstStyle>
            <a:lvl1pPr indent="0" lvl="0" marL="0" algn="r">
              <a:spcBef>
                <a:spcPts val="0"/>
              </a:spcBef>
              <a:buNone/>
              <a:defRPr b="0" i="0" sz="600" u="none" cap="none" strike="noStrike">
                <a:solidFill>
                  <a:schemeClr val="lt1"/>
                </a:solidFill>
                <a:latin typeface="IBM Plex Sans"/>
                <a:ea typeface="IBM Plex Sans"/>
                <a:cs typeface="IBM Plex Sans"/>
                <a:sym typeface="IBM Plex Sans"/>
              </a:defRPr>
            </a:lvl1pPr>
            <a:lvl2pPr indent="0" lvl="1" marL="0" algn="r">
              <a:spcBef>
                <a:spcPts val="0"/>
              </a:spcBef>
              <a:buNone/>
              <a:defRPr b="0" i="0" sz="600" u="none" cap="none" strike="noStrike">
                <a:solidFill>
                  <a:schemeClr val="lt1"/>
                </a:solidFill>
                <a:latin typeface="IBM Plex Sans"/>
                <a:ea typeface="IBM Plex Sans"/>
                <a:cs typeface="IBM Plex Sans"/>
                <a:sym typeface="IBM Plex Sans"/>
              </a:defRPr>
            </a:lvl2pPr>
            <a:lvl3pPr indent="0" lvl="2" marL="0" algn="r">
              <a:spcBef>
                <a:spcPts val="0"/>
              </a:spcBef>
              <a:buNone/>
              <a:defRPr b="0" i="0" sz="600" u="none" cap="none" strike="noStrike">
                <a:solidFill>
                  <a:schemeClr val="lt1"/>
                </a:solidFill>
                <a:latin typeface="IBM Plex Sans"/>
                <a:ea typeface="IBM Plex Sans"/>
                <a:cs typeface="IBM Plex Sans"/>
                <a:sym typeface="IBM Plex Sans"/>
              </a:defRPr>
            </a:lvl3pPr>
            <a:lvl4pPr indent="0" lvl="3" marL="0" algn="r">
              <a:spcBef>
                <a:spcPts val="0"/>
              </a:spcBef>
              <a:buNone/>
              <a:defRPr b="0" i="0" sz="600" u="none" cap="none" strike="noStrike">
                <a:solidFill>
                  <a:schemeClr val="lt1"/>
                </a:solidFill>
                <a:latin typeface="IBM Plex Sans"/>
                <a:ea typeface="IBM Plex Sans"/>
                <a:cs typeface="IBM Plex Sans"/>
                <a:sym typeface="IBM Plex Sans"/>
              </a:defRPr>
            </a:lvl4pPr>
            <a:lvl5pPr indent="0" lvl="4" marL="0" algn="r">
              <a:spcBef>
                <a:spcPts val="0"/>
              </a:spcBef>
              <a:buNone/>
              <a:defRPr b="0" i="0" sz="600" u="none" cap="none" strike="noStrike">
                <a:solidFill>
                  <a:schemeClr val="lt1"/>
                </a:solidFill>
                <a:latin typeface="IBM Plex Sans"/>
                <a:ea typeface="IBM Plex Sans"/>
                <a:cs typeface="IBM Plex Sans"/>
                <a:sym typeface="IBM Plex Sans"/>
              </a:defRPr>
            </a:lvl5pPr>
            <a:lvl6pPr indent="0" lvl="5" marL="0" algn="r">
              <a:spcBef>
                <a:spcPts val="0"/>
              </a:spcBef>
              <a:buNone/>
              <a:defRPr b="0" i="0" sz="600" u="none" cap="none" strike="noStrike">
                <a:solidFill>
                  <a:schemeClr val="lt1"/>
                </a:solidFill>
                <a:latin typeface="IBM Plex Sans"/>
                <a:ea typeface="IBM Plex Sans"/>
                <a:cs typeface="IBM Plex Sans"/>
                <a:sym typeface="IBM Plex Sans"/>
              </a:defRPr>
            </a:lvl6pPr>
            <a:lvl7pPr indent="0" lvl="6" marL="0" algn="r">
              <a:spcBef>
                <a:spcPts val="0"/>
              </a:spcBef>
              <a:buNone/>
              <a:defRPr b="0" i="0" sz="600" u="none" cap="none" strike="noStrike">
                <a:solidFill>
                  <a:schemeClr val="lt1"/>
                </a:solidFill>
                <a:latin typeface="IBM Plex Sans"/>
                <a:ea typeface="IBM Plex Sans"/>
                <a:cs typeface="IBM Plex Sans"/>
                <a:sym typeface="IBM Plex Sans"/>
              </a:defRPr>
            </a:lvl7pPr>
            <a:lvl8pPr indent="0" lvl="7" marL="0" algn="r">
              <a:spcBef>
                <a:spcPts val="0"/>
              </a:spcBef>
              <a:buNone/>
              <a:defRPr b="0" i="0" sz="600" u="none" cap="none" strike="noStrike">
                <a:solidFill>
                  <a:schemeClr val="lt1"/>
                </a:solidFill>
                <a:latin typeface="IBM Plex Sans"/>
                <a:ea typeface="IBM Plex Sans"/>
                <a:cs typeface="IBM Plex Sans"/>
                <a:sym typeface="IBM Plex Sans"/>
              </a:defRPr>
            </a:lvl8pPr>
            <a:lvl9pPr indent="0" lvl="8" marL="0" algn="r">
              <a:spcBef>
                <a:spcPts val="0"/>
              </a:spcBef>
              <a:buNone/>
              <a:defRPr b="0" i="0" sz="600" u="none" cap="none" strike="noStrike">
                <a:solidFill>
                  <a:schemeClr val="lt1"/>
                </a:solidFill>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US"/>
              <a:t>‹#›</a:t>
            </a:fld>
            <a:endParaRPr/>
          </a:p>
        </p:txBody>
      </p:sp>
      <p:pic>
        <p:nvPicPr>
          <p:cNvPr id="244" name="Google Shape;244;p51"/>
          <p:cNvPicPr preferRelativeResize="0"/>
          <p:nvPr/>
        </p:nvPicPr>
        <p:blipFill rotWithShape="1">
          <a:blip r:embed="rId2">
            <a:alphaModFix/>
          </a:blip>
          <a:srcRect b="0" l="0" r="0" t="0"/>
          <a:stretch/>
        </p:blipFill>
        <p:spPr>
          <a:xfrm>
            <a:off x="7789331" y="128929"/>
            <a:ext cx="1126001" cy="350899"/>
          </a:xfrm>
          <a:prstGeom prst="rect">
            <a:avLst/>
          </a:prstGeom>
          <a:noFill/>
          <a:ln>
            <a:noFill/>
          </a:ln>
        </p:spPr>
      </p:pic>
      <p:sp>
        <p:nvSpPr>
          <p:cNvPr id="245" name="Google Shape;245;p51"/>
          <p:cNvSpPr txBox="1"/>
          <p:nvPr>
            <p:ph idx="11" type="ftr"/>
          </p:nvPr>
        </p:nvSpPr>
        <p:spPr>
          <a:xfrm>
            <a:off x="228666" y="4787900"/>
            <a:ext cx="4114735" cy="166687"/>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4 boxes (alt) gray">
  <p:cSld name="Title + 4 boxes (alt) gray">
    <p:bg>
      <p:bgPr>
        <a:solidFill>
          <a:schemeClr val="lt2"/>
        </a:solidFill>
      </p:bgPr>
    </p:bg>
    <p:spTree>
      <p:nvGrpSpPr>
        <p:cNvPr id="246" name="Shape 246"/>
        <p:cNvGrpSpPr/>
        <p:nvPr/>
      </p:nvGrpSpPr>
      <p:grpSpPr>
        <a:xfrm>
          <a:off x="0" y="0"/>
          <a:ext cx="0" cy="0"/>
          <a:chOff x="0" y="0"/>
          <a:chExt cx="0" cy="0"/>
        </a:xfrm>
      </p:grpSpPr>
      <p:sp>
        <p:nvSpPr>
          <p:cNvPr id="247" name="Google Shape;247;p52"/>
          <p:cNvSpPr txBox="1"/>
          <p:nvPr>
            <p:ph type="title"/>
          </p:nvPr>
        </p:nvSpPr>
        <p:spPr>
          <a:xfrm>
            <a:off x="0" y="-1"/>
            <a:ext cx="7086601" cy="2569463"/>
          </a:xfrm>
          <a:prstGeom prst="rect">
            <a:avLst/>
          </a:prstGeom>
          <a:noFill/>
          <a:ln>
            <a:noFill/>
          </a:ln>
        </p:spPr>
        <p:txBody>
          <a:bodyPr anchorCtr="0" anchor="t" bIns="228600" lIns="192000" spcFirstLastPara="1" rIns="228600" wrap="square" tIns="137150">
            <a:noAutofit/>
          </a:bodyPr>
          <a:lstStyle>
            <a:lvl1pPr lvl="0" algn="l">
              <a:lnSpc>
                <a:spcPct val="119047"/>
              </a:lnSpc>
              <a:spcBef>
                <a:spcPts val="0"/>
              </a:spcBef>
              <a:spcAft>
                <a:spcPts val="0"/>
              </a:spcAft>
              <a:buSzPts val="1400"/>
              <a:buNone/>
              <a:defRPr sz="4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48" name="Google Shape;248;p52"/>
          <p:cNvSpPr txBox="1"/>
          <p:nvPr>
            <p:ph idx="1" type="body"/>
          </p:nvPr>
        </p:nvSpPr>
        <p:spPr>
          <a:xfrm>
            <a:off x="0" y="2570163"/>
            <a:ext cx="2286000" cy="2573337"/>
          </a:xfrm>
          <a:prstGeom prst="rect">
            <a:avLst/>
          </a:prstGeom>
          <a:solidFill>
            <a:schemeClr val="lt1"/>
          </a:solidFill>
          <a:ln>
            <a:noFill/>
          </a:ln>
        </p:spPr>
        <p:txBody>
          <a:bodyPr anchorCtr="0" anchor="t" bIns="228600" lIns="219450" spcFirstLastPara="1" rIns="228600" wrap="square" tIns="201150">
            <a:noAutofit/>
          </a:bodyPr>
          <a:lstStyle>
            <a:lvl1pPr indent="-228600" lvl="0" marL="457200" algn="l">
              <a:lnSpc>
                <a:spcPct val="110000"/>
              </a:lnSpc>
              <a:spcBef>
                <a:spcPts val="1100"/>
              </a:spcBef>
              <a:spcAft>
                <a:spcPts val="0"/>
              </a:spcAft>
              <a:buSzPts val="1260"/>
              <a:buNone/>
              <a:defRPr>
                <a:solidFill>
                  <a:schemeClr val="dk1"/>
                </a:solidFill>
              </a:defRPr>
            </a:lvl1pPr>
            <a:lvl2pPr indent="-320040" lvl="1" marL="914400" algn="l">
              <a:lnSpc>
                <a:spcPct val="110000"/>
              </a:lnSpc>
              <a:spcBef>
                <a:spcPts val="1100"/>
              </a:spcBef>
              <a:spcAft>
                <a:spcPts val="0"/>
              </a:spcAft>
              <a:buSzPts val="1440"/>
              <a:buChar char="–"/>
              <a:defRPr/>
            </a:lvl2pPr>
            <a:lvl3pPr indent="-320039" lvl="2" marL="1371600" algn="l">
              <a:lnSpc>
                <a:spcPct val="110000"/>
              </a:lnSpc>
              <a:spcBef>
                <a:spcPts val="1100"/>
              </a:spcBef>
              <a:spcAft>
                <a:spcPts val="0"/>
              </a:spcAft>
              <a:buSzPts val="1440"/>
              <a:buChar char="•"/>
              <a:defRPr/>
            </a:lvl3pPr>
            <a:lvl4pPr indent="-320039" lvl="3" marL="1828800" algn="l">
              <a:lnSpc>
                <a:spcPct val="110000"/>
              </a:lnSpc>
              <a:spcBef>
                <a:spcPts val="1100"/>
              </a:spcBef>
              <a:spcAft>
                <a:spcPts val="0"/>
              </a:spcAft>
              <a:buSzPts val="1440"/>
              <a:buChar char="–"/>
              <a:defRPr/>
            </a:lvl4pPr>
            <a:lvl5pPr indent="-320039" lvl="4" marL="2286000" algn="l">
              <a:lnSpc>
                <a:spcPct val="110000"/>
              </a:lnSpc>
              <a:spcBef>
                <a:spcPts val="1100"/>
              </a:spcBef>
              <a:spcAft>
                <a:spcPts val="0"/>
              </a:spcAft>
              <a:buSzPts val="144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49" name="Google Shape;249;p52"/>
          <p:cNvSpPr txBox="1"/>
          <p:nvPr>
            <p:ph idx="2" type="body"/>
          </p:nvPr>
        </p:nvSpPr>
        <p:spPr>
          <a:xfrm>
            <a:off x="2286001" y="2570163"/>
            <a:ext cx="2286000" cy="2573337"/>
          </a:xfrm>
          <a:prstGeom prst="rect">
            <a:avLst/>
          </a:prstGeom>
          <a:solidFill>
            <a:schemeClr val="accent5"/>
          </a:solidFill>
          <a:ln>
            <a:noFill/>
          </a:ln>
        </p:spPr>
        <p:txBody>
          <a:bodyPr anchorCtr="0" anchor="t" bIns="228600" lIns="219450" spcFirstLastPara="1" rIns="228600" wrap="square" tIns="201150">
            <a:noAutofit/>
          </a:bodyPr>
          <a:lstStyle>
            <a:lvl1pPr indent="-228600" lvl="0" marL="457200" algn="l">
              <a:lnSpc>
                <a:spcPct val="110000"/>
              </a:lnSpc>
              <a:spcBef>
                <a:spcPts val="1100"/>
              </a:spcBef>
              <a:spcAft>
                <a:spcPts val="0"/>
              </a:spcAft>
              <a:buSzPts val="1260"/>
              <a:buNone/>
              <a:defRPr>
                <a:solidFill>
                  <a:schemeClr val="dk1"/>
                </a:solidFill>
              </a:defRPr>
            </a:lvl1pPr>
            <a:lvl2pPr indent="-320040" lvl="1" marL="914400" algn="l">
              <a:lnSpc>
                <a:spcPct val="110000"/>
              </a:lnSpc>
              <a:spcBef>
                <a:spcPts val="1100"/>
              </a:spcBef>
              <a:spcAft>
                <a:spcPts val="0"/>
              </a:spcAft>
              <a:buSzPts val="1440"/>
              <a:buChar char="–"/>
              <a:defRPr/>
            </a:lvl2pPr>
            <a:lvl3pPr indent="-320039" lvl="2" marL="1371600" algn="l">
              <a:lnSpc>
                <a:spcPct val="110000"/>
              </a:lnSpc>
              <a:spcBef>
                <a:spcPts val="1100"/>
              </a:spcBef>
              <a:spcAft>
                <a:spcPts val="0"/>
              </a:spcAft>
              <a:buSzPts val="1440"/>
              <a:buChar char="•"/>
              <a:defRPr/>
            </a:lvl3pPr>
            <a:lvl4pPr indent="-320039" lvl="3" marL="1828800" algn="l">
              <a:lnSpc>
                <a:spcPct val="110000"/>
              </a:lnSpc>
              <a:spcBef>
                <a:spcPts val="1100"/>
              </a:spcBef>
              <a:spcAft>
                <a:spcPts val="0"/>
              </a:spcAft>
              <a:buSzPts val="1440"/>
              <a:buChar char="–"/>
              <a:defRPr/>
            </a:lvl4pPr>
            <a:lvl5pPr indent="-320039" lvl="4" marL="2286000" algn="l">
              <a:lnSpc>
                <a:spcPct val="110000"/>
              </a:lnSpc>
              <a:spcBef>
                <a:spcPts val="1100"/>
              </a:spcBef>
              <a:spcAft>
                <a:spcPts val="0"/>
              </a:spcAft>
              <a:buSzPts val="144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50" name="Google Shape;250;p52"/>
          <p:cNvSpPr txBox="1"/>
          <p:nvPr>
            <p:ph idx="3" type="body"/>
          </p:nvPr>
        </p:nvSpPr>
        <p:spPr>
          <a:xfrm>
            <a:off x="4572000" y="2570162"/>
            <a:ext cx="2286000" cy="2573338"/>
          </a:xfrm>
          <a:prstGeom prst="rect">
            <a:avLst/>
          </a:prstGeom>
          <a:solidFill>
            <a:srgbClr val="C1C7CD"/>
          </a:solidFill>
          <a:ln>
            <a:noFill/>
          </a:ln>
        </p:spPr>
        <p:txBody>
          <a:bodyPr anchorCtr="0" anchor="t" bIns="228600" lIns="219450" spcFirstLastPara="1" rIns="228600" wrap="square" tIns="201150">
            <a:noAutofit/>
          </a:bodyPr>
          <a:lstStyle>
            <a:lvl1pPr indent="-228600" lvl="0" marL="457200" algn="l">
              <a:lnSpc>
                <a:spcPct val="110000"/>
              </a:lnSpc>
              <a:spcBef>
                <a:spcPts val="1100"/>
              </a:spcBef>
              <a:spcAft>
                <a:spcPts val="0"/>
              </a:spcAft>
              <a:buSzPts val="1260"/>
              <a:buNone/>
              <a:defRPr>
                <a:solidFill>
                  <a:schemeClr val="dk1"/>
                </a:solidFill>
              </a:defRPr>
            </a:lvl1pPr>
            <a:lvl2pPr indent="-320040" lvl="1" marL="914400" algn="l">
              <a:lnSpc>
                <a:spcPct val="110000"/>
              </a:lnSpc>
              <a:spcBef>
                <a:spcPts val="1100"/>
              </a:spcBef>
              <a:spcAft>
                <a:spcPts val="0"/>
              </a:spcAft>
              <a:buSzPts val="1440"/>
              <a:buChar char="–"/>
              <a:defRPr/>
            </a:lvl2pPr>
            <a:lvl3pPr indent="-320039" lvl="2" marL="1371600" algn="l">
              <a:lnSpc>
                <a:spcPct val="110000"/>
              </a:lnSpc>
              <a:spcBef>
                <a:spcPts val="1100"/>
              </a:spcBef>
              <a:spcAft>
                <a:spcPts val="0"/>
              </a:spcAft>
              <a:buSzPts val="1440"/>
              <a:buChar char="•"/>
              <a:defRPr/>
            </a:lvl3pPr>
            <a:lvl4pPr indent="-320039" lvl="3" marL="1828800" algn="l">
              <a:lnSpc>
                <a:spcPct val="110000"/>
              </a:lnSpc>
              <a:spcBef>
                <a:spcPts val="1100"/>
              </a:spcBef>
              <a:spcAft>
                <a:spcPts val="0"/>
              </a:spcAft>
              <a:buSzPts val="1440"/>
              <a:buChar char="–"/>
              <a:defRPr/>
            </a:lvl4pPr>
            <a:lvl5pPr indent="-320039" lvl="4" marL="2286000" algn="l">
              <a:lnSpc>
                <a:spcPct val="110000"/>
              </a:lnSpc>
              <a:spcBef>
                <a:spcPts val="1100"/>
              </a:spcBef>
              <a:spcAft>
                <a:spcPts val="0"/>
              </a:spcAft>
              <a:buSzPts val="144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51" name="Google Shape;251;p52"/>
          <p:cNvSpPr txBox="1"/>
          <p:nvPr>
            <p:ph idx="4" type="body"/>
          </p:nvPr>
        </p:nvSpPr>
        <p:spPr>
          <a:xfrm>
            <a:off x="6858000" y="2570162"/>
            <a:ext cx="2286000" cy="2573338"/>
          </a:xfrm>
          <a:prstGeom prst="rect">
            <a:avLst/>
          </a:prstGeom>
          <a:solidFill>
            <a:srgbClr val="A2A9B0"/>
          </a:solidFill>
          <a:ln>
            <a:noFill/>
          </a:ln>
        </p:spPr>
        <p:txBody>
          <a:bodyPr anchorCtr="0" anchor="t" bIns="228600" lIns="219450" spcFirstLastPara="1" rIns="228600" wrap="square" tIns="201150">
            <a:noAutofit/>
          </a:bodyPr>
          <a:lstStyle>
            <a:lvl1pPr indent="-228600" lvl="0" marL="457200" algn="l">
              <a:lnSpc>
                <a:spcPct val="110000"/>
              </a:lnSpc>
              <a:spcBef>
                <a:spcPts val="1100"/>
              </a:spcBef>
              <a:spcAft>
                <a:spcPts val="0"/>
              </a:spcAft>
              <a:buSzPts val="1260"/>
              <a:buNone/>
              <a:defRPr>
                <a:solidFill>
                  <a:schemeClr val="dk1"/>
                </a:solidFill>
              </a:defRPr>
            </a:lvl1pPr>
            <a:lvl2pPr indent="-320040" lvl="1" marL="914400" algn="l">
              <a:lnSpc>
                <a:spcPct val="110000"/>
              </a:lnSpc>
              <a:spcBef>
                <a:spcPts val="1100"/>
              </a:spcBef>
              <a:spcAft>
                <a:spcPts val="0"/>
              </a:spcAft>
              <a:buSzPts val="1440"/>
              <a:buChar char="–"/>
              <a:defRPr/>
            </a:lvl2pPr>
            <a:lvl3pPr indent="-320039" lvl="2" marL="1371600" algn="l">
              <a:lnSpc>
                <a:spcPct val="110000"/>
              </a:lnSpc>
              <a:spcBef>
                <a:spcPts val="1100"/>
              </a:spcBef>
              <a:spcAft>
                <a:spcPts val="0"/>
              </a:spcAft>
              <a:buSzPts val="1440"/>
              <a:buChar char="•"/>
              <a:defRPr/>
            </a:lvl3pPr>
            <a:lvl4pPr indent="-320039" lvl="3" marL="1828800" algn="l">
              <a:lnSpc>
                <a:spcPct val="110000"/>
              </a:lnSpc>
              <a:spcBef>
                <a:spcPts val="1100"/>
              </a:spcBef>
              <a:spcAft>
                <a:spcPts val="0"/>
              </a:spcAft>
              <a:buSzPts val="1440"/>
              <a:buChar char="–"/>
              <a:defRPr/>
            </a:lvl4pPr>
            <a:lvl5pPr indent="-320039" lvl="4" marL="2286000" algn="l">
              <a:lnSpc>
                <a:spcPct val="110000"/>
              </a:lnSpc>
              <a:spcBef>
                <a:spcPts val="1100"/>
              </a:spcBef>
              <a:spcAft>
                <a:spcPts val="0"/>
              </a:spcAft>
              <a:buSzPts val="144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52" name="Google Shape;252;p52"/>
          <p:cNvSpPr txBox="1"/>
          <p:nvPr>
            <p:ph idx="12" type="sldNum"/>
          </p:nvPr>
        </p:nvSpPr>
        <p:spPr>
          <a:xfrm>
            <a:off x="7086601" y="4787900"/>
            <a:ext cx="1828732" cy="166687"/>
          </a:xfrm>
          <a:prstGeom prst="rect">
            <a:avLst/>
          </a:prstGeom>
          <a:noFill/>
          <a:ln>
            <a:noFill/>
          </a:ln>
        </p:spPr>
        <p:txBody>
          <a:bodyPr anchorCtr="0" anchor="ctr" bIns="0" lIns="0" spcFirstLastPara="1" rIns="0" wrap="square" tIns="0">
            <a:noAutofit/>
          </a:bodyPr>
          <a:lstStyle>
            <a:lvl1pPr indent="0" lvl="0" marL="0" algn="r">
              <a:spcBef>
                <a:spcPts val="0"/>
              </a:spcBef>
              <a:buNone/>
              <a:defRPr b="0" i="0" sz="600" u="none" cap="none" strike="noStrike">
                <a:solidFill>
                  <a:schemeClr val="dk1"/>
                </a:solidFill>
                <a:latin typeface="IBM Plex Sans"/>
                <a:ea typeface="IBM Plex Sans"/>
                <a:cs typeface="IBM Plex Sans"/>
                <a:sym typeface="IBM Plex Sans"/>
              </a:defRPr>
            </a:lvl1pPr>
            <a:lvl2pPr indent="0" lvl="1" marL="0" algn="r">
              <a:spcBef>
                <a:spcPts val="0"/>
              </a:spcBef>
              <a:buNone/>
              <a:defRPr b="0" i="0" sz="600" u="none" cap="none" strike="noStrike">
                <a:solidFill>
                  <a:schemeClr val="dk1"/>
                </a:solidFill>
                <a:latin typeface="IBM Plex Sans"/>
                <a:ea typeface="IBM Plex Sans"/>
                <a:cs typeface="IBM Plex Sans"/>
                <a:sym typeface="IBM Plex Sans"/>
              </a:defRPr>
            </a:lvl2pPr>
            <a:lvl3pPr indent="0" lvl="2" marL="0" algn="r">
              <a:spcBef>
                <a:spcPts val="0"/>
              </a:spcBef>
              <a:buNone/>
              <a:defRPr b="0" i="0" sz="600" u="none" cap="none" strike="noStrike">
                <a:solidFill>
                  <a:schemeClr val="dk1"/>
                </a:solidFill>
                <a:latin typeface="IBM Plex Sans"/>
                <a:ea typeface="IBM Plex Sans"/>
                <a:cs typeface="IBM Plex Sans"/>
                <a:sym typeface="IBM Plex Sans"/>
              </a:defRPr>
            </a:lvl3pPr>
            <a:lvl4pPr indent="0" lvl="3" marL="0" algn="r">
              <a:spcBef>
                <a:spcPts val="0"/>
              </a:spcBef>
              <a:buNone/>
              <a:defRPr b="0" i="0" sz="600" u="none" cap="none" strike="noStrike">
                <a:solidFill>
                  <a:schemeClr val="dk1"/>
                </a:solidFill>
                <a:latin typeface="IBM Plex Sans"/>
                <a:ea typeface="IBM Plex Sans"/>
                <a:cs typeface="IBM Plex Sans"/>
                <a:sym typeface="IBM Plex Sans"/>
              </a:defRPr>
            </a:lvl4pPr>
            <a:lvl5pPr indent="0" lvl="4" marL="0" algn="r">
              <a:spcBef>
                <a:spcPts val="0"/>
              </a:spcBef>
              <a:buNone/>
              <a:defRPr b="0" i="0" sz="600" u="none" cap="none" strike="noStrike">
                <a:solidFill>
                  <a:schemeClr val="dk1"/>
                </a:solidFill>
                <a:latin typeface="IBM Plex Sans"/>
                <a:ea typeface="IBM Plex Sans"/>
                <a:cs typeface="IBM Plex Sans"/>
                <a:sym typeface="IBM Plex Sans"/>
              </a:defRPr>
            </a:lvl5pPr>
            <a:lvl6pPr indent="0" lvl="5" marL="0" algn="r">
              <a:spcBef>
                <a:spcPts val="0"/>
              </a:spcBef>
              <a:buNone/>
              <a:defRPr b="0" i="0" sz="600" u="none" cap="none" strike="noStrike">
                <a:solidFill>
                  <a:schemeClr val="dk1"/>
                </a:solidFill>
                <a:latin typeface="IBM Plex Sans"/>
                <a:ea typeface="IBM Plex Sans"/>
                <a:cs typeface="IBM Plex Sans"/>
                <a:sym typeface="IBM Plex Sans"/>
              </a:defRPr>
            </a:lvl6pPr>
            <a:lvl7pPr indent="0" lvl="6" marL="0" algn="r">
              <a:spcBef>
                <a:spcPts val="0"/>
              </a:spcBef>
              <a:buNone/>
              <a:defRPr b="0" i="0" sz="600" u="none" cap="none" strike="noStrike">
                <a:solidFill>
                  <a:schemeClr val="dk1"/>
                </a:solidFill>
                <a:latin typeface="IBM Plex Sans"/>
                <a:ea typeface="IBM Plex Sans"/>
                <a:cs typeface="IBM Plex Sans"/>
                <a:sym typeface="IBM Plex Sans"/>
              </a:defRPr>
            </a:lvl7pPr>
            <a:lvl8pPr indent="0" lvl="7" marL="0" algn="r">
              <a:spcBef>
                <a:spcPts val="0"/>
              </a:spcBef>
              <a:buNone/>
              <a:defRPr b="0" i="0" sz="600" u="none" cap="none" strike="noStrike">
                <a:solidFill>
                  <a:schemeClr val="dk1"/>
                </a:solidFill>
                <a:latin typeface="IBM Plex Sans"/>
                <a:ea typeface="IBM Plex Sans"/>
                <a:cs typeface="IBM Plex Sans"/>
                <a:sym typeface="IBM Plex Sans"/>
              </a:defRPr>
            </a:lvl8pPr>
            <a:lvl9pPr indent="0" lvl="8" marL="0" algn="r">
              <a:spcBef>
                <a:spcPts val="0"/>
              </a:spcBef>
              <a:buNone/>
              <a:defRPr b="0" i="0" sz="600" u="none" cap="none" strike="noStrike">
                <a:solidFill>
                  <a:schemeClr val="dk1"/>
                </a:solidFill>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US"/>
              <a:t>‹#›</a:t>
            </a:fld>
            <a:endParaRPr/>
          </a:p>
        </p:txBody>
      </p:sp>
      <p:pic>
        <p:nvPicPr>
          <p:cNvPr id="253" name="Google Shape;253;p52"/>
          <p:cNvPicPr preferRelativeResize="0"/>
          <p:nvPr/>
        </p:nvPicPr>
        <p:blipFill rotWithShape="1">
          <a:blip r:embed="rId2">
            <a:alphaModFix/>
          </a:blip>
          <a:srcRect b="0" l="0" r="0" t="0"/>
          <a:stretch/>
        </p:blipFill>
        <p:spPr>
          <a:xfrm>
            <a:off x="7789331" y="128929"/>
            <a:ext cx="1126001" cy="350899"/>
          </a:xfrm>
          <a:prstGeom prst="rect">
            <a:avLst/>
          </a:prstGeom>
          <a:noFill/>
          <a:ln>
            <a:noFill/>
          </a:ln>
        </p:spPr>
      </p:pic>
      <p:sp>
        <p:nvSpPr>
          <p:cNvPr id="254" name="Google Shape;254;p52"/>
          <p:cNvSpPr txBox="1"/>
          <p:nvPr>
            <p:ph idx="11" type="ftr"/>
          </p:nvPr>
        </p:nvSpPr>
        <p:spPr>
          <a:xfrm>
            <a:off x="228666" y="4787900"/>
            <a:ext cx="4114735" cy="166687"/>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boxes">
  <p:cSld name="3 boxes">
    <p:spTree>
      <p:nvGrpSpPr>
        <p:cNvPr id="255" name="Shape 255"/>
        <p:cNvGrpSpPr/>
        <p:nvPr/>
      </p:nvGrpSpPr>
      <p:grpSpPr>
        <a:xfrm>
          <a:off x="0" y="0"/>
          <a:ext cx="0" cy="0"/>
          <a:chOff x="0" y="0"/>
          <a:chExt cx="0" cy="0"/>
        </a:xfrm>
      </p:grpSpPr>
      <p:sp>
        <p:nvSpPr>
          <p:cNvPr id="256" name="Google Shape;256;p53"/>
          <p:cNvSpPr txBox="1"/>
          <p:nvPr>
            <p:ph idx="1" type="body"/>
          </p:nvPr>
        </p:nvSpPr>
        <p:spPr>
          <a:xfrm>
            <a:off x="0" y="0"/>
            <a:ext cx="3044952" cy="5148072"/>
          </a:xfrm>
          <a:prstGeom prst="rect">
            <a:avLst/>
          </a:prstGeom>
          <a:solidFill>
            <a:schemeClr val="lt1"/>
          </a:solidFill>
          <a:ln>
            <a:noFill/>
          </a:ln>
        </p:spPr>
        <p:txBody>
          <a:bodyPr anchorCtr="0" anchor="t" bIns="228600" lIns="219450" spcFirstLastPara="1" rIns="228600" wrap="square" tIns="201150">
            <a:noAutofit/>
          </a:bodyPr>
          <a:lstStyle>
            <a:lvl1pPr indent="-228600" lvl="0" marL="457200" algn="l">
              <a:lnSpc>
                <a:spcPct val="110000"/>
              </a:lnSpc>
              <a:spcBef>
                <a:spcPts val="1100"/>
              </a:spcBef>
              <a:spcAft>
                <a:spcPts val="0"/>
              </a:spcAft>
              <a:buClr>
                <a:schemeClr val="dk1"/>
              </a:buClr>
              <a:buSzPts val="1260"/>
              <a:buNone/>
              <a:defRPr>
                <a:solidFill>
                  <a:schemeClr val="dk1"/>
                </a:solidFill>
              </a:defRPr>
            </a:lvl1pPr>
            <a:lvl2pPr indent="-299719" lvl="1" marL="914400" algn="l">
              <a:lnSpc>
                <a:spcPct val="110000"/>
              </a:lnSpc>
              <a:spcBef>
                <a:spcPts val="1100"/>
              </a:spcBef>
              <a:spcAft>
                <a:spcPts val="0"/>
              </a:spcAft>
              <a:buClr>
                <a:schemeClr val="dk1"/>
              </a:buClr>
              <a:buSzPts val="1120"/>
              <a:buChar char="–"/>
              <a:defRPr>
                <a:solidFill>
                  <a:schemeClr val="dk1"/>
                </a:solidFill>
              </a:defRPr>
            </a:lvl2pPr>
            <a:lvl3pPr indent="-299719" lvl="2" marL="1371600" algn="l">
              <a:lnSpc>
                <a:spcPct val="110000"/>
              </a:lnSpc>
              <a:spcBef>
                <a:spcPts val="1100"/>
              </a:spcBef>
              <a:spcAft>
                <a:spcPts val="0"/>
              </a:spcAft>
              <a:buClr>
                <a:schemeClr val="dk1"/>
              </a:buClr>
              <a:buSzPts val="1120"/>
              <a:buChar char="•"/>
              <a:defRPr>
                <a:solidFill>
                  <a:schemeClr val="dk1"/>
                </a:solidFill>
              </a:defRPr>
            </a:lvl3pPr>
            <a:lvl4pPr indent="-299719" lvl="3" marL="1828800" algn="l">
              <a:lnSpc>
                <a:spcPct val="110000"/>
              </a:lnSpc>
              <a:spcBef>
                <a:spcPts val="1100"/>
              </a:spcBef>
              <a:spcAft>
                <a:spcPts val="0"/>
              </a:spcAft>
              <a:buClr>
                <a:schemeClr val="dk1"/>
              </a:buClr>
              <a:buSzPts val="1120"/>
              <a:buChar char="–"/>
              <a:defRPr>
                <a:solidFill>
                  <a:schemeClr val="dk1"/>
                </a:solidFill>
              </a:defRPr>
            </a:lvl4pPr>
            <a:lvl5pPr indent="-299720" lvl="4" marL="2286000" algn="l">
              <a:lnSpc>
                <a:spcPct val="110000"/>
              </a:lnSpc>
              <a:spcBef>
                <a:spcPts val="1100"/>
              </a:spcBef>
              <a:spcAft>
                <a:spcPts val="0"/>
              </a:spcAft>
              <a:buClr>
                <a:schemeClr val="dk1"/>
              </a:buClr>
              <a:buSzPts val="1120"/>
              <a:buChar char="»"/>
              <a:defRPr>
                <a:solidFill>
                  <a:schemeClr val="dk1"/>
                </a:solidFill>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57" name="Google Shape;257;p53"/>
          <p:cNvSpPr txBox="1"/>
          <p:nvPr>
            <p:ph idx="2" type="body"/>
          </p:nvPr>
        </p:nvSpPr>
        <p:spPr>
          <a:xfrm>
            <a:off x="3044951" y="0"/>
            <a:ext cx="3044952" cy="5148072"/>
          </a:xfrm>
          <a:prstGeom prst="rect">
            <a:avLst/>
          </a:prstGeom>
          <a:solidFill>
            <a:schemeClr val="accent3"/>
          </a:solidFill>
          <a:ln>
            <a:noFill/>
          </a:ln>
        </p:spPr>
        <p:txBody>
          <a:bodyPr anchorCtr="0" anchor="t" bIns="228600" lIns="219450" spcFirstLastPara="1" rIns="228600" wrap="square" tIns="201150">
            <a:noAutofit/>
          </a:bodyPr>
          <a:lstStyle>
            <a:lvl1pPr indent="-228600" lvl="0" marL="457200" algn="l">
              <a:lnSpc>
                <a:spcPct val="110000"/>
              </a:lnSpc>
              <a:spcBef>
                <a:spcPts val="1100"/>
              </a:spcBef>
              <a:spcAft>
                <a:spcPts val="0"/>
              </a:spcAft>
              <a:buSzPts val="1260"/>
              <a:buNone/>
              <a:defRPr>
                <a:solidFill>
                  <a:schemeClr val="dk1"/>
                </a:solidFill>
              </a:defRPr>
            </a:lvl1pPr>
            <a:lvl2pPr indent="-299719" lvl="1" marL="914400" algn="l">
              <a:lnSpc>
                <a:spcPct val="110000"/>
              </a:lnSpc>
              <a:spcBef>
                <a:spcPts val="1100"/>
              </a:spcBef>
              <a:spcAft>
                <a:spcPts val="0"/>
              </a:spcAft>
              <a:buClr>
                <a:schemeClr val="dk1"/>
              </a:buClr>
              <a:buSzPts val="1120"/>
              <a:buChar char="–"/>
              <a:defRPr>
                <a:solidFill>
                  <a:schemeClr val="dk1"/>
                </a:solidFill>
              </a:defRPr>
            </a:lvl2pPr>
            <a:lvl3pPr indent="-299719" lvl="2" marL="1371600" algn="l">
              <a:lnSpc>
                <a:spcPct val="110000"/>
              </a:lnSpc>
              <a:spcBef>
                <a:spcPts val="1100"/>
              </a:spcBef>
              <a:spcAft>
                <a:spcPts val="0"/>
              </a:spcAft>
              <a:buClr>
                <a:schemeClr val="dk1"/>
              </a:buClr>
              <a:buSzPts val="1120"/>
              <a:buChar char="•"/>
              <a:defRPr>
                <a:solidFill>
                  <a:schemeClr val="dk1"/>
                </a:solidFill>
              </a:defRPr>
            </a:lvl3pPr>
            <a:lvl4pPr indent="-299719" lvl="3" marL="1828800" algn="l">
              <a:lnSpc>
                <a:spcPct val="110000"/>
              </a:lnSpc>
              <a:spcBef>
                <a:spcPts val="1100"/>
              </a:spcBef>
              <a:spcAft>
                <a:spcPts val="0"/>
              </a:spcAft>
              <a:buClr>
                <a:schemeClr val="dk1"/>
              </a:buClr>
              <a:buSzPts val="1120"/>
              <a:buChar char="–"/>
              <a:defRPr>
                <a:solidFill>
                  <a:schemeClr val="dk1"/>
                </a:solidFill>
              </a:defRPr>
            </a:lvl4pPr>
            <a:lvl5pPr indent="-299720" lvl="4" marL="2286000" algn="l">
              <a:lnSpc>
                <a:spcPct val="110000"/>
              </a:lnSpc>
              <a:spcBef>
                <a:spcPts val="1100"/>
              </a:spcBef>
              <a:spcAft>
                <a:spcPts val="0"/>
              </a:spcAft>
              <a:buClr>
                <a:schemeClr val="dk1"/>
              </a:buClr>
              <a:buSzPts val="1120"/>
              <a:buChar char="»"/>
              <a:defRPr>
                <a:solidFill>
                  <a:schemeClr val="dk1"/>
                </a:solidFill>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58" name="Google Shape;258;p53"/>
          <p:cNvSpPr txBox="1"/>
          <p:nvPr>
            <p:ph idx="3" type="body"/>
          </p:nvPr>
        </p:nvSpPr>
        <p:spPr>
          <a:xfrm>
            <a:off x="6090348" y="0"/>
            <a:ext cx="3044952" cy="5148072"/>
          </a:xfrm>
          <a:prstGeom prst="rect">
            <a:avLst/>
          </a:prstGeom>
          <a:solidFill>
            <a:schemeClr val="accent2"/>
          </a:solidFill>
          <a:ln>
            <a:noFill/>
          </a:ln>
        </p:spPr>
        <p:txBody>
          <a:bodyPr anchorCtr="0" anchor="t" bIns="228600" lIns="219450" spcFirstLastPara="1" rIns="228600" wrap="square" tIns="201150">
            <a:noAutofit/>
          </a:bodyPr>
          <a:lstStyle>
            <a:lvl1pPr indent="-228600" lvl="0" marL="457200" algn="l">
              <a:lnSpc>
                <a:spcPct val="110000"/>
              </a:lnSpc>
              <a:spcBef>
                <a:spcPts val="1100"/>
              </a:spcBef>
              <a:spcAft>
                <a:spcPts val="0"/>
              </a:spcAft>
              <a:buSzPts val="1260"/>
              <a:buNone/>
              <a:defRPr>
                <a:solidFill>
                  <a:schemeClr val="dk1"/>
                </a:solidFill>
              </a:defRPr>
            </a:lvl1pPr>
            <a:lvl2pPr indent="-299719" lvl="1" marL="914400" algn="l">
              <a:lnSpc>
                <a:spcPct val="110000"/>
              </a:lnSpc>
              <a:spcBef>
                <a:spcPts val="1100"/>
              </a:spcBef>
              <a:spcAft>
                <a:spcPts val="0"/>
              </a:spcAft>
              <a:buClr>
                <a:schemeClr val="dk1"/>
              </a:buClr>
              <a:buSzPts val="1120"/>
              <a:buChar char="–"/>
              <a:defRPr>
                <a:solidFill>
                  <a:schemeClr val="dk1"/>
                </a:solidFill>
              </a:defRPr>
            </a:lvl2pPr>
            <a:lvl3pPr indent="-299719" lvl="2" marL="1371600" algn="l">
              <a:lnSpc>
                <a:spcPct val="110000"/>
              </a:lnSpc>
              <a:spcBef>
                <a:spcPts val="1100"/>
              </a:spcBef>
              <a:spcAft>
                <a:spcPts val="0"/>
              </a:spcAft>
              <a:buClr>
                <a:schemeClr val="dk1"/>
              </a:buClr>
              <a:buSzPts val="1120"/>
              <a:buChar char="•"/>
              <a:defRPr>
                <a:solidFill>
                  <a:schemeClr val="dk1"/>
                </a:solidFill>
              </a:defRPr>
            </a:lvl3pPr>
            <a:lvl4pPr indent="-299719" lvl="3" marL="1828800" algn="l">
              <a:lnSpc>
                <a:spcPct val="110000"/>
              </a:lnSpc>
              <a:spcBef>
                <a:spcPts val="1100"/>
              </a:spcBef>
              <a:spcAft>
                <a:spcPts val="0"/>
              </a:spcAft>
              <a:buClr>
                <a:schemeClr val="dk1"/>
              </a:buClr>
              <a:buSzPts val="1120"/>
              <a:buChar char="–"/>
              <a:defRPr>
                <a:solidFill>
                  <a:schemeClr val="dk1"/>
                </a:solidFill>
              </a:defRPr>
            </a:lvl4pPr>
            <a:lvl5pPr indent="-299720" lvl="4" marL="2286000" algn="l">
              <a:lnSpc>
                <a:spcPct val="110000"/>
              </a:lnSpc>
              <a:spcBef>
                <a:spcPts val="1100"/>
              </a:spcBef>
              <a:spcAft>
                <a:spcPts val="0"/>
              </a:spcAft>
              <a:buClr>
                <a:schemeClr val="dk1"/>
              </a:buClr>
              <a:buSzPts val="1120"/>
              <a:buChar char="»"/>
              <a:defRPr>
                <a:solidFill>
                  <a:schemeClr val="dk1"/>
                </a:solidFill>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59" name="Google Shape;259;p53"/>
          <p:cNvSpPr txBox="1"/>
          <p:nvPr>
            <p:ph idx="12" type="sldNum"/>
          </p:nvPr>
        </p:nvSpPr>
        <p:spPr>
          <a:xfrm>
            <a:off x="7086601" y="4787900"/>
            <a:ext cx="1828732" cy="166687"/>
          </a:xfrm>
          <a:prstGeom prst="rect">
            <a:avLst/>
          </a:prstGeom>
          <a:noFill/>
          <a:ln>
            <a:noFill/>
          </a:ln>
        </p:spPr>
        <p:txBody>
          <a:bodyPr anchorCtr="0" anchor="ctr" bIns="0" lIns="0" spcFirstLastPara="1" rIns="0" wrap="square" tIns="0">
            <a:noAutofit/>
          </a:bodyPr>
          <a:lstStyle>
            <a:lvl1pPr indent="0" lvl="0" marL="0" algn="r">
              <a:spcBef>
                <a:spcPts val="0"/>
              </a:spcBef>
              <a:buNone/>
              <a:defRPr b="0" i="0" sz="600" u="none" cap="none" strike="noStrike">
                <a:solidFill>
                  <a:schemeClr val="dk1"/>
                </a:solidFill>
                <a:latin typeface="IBM Plex Sans"/>
                <a:ea typeface="IBM Plex Sans"/>
                <a:cs typeface="IBM Plex Sans"/>
                <a:sym typeface="IBM Plex Sans"/>
              </a:defRPr>
            </a:lvl1pPr>
            <a:lvl2pPr indent="0" lvl="1" marL="0" algn="r">
              <a:spcBef>
                <a:spcPts val="0"/>
              </a:spcBef>
              <a:buNone/>
              <a:defRPr b="0" i="0" sz="600" u="none" cap="none" strike="noStrike">
                <a:solidFill>
                  <a:schemeClr val="dk1"/>
                </a:solidFill>
                <a:latin typeface="IBM Plex Sans"/>
                <a:ea typeface="IBM Plex Sans"/>
                <a:cs typeface="IBM Plex Sans"/>
                <a:sym typeface="IBM Plex Sans"/>
              </a:defRPr>
            </a:lvl2pPr>
            <a:lvl3pPr indent="0" lvl="2" marL="0" algn="r">
              <a:spcBef>
                <a:spcPts val="0"/>
              </a:spcBef>
              <a:buNone/>
              <a:defRPr b="0" i="0" sz="600" u="none" cap="none" strike="noStrike">
                <a:solidFill>
                  <a:schemeClr val="dk1"/>
                </a:solidFill>
                <a:latin typeface="IBM Plex Sans"/>
                <a:ea typeface="IBM Plex Sans"/>
                <a:cs typeface="IBM Plex Sans"/>
                <a:sym typeface="IBM Plex Sans"/>
              </a:defRPr>
            </a:lvl3pPr>
            <a:lvl4pPr indent="0" lvl="3" marL="0" algn="r">
              <a:spcBef>
                <a:spcPts val="0"/>
              </a:spcBef>
              <a:buNone/>
              <a:defRPr b="0" i="0" sz="600" u="none" cap="none" strike="noStrike">
                <a:solidFill>
                  <a:schemeClr val="dk1"/>
                </a:solidFill>
                <a:latin typeface="IBM Plex Sans"/>
                <a:ea typeface="IBM Plex Sans"/>
                <a:cs typeface="IBM Plex Sans"/>
                <a:sym typeface="IBM Plex Sans"/>
              </a:defRPr>
            </a:lvl4pPr>
            <a:lvl5pPr indent="0" lvl="4" marL="0" algn="r">
              <a:spcBef>
                <a:spcPts val="0"/>
              </a:spcBef>
              <a:buNone/>
              <a:defRPr b="0" i="0" sz="600" u="none" cap="none" strike="noStrike">
                <a:solidFill>
                  <a:schemeClr val="dk1"/>
                </a:solidFill>
                <a:latin typeface="IBM Plex Sans"/>
                <a:ea typeface="IBM Plex Sans"/>
                <a:cs typeface="IBM Plex Sans"/>
                <a:sym typeface="IBM Plex Sans"/>
              </a:defRPr>
            </a:lvl5pPr>
            <a:lvl6pPr indent="0" lvl="5" marL="0" algn="r">
              <a:spcBef>
                <a:spcPts val="0"/>
              </a:spcBef>
              <a:buNone/>
              <a:defRPr b="0" i="0" sz="600" u="none" cap="none" strike="noStrike">
                <a:solidFill>
                  <a:schemeClr val="dk1"/>
                </a:solidFill>
                <a:latin typeface="IBM Plex Sans"/>
                <a:ea typeface="IBM Plex Sans"/>
                <a:cs typeface="IBM Plex Sans"/>
                <a:sym typeface="IBM Plex Sans"/>
              </a:defRPr>
            </a:lvl6pPr>
            <a:lvl7pPr indent="0" lvl="6" marL="0" algn="r">
              <a:spcBef>
                <a:spcPts val="0"/>
              </a:spcBef>
              <a:buNone/>
              <a:defRPr b="0" i="0" sz="600" u="none" cap="none" strike="noStrike">
                <a:solidFill>
                  <a:schemeClr val="dk1"/>
                </a:solidFill>
                <a:latin typeface="IBM Plex Sans"/>
                <a:ea typeface="IBM Plex Sans"/>
                <a:cs typeface="IBM Plex Sans"/>
                <a:sym typeface="IBM Plex Sans"/>
              </a:defRPr>
            </a:lvl7pPr>
            <a:lvl8pPr indent="0" lvl="7" marL="0" algn="r">
              <a:spcBef>
                <a:spcPts val="0"/>
              </a:spcBef>
              <a:buNone/>
              <a:defRPr b="0" i="0" sz="600" u="none" cap="none" strike="noStrike">
                <a:solidFill>
                  <a:schemeClr val="dk1"/>
                </a:solidFill>
                <a:latin typeface="IBM Plex Sans"/>
                <a:ea typeface="IBM Plex Sans"/>
                <a:cs typeface="IBM Plex Sans"/>
                <a:sym typeface="IBM Plex Sans"/>
              </a:defRPr>
            </a:lvl8pPr>
            <a:lvl9pPr indent="0" lvl="8" marL="0" algn="r">
              <a:spcBef>
                <a:spcPts val="0"/>
              </a:spcBef>
              <a:buNone/>
              <a:defRPr b="0" i="0" sz="600" u="none" cap="none" strike="noStrike">
                <a:solidFill>
                  <a:schemeClr val="dk1"/>
                </a:solidFill>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US"/>
              <a:t>‹#›</a:t>
            </a:fld>
            <a:endParaRPr/>
          </a:p>
        </p:txBody>
      </p:sp>
      <p:sp>
        <p:nvSpPr>
          <p:cNvPr id="260" name="Google Shape;260;p53"/>
          <p:cNvSpPr txBox="1"/>
          <p:nvPr>
            <p:ph idx="11" type="ftr"/>
          </p:nvPr>
        </p:nvSpPr>
        <p:spPr>
          <a:xfrm>
            <a:off x="228666" y="4787900"/>
            <a:ext cx="4114735" cy="166687"/>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p:cSld name="Title + 1 column">
    <p:spTree>
      <p:nvGrpSpPr>
        <p:cNvPr id="71" name="Shape 71"/>
        <p:cNvGrpSpPr/>
        <p:nvPr/>
      </p:nvGrpSpPr>
      <p:grpSpPr>
        <a:xfrm>
          <a:off x="0" y="0"/>
          <a:ext cx="0" cy="0"/>
          <a:chOff x="0" y="0"/>
          <a:chExt cx="0" cy="0"/>
        </a:xfrm>
      </p:grpSpPr>
      <p:sp>
        <p:nvSpPr>
          <p:cNvPr id="72" name="Google Shape;72;p27"/>
          <p:cNvSpPr txBox="1"/>
          <p:nvPr>
            <p:ph type="title"/>
          </p:nvPr>
        </p:nvSpPr>
        <p:spPr>
          <a:xfrm>
            <a:off x="210311" y="201168"/>
            <a:ext cx="6437623" cy="804672"/>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3" name="Google Shape;73;p27"/>
          <p:cNvSpPr txBox="1"/>
          <p:nvPr>
            <p:ph idx="1" type="body"/>
          </p:nvPr>
        </p:nvSpPr>
        <p:spPr>
          <a:xfrm>
            <a:off x="219456" y="1243584"/>
            <a:ext cx="8705269" cy="3252216"/>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100"/>
              </a:spcBef>
              <a:spcAft>
                <a:spcPts val="0"/>
              </a:spcAft>
              <a:buSzPts val="1620"/>
              <a:buNone/>
              <a:defRPr/>
            </a:lvl1pPr>
            <a:lvl2pPr indent="-320040" lvl="1" marL="914400" algn="l">
              <a:lnSpc>
                <a:spcPct val="110000"/>
              </a:lnSpc>
              <a:spcBef>
                <a:spcPts val="1100"/>
              </a:spcBef>
              <a:spcAft>
                <a:spcPts val="0"/>
              </a:spcAft>
              <a:buSzPts val="1440"/>
              <a:buChar char="–"/>
              <a:defRPr/>
            </a:lvl2pPr>
            <a:lvl3pPr indent="-320039" lvl="2" marL="1371600" algn="l">
              <a:lnSpc>
                <a:spcPct val="110000"/>
              </a:lnSpc>
              <a:spcBef>
                <a:spcPts val="1100"/>
              </a:spcBef>
              <a:spcAft>
                <a:spcPts val="0"/>
              </a:spcAft>
              <a:buSzPts val="1440"/>
              <a:buChar char="•"/>
              <a:defRPr/>
            </a:lvl3pPr>
            <a:lvl4pPr indent="-320039" lvl="3" marL="1828800" algn="l">
              <a:lnSpc>
                <a:spcPct val="110000"/>
              </a:lnSpc>
              <a:spcBef>
                <a:spcPts val="1100"/>
              </a:spcBef>
              <a:spcAft>
                <a:spcPts val="0"/>
              </a:spcAft>
              <a:buSzPts val="1440"/>
              <a:buChar char="–"/>
              <a:defRPr/>
            </a:lvl4pPr>
            <a:lvl5pPr indent="-320039" lvl="4" marL="2286000" algn="l">
              <a:lnSpc>
                <a:spcPct val="110000"/>
              </a:lnSpc>
              <a:spcBef>
                <a:spcPts val="1100"/>
              </a:spcBef>
              <a:spcAft>
                <a:spcPts val="0"/>
              </a:spcAft>
              <a:buSzPts val="144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4" name="Google Shape;74;p27"/>
          <p:cNvSpPr txBox="1"/>
          <p:nvPr>
            <p:ph idx="12" type="sldNum"/>
          </p:nvPr>
        </p:nvSpPr>
        <p:spPr>
          <a:xfrm>
            <a:off x="7086601" y="4787900"/>
            <a:ext cx="1828732" cy="166687"/>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75" name="Google Shape;75;p27"/>
          <p:cNvPicPr preferRelativeResize="0"/>
          <p:nvPr/>
        </p:nvPicPr>
        <p:blipFill rotWithShape="1">
          <a:blip r:embed="rId2">
            <a:alphaModFix/>
          </a:blip>
          <a:srcRect b="0" l="0" r="0" t="0"/>
          <a:stretch/>
        </p:blipFill>
        <p:spPr>
          <a:xfrm>
            <a:off x="7789331" y="128929"/>
            <a:ext cx="1126001" cy="350899"/>
          </a:xfrm>
          <a:prstGeom prst="rect">
            <a:avLst/>
          </a:prstGeom>
          <a:noFill/>
          <a:ln>
            <a:noFill/>
          </a:ln>
        </p:spPr>
      </p:pic>
      <p:sp>
        <p:nvSpPr>
          <p:cNvPr id="76" name="Google Shape;76;p27"/>
          <p:cNvSpPr txBox="1"/>
          <p:nvPr>
            <p:ph idx="11" type="ftr"/>
          </p:nvPr>
        </p:nvSpPr>
        <p:spPr>
          <a:xfrm>
            <a:off x="228666" y="4787900"/>
            <a:ext cx="4114735" cy="166687"/>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boxes gray">
  <p:cSld name="3 boxes gray">
    <p:spTree>
      <p:nvGrpSpPr>
        <p:cNvPr id="261" name="Shape 261"/>
        <p:cNvGrpSpPr/>
        <p:nvPr/>
      </p:nvGrpSpPr>
      <p:grpSpPr>
        <a:xfrm>
          <a:off x="0" y="0"/>
          <a:ext cx="0" cy="0"/>
          <a:chOff x="0" y="0"/>
          <a:chExt cx="0" cy="0"/>
        </a:xfrm>
      </p:grpSpPr>
      <p:sp>
        <p:nvSpPr>
          <p:cNvPr id="262" name="Google Shape;262;p54"/>
          <p:cNvSpPr txBox="1"/>
          <p:nvPr>
            <p:ph idx="1" type="body"/>
          </p:nvPr>
        </p:nvSpPr>
        <p:spPr>
          <a:xfrm>
            <a:off x="0" y="0"/>
            <a:ext cx="3044952" cy="5148072"/>
          </a:xfrm>
          <a:prstGeom prst="rect">
            <a:avLst/>
          </a:prstGeom>
          <a:solidFill>
            <a:srgbClr val="FFFFFF"/>
          </a:solidFill>
          <a:ln>
            <a:noFill/>
          </a:ln>
        </p:spPr>
        <p:txBody>
          <a:bodyPr anchorCtr="0" anchor="t" bIns="228600" lIns="219450" spcFirstLastPara="1" rIns="228600" wrap="square" tIns="1243575">
            <a:noAutofit/>
          </a:bodyPr>
          <a:lstStyle>
            <a:lvl1pPr indent="-228600" lvl="0" marL="457200" algn="l">
              <a:lnSpc>
                <a:spcPct val="110000"/>
              </a:lnSpc>
              <a:spcBef>
                <a:spcPts val="1100"/>
              </a:spcBef>
              <a:spcAft>
                <a:spcPts val="0"/>
              </a:spcAft>
              <a:buClr>
                <a:schemeClr val="dk1"/>
              </a:buClr>
              <a:buSzPts val="1260"/>
              <a:buNone/>
              <a:defRPr>
                <a:solidFill>
                  <a:schemeClr val="dk1"/>
                </a:solidFill>
              </a:defRPr>
            </a:lvl1pPr>
            <a:lvl2pPr indent="-299719" lvl="1" marL="914400" algn="l">
              <a:lnSpc>
                <a:spcPct val="110000"/>
              </a:lnSpc>
              <a:spcBef>
                <a:spcPts val="1100"/>
              </a:spcBef>
              <a:spcAft>
                <a:spcPts val="0"/>
              </a:spcAft>
              <a:buClr>
                <a:schemeClr val="dk1"/>
              </a:buClr>
              <a:buSzPts val="1120"/>
              <a:buChar char="–"/>
              <a:defRPr>
                <a:solidFill>
                  <a:schemeClr val="dk1"/>
                </a:solidFill>
              </a:defRPr>
            </a:lvl2pPr>
            <a:lvl3pPr indent="-299719" lvl="2" marL="1371600" algn="l">
              <a:lnSpc>
                <a:spcPct val="110000"/>
              </a:lnSpc>
              <a:spcBef>
                <a:spcPts val="1100"/>
              </a:spcBef>
              <a:spcAft>
                <a:spcPts val="0"/>
              </a:spcAft>
              <a:buClr>
                <a:schemeClr val="dk1"/>
              </a:buClr>
              <a:buSzPts val="1120"/>
              <a:buChar char="•"/>
              <a:defRPr>
                <a:solidFill>
                  <a:schemeClr val="dk1"/>
                </a:solidFill>
              </a:defRPr>
            </a:lvl3pPr>
            <a:lvl4pPr indent="-299719" lvl="3" marL="1828800" algn="l">
              <a:lnSpc>
                <a:spcPct val="110000"/>
              </a:lnSpc>
              <a:spcBef>
                <a:spcPts val="1100"/>
              </a:spcBef>
              <a:spcAft>
                <a:spcPts val="0"/>
              </a:spcAft>
              <a:buClr>
                <a:schemeClr val="dk1"/>
              </a:buClr>
              <a:buSzPts val="1120"/>
              <a:buChar char="–"/>
              <a:defRPr>
                <a:solidFill>
                  <a:schemeClr val="dk1"/>
                </a:solidFill>
              </a:defRPr>
            </a:lvl4pPr>
            <a:lvl5pPr indent="-299720" lvl="4" marL="2286000" algn="l">
              <a:lnSpc>
                <a:spcPct val="110000"/>
              </a:lnSpc>
              <a:spcBef>
                <a:spcPts val="1100"/>
              </a:spcBef>
              <a:spcAft>
                <a:spcPts val="0"/>
              </a:spcAft>
              <a:buClr>
                <a:schemeClr val="dk1"/>
              </a:buClr>
              <a:buSzPts val="1120"/>
              <a:buChar char="»"/>
              <a:defRPr>
                <a:solidFill>
                  <a:schemeClr val="dk1"/>
                </a:solidFill>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63" name="Google Shape;263;p54"/>
          <p:cNvSpPr txBox="1"/>
          <p:nvPr>
            <p:ph idx="2" type="body"/>
          </p:nvPr>
        </p:nvSpPr>
        <p:spPr>
          <a:xfrm>
            <a:off x="3044951" y="0"/>
            <a:ext cx="3044952" cy="5148072"/>
          </a:xfrm>
          <a:prstGeom prst="rect">
            <a:avLst/>
          </a:prstGeom>
          <a:solidFill>
            <a:schemeClr val="lt1"/>
          </a:solidFill>
          <a:ln>
            <a:noFill/>
          </a:ln>
        </p:spPr>
        <p:txBody>
          <a:bodyPr anchorCtr="0" anchor="t" bIns="228600" lIns="219450" spcFirstLastPara="1" rIns="228600" wrap="square" tIns="1243575">
            <a:noAutofit/>
          </a:bodyPr>
          <a:lstStyle>
            <a:lvl1pPr indent="-228600" lvl="0" marL="457200" algn="l">
              <a:lnSpc>
                <a:spcPct val="110000"/>
              </a:lnSpc>
              <a:spcBef>
                <a:spcPts val="1100"/>
              </a:spcBef>
              <a:spcAft>
                <a:spcPts val="0"/>
              </a:spcAft>
              <a:buSzPts val="1260"/>
              <a:buNone/>
              <a:defRPr>
                <a:solidFill>
                  <a:schemeClr val="dk1"/>
                </a:solidFill>
              </a:defRPr>
            </a:lvl1pPr>
            <a:lvl2pPr indent="-299719" lvl="1" marL="914400" algn="l">
              <a:lnSpc>
                <a:spcPct val="110000"/>
              </a:lnSpc>
              <a:spcBef>
                <a:spcPts val="1100"/>
              </a:spcBef>
              <a:spcAft>
                <a:spcPts val="0"/>
              </a:spcAft>
              <a:buClr>
                <a:schemeClr val="dk1"/>
              </a:buClr>
              <a:buSzPts val="1120"/>
              <a:buChar char="–"/>
              <a:defRPr>
                <a:solidFill>
                  <a:schemeClr val="dk1"/>
                </a:solidFill>
              </a:defRPr>
            </a:lvl2pPr>
            <a:lvl3pPr indent="-299719" lvl="2" marL="1371600" algn="l">
              <a:lnSpc>
                <a:spcPct val="110000"/>
              </a:lnSpc>
              <a:spcBef>
                <a:spcPts val="1100"/>
              </a:spcBef>
              <a:spcAft>
                <a:spcPts val="0"/>
              </a:spcAft>
              <a:buClr>
                <a:schemeClr val="dk1"/>
              </a:buClr>
              <a:buSzPts val="1120"/>
              <a:buChar char="•"/>
              <a:defRPr>
                <a:solidFill>
                  <a:schemeClr val="dk1"/>
                </a:solidFill>
              </a:defRPr>
            </a:lvl3pPr>
            <a:lvl4pPr indent="-299719" lvl="3" marL="1828800" algn="l">
              <a:lnSpc>
                <a:spcPct val="110000"/>
              </a:lnSpc>
              <a:spcBef>
                <a:spcPts val="1100"/>
              </a:spcBef>
              <a:spcAft>
                <a:spcPts val="0"/>
              </a:spcAft>
              <a:buClr>
                <a:schemeClr val="dk1"/>
              </a:buClr>
              <a:buSzPts val="1120"/>
              <a:buChar char="–"/>
              <a:defRPr>
                <a:solidFill>
                  <a:schemeClr val="dk1"/>
                </a:solidFill>
              </a:defRPr>
            </a:lvl4pPr>
            <a:lvl5pPr indent="-299720" lvl="4" marL="2286000" algn="l">
              <a:lnSpc>
                <a:spcPct val="110000"/>
              </a:lnSpc>
              <a:spcBef>
                <a:spcPts val="1100"/>
              </a:spcBef>
              <a:spcAft>
                <a:spcPts val="0"/>
              </a:spcAft>
              <a:buClr>
                <a:schemeClr val="dk1"/>
              </a:buClr>
              <a:buSzPts val="1120"/>
              <a:buChar char="»"/>
              <a:defRPr>
                <a:solidFill>
                  <a:schemeClr val="dk1"/>
                </a:solidFill>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64" name="Google Shape;264;p54"/>
          <p:cNvSpPr txBox="1"/>
          <p:nvPr>
            <p:ph idx="3" type="body"/>
          </p:nvPr>
        </p:nvSpPr>
        <p:spPr>
          <a:xfrm>
            <a:off x="6090348" y="0"/>
            <a:ext cx="3044952" cy="5148072"/>
          </a:xfrm>
          <a:prstGeom prst="rect">
            <a:avLst/>
          </a:prstGeom>
          <a:solidFill>
            <a:schemeClr val="accent5"/>
          </a:solidFill>
          <a:ln>
            <a:noFill/>
          </a:ln>
        </p:spPr>
        <p:txBody>
          <a:bodyPr anchorCtr="0" anchor="t" bIns="228600" lIns="219450" spcFirstLastPara="1" rIns="228600" wrap="square" tIns="1243575">
            <a:noAutofit/>
          </a:bodyPr>
          <a:lstStyle>
            <a:lvl1pPr indent="-228600" lvl="0" marL="457200" algn="l">
              <a:lnSpc>
                <a:spcPct val="110000"/>
              </a:lnSpc>
              <a:spcBef>
                <a:spcPts val="1100"/>
              </a:spcBef>
              <a:spcAft>
                <a:spcPts val="0"/>
              </a:spcAft>
              <a:buSzPts val="1260"/>
              <a:buNone/>
              <a:defRPr>
                <a:solidFill>
                  <a:schemeClr val="dk1"/>
                </a:solidFill>
              </a:defRPr>
            </a:lvl1pPr>
            <a:lvl2pPr indent="-299719" lvl="1" marL="914400" algn="l">
              <a:lnSpc>
                <a:spcPct val="110000"/>
              </a:lnSpc>
              <a:spcBef>
                <a:spcPts val="1100"/>
              </a:spcBef>
              <a:spcAft>
                <a:spcPts val="0"/>
              </a:spcAft>
              <a:buClr>
                <a:schemeClr val="dk1"/>
              </a:buClr>
              <a:buSzPts val="1120"/>
              <a:buChar char="–"/>
              <a:defRPr>
                <a:solidFill>
                  <a:schemeClr val="dk1"/>
                </a:solidFill>
              </a:defRPr>
            </a:lvl2pPr>
            <a:lvl3pPr indent="-299719" lvl="2" marL="1371600" algn="l">
              <a:lnSpc>
                <a:spcPct val="110000"/>
              </a:lnSpc>
              <a:spcBef>
                <a:spcPts val="1100"/>
              </a:spcBef>
              <a:spcAft>
                <a:spcPts val="0"/>
              </a:spcAft>
              <a:buClr>
                <a:schemeClr val="dk1"/>
              </a:buClr>
              <a:buSzPts val="1120"/>
              <a:buChar char="•"/>
              <a:defRPr>
                <a:solidFill>
                  <a:schemeClr val="dk1"/>
                </a:solidFill>
              </a:defRPr>
            </a:lvl3pPr>
            <a:lvl4pPr indent="-299719" lvl="3" marL="1828800" algn="l">
              <a:lnSpc>
                <a:spcPct val="110000"/>
              </a:lnSpc>
              <a:spcBef>
                <a:spcPts val="1100"/>
              </a:spcBef>
              <a:spcAft>
                <a:spcPts val="0"/>
              </a:spcAft>
              <a:buClr>
                <a:schemeClr val="dk1"/>
              </a:buClr>
              <a:buSzPts val="1120"/>
              <a:buChar char="–"/>
              <a:defRPr>
                <a:solidFill>
                  <a:schemeClr val="dk1"/>
                </a:solidFill>
              </a:defRPr>
            </a:lvl4pPr>
            <a:lvl5pPr indent="-299720" lvl="4" marL="2286000" algn="l">
              <a:lnSpc>
                <a:spcPct val="110000"/>
              </a:lnSpc>
              <a:spcBef>
                <a:spcPts val="1100"/>
              </a:spcBef>
              <a:spcAft>
                <a:spcPts val="0"/>
              </a:spcAft>
              <a:buClr>
                <a:schemeClr val="dk1"/>
              </a:buClr>
              <a:buSzPts val="1120"/>
              <a:buChar char="»"/>
              <a:defRPr>
                <a:solidFill>
                  <a:schemeClr val="dk1"/>
                </a:solidFill>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65" name="Google Shape;265;p54"/>
          <p:cNvSpPr txBox="1"/>
          <p:nvPr>
            <p:ph idx="12" type="sldNum"/>
          </p:nvPr>
        </p:nvSpPr>
        <p:spPr>
          <a:xfrm>
            <a:off x="7086601" y="4787900"/>
            <a:ext cx="1828732" cy="166687"/>
          </a:xfrm>
          <a:prstGeom prst="rect">
            <a:avLst/>
          </a:prstGeom>
          <a:noFill/>
          <a:ln>
            <a:noFill/>
          </a:ln>
        </p:spPr>
        <p:txBody>
          <a:bodyPr anchorCtr="0" anchor="ctr" bIns="0" lIns="0" spcFirstLastPara="1" rIns="0" wrap="square" tIns="0">
            <a:noAutofit/>
          </a:bodyPr>
          <a:lstStyle>
            <a:lvl1pPr indent="0" lvl="0" marL="0" algn="r">
              <a:spcBef>
                <a:spcPts val="0"/>
              </a:spcBef>
              <a:buNone/>
              <a:defRPr b="0" i="0" sz="600" u="none" cap="none" strike="noStrike">
                <a:solidFill>
                  <a:schemeClr val="dk1"/>
                </a:solidFill>
                <a:latin typeface="IBM Plex Sans"/>
                <a:ea typeface="IBM Plex Sans"/>
                <a:cs typeface="IBM Plex Sans"/>
                <a:sym typeface="IBM Plex Sans"/>
              </a:defRPr>
            </a:lvl1pPr>
            <a:lvl2pPr indent="0" lvl="1" marL="0" algn="r">
              <a:spcBef>
                <a:spcPts val="0"/>
              </a:spcBef>
              <a:buNone/>
              <a:defRPr b="0" i="0" sz="600" u="none" cap="none" strike="noStrike">
                <a:solidFill>
                  <a:schemeClr val="dk1"/>
                </a:solidFill>
                <a:latin typeface="IBM Plex Sans"/>
                <a:ea typeface="IBM Plex Sans"/>
                <a:cs typeface="IBM Plex Sans"/>
                <a:sym typeface="IBM Plex Sans"/>
              </a:defRPr>
            </a:lvl2pPr>
            <a:lvl3pPr indent="0" lvl="2" marL="0" algn="r">
              <a:spcBef>
                <a:spcPts val="0"/>
              </a:spcBef>
              <a:buNone/>
              <a:defRPr b="0" i="0" sz="600" u="none" cap="none" strike="noStrike">
                <a:solidFill>
                  <a:schemeClr val="dk1"/>
                </a:solidFill>
                <a:latin typeface="IBM Plex Sans"/>
                <a:ea typeface="IBM Plex Sans"/>
                <a:cs typeface="IBM Plex Sans"/>
                <a:sym typeface="IBM Plex Sans"/>
              </a:defRPr>
            </a:lvl3pPr>
            <a:lvl4pPr indent="0" lvl="3" marL="0" algn="r">
              <a:spcBef>
                <a:spcPts val="0"/>
              </a:spcBef>
              <a:buNone/>
              <a:defRPr b="0" i="0" sz="600" u="none" cap="none" strike="noStrike">
                <a:solidFill>
                  <a:schemeClr val="dk1"/>
                </a:solidFill>
                <a:latin typeface="IBM Plex Sans"/>
                <a:ea typeface="IBM Plex Sans"/>
                <a:cs typeface="IBM Plex Sans"/>
                <a:sym typeface="IBM Plex Sans"/>
              </a:defRPr>
            </a:lvl4pPr>
            <a:lvl5pPr indent="0" lvl="4" marL="0" algn="r">
              <a:spcBef>
                <a:spcPts val="0"/>
              </a:spcBef>
              <a:buNone/>
              <a:defRPr b="0" i="0" sz="600" u="none" cap="none" strike="noStrike">
                <a:solidFill>
                  <a:schemeClr val="dk1"/>
                </a:solidFill>
                <a:latin typeface="IBM Plex Sans"/>
                <a:ea typeface="IBM Plex Sans"/>
                <a:cs typeface="IBM Plex Sans"/>
                <a:sym typeface="IBM Plex Sans"/>
              </a:defRPr>
            </a:lvl5pPr>
            <a:lvl6pPr indent="0" lvl="5" marL="0" algn="r">
              <a:spcBef>
                <a:spcPts val="0"/>
              </a:spcBef>
              <a:buNone/>
              <a:defRPr b="0" i="0" sz="600" u="none" cap="none" strike="noStrike">
                <a:solidFill>
                  <a:schemeClr val="dk1"/>
                </a:solidFill>
                <a:latin typeface="IBM Plex Sans"/>
                <a:ea typeface="IBM Plex Sans"/>
                <a:cs typeface="IBM Plex Sans"/>
                <a:sym typeface="IBM Plex Sans"/>
              </a:defRPr>
            </a:lvl6pPr>
            <a:lvl7pPr indent="0" lvl="6" marL="0" algn="r">
              <a:spcBef>
                <a:spcPts val="0"/>
              </a:spcBef>
              <a:buNone/>
              <a:defRPr b="0" i="0" sz="600" u="none" cap="none" strike="noStrike">
                <a:solidFill>
                  <a:schemeClr val="dk1"/>
                </a:solidFill>
                <a:latin typeface="IBM Plex Sans"/>
                <a:ea typeface="IBM Plex Sans"/>
                <a:cs typeface="IBM Plex Sans"/>
                <a:sym typeface="IBM Plex Sans"/>
              </a:defRPr>
            </a:lvl7pPr>
            <a:lvl8pPr indent="0" lvl="7" marL="0" algn="r">
              <a:spcBef>
                <a:spcPts val="0"/>
              </a:spcBef>
              <a:buNone/>
              <a:defRPr b="0" i="0" sz="600" u="none" cap="none" strike="noStrike">
                <a:solidFill>
                  <a:schemeClr val="dk1"/>
                </a:solidFill>
                <a:latin typeface="IBM Plex Sans"/>
                <a:ea typeface="IBM Plex Sans"/>
                <a:cs typeface="IBM Plex Sans"/>
                <a:sym typeface="IBM Plex Sans"/>
              </a:defRPr>
            </a:lvl8pPr>
            <a:lvl9pPr indent="0" lvl="8" marL="0" algn="r">
              <a:spcBef>
                <a:spcPts val="0"/>
              </a:spcBef>
              <a:buNone/>
              <a:defRPr b="0" i="0" sz="600" u="none" cap="none" strike="noStrike">
                <a:solidFill>
                  <a:schemeClr val="dk1"/>
                </a:solidFill>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US"/>
              <a:t>‹#›</a:t>
            </a:fld>
            <a:endParaRPr/>
          </a:p>
        </p:txBody>
      </p:sp>
      <p:pic>
        <p:nvPicPr>
          <p:cNvPr id="266" name="Google Shape;266;p54"/>
          <p:cNvPicPr preferRelativeResize="0"/>
          <p:nvPr/>
        </p:nvPicPr>
        <p:blipFill rotWithShape="1">
          <a:blip r:embed="rId2">
            <a:alphaModFix/>
          </a:blip>
          <a:srcRect b="0" l="0" r="0" t="0"/>
          <a:stretch/>
        </p:blipFill>
        <p:spPr>
          <a:xfrm>
            <a:off x="7789331" y="128929"/>
            <a:ext cx="1126001" cy="350899"/>
          </a:xfrm>
          <a:prstGeom prst="rect">
            <a:avLst/>
          </a:prstGeom>
          <a:noFill/>
          <a:ln>
            <a:noFill/>
          </a:ln>
        </p:spPr>
      </p:pic>
      <p:sp>
        <p:nvSpPr>
          <p:cNvPr id="267" name="Google Shape;267;p54"/>
          <p:cNvSpPr txBox="1"/>
          <p:nvPr>
            <p:ph idx="11" type="ftr"/>
          </p:nvPr>
        </p:nvSpPr>
        <p:spPr>
          <a:xfrm>
            <a:off x="228666" y="4787900"/>
            <a:ext cx="4114735" cy="166687"/>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boxes">
  <p:cSld name="4 boxes">
    <p:spTree>
      <p:nvGrpSpPr>
        <p:cNvPr id="268" name="Shape 268"/>
        <p:cNvGrpSpPr/>
        <p:nvPr/>
      </p:nvGrpSpPr>
      <p:grpSpPr>
        <a:xfrm>
          <a:off x="0" y="0"/>
          <a:ext cx="0" cy="0"/>
          <a:chOff x="0" y="0"/>
          <a:chExt cx="0" cy="0"/>
        </a:xfrm>
      </p:grpSpPr>
      <p:sp>
        <p:nvSpPr>
          <p:cNvPr id="269" name="Google Shape;269;p55"/>
          <p:cNvSpPr txBox="1"/>
          <p:nvPr>
            <p:ph idx="1" type="body"/>
          </p:nvPr>
        </p:nvSpPr>
        <p:spPr>
          <a:xfrm>
            <a:off x="0" y="0"/>
            <a:ext cx="2286000" cy="5148072"/>
          </a:xfrm>
          <a:prstGeom prst="rect">
            <a:avLst/>
          </a:prstGeom>
          <a:solidFill>
            <a:schemeClr val="lt1"/>
          </a:solidFill>
          <a:ln>
            <a:noFill/>
          </a:ln>
        </p:spPr>
        <p:txBody>
          <a:bodyPr anchorCtr="0" anchor="t" bIns="228600" lIns="219450" spcFirstLastPara="1" rIns="228600" wrap="square" tIns="201150">
            <a:noAutofit/>
          </a:bodyPr>
          <a:lstStyle>
            <a:lvl1pPr indent="-228600" lvl="0" marL="457200" algn="l">
              <a:lnSpc>
                <a:spcPct val="110000"/>
              </a:lnSpc>
              <a:spcBef>
                <a:spcPts val="1100"/>
              </a:spcBef>
              <a:spcAft>
                <a:spcPts val="0"/>
              </a:spcAft>
              <a:buClr>
                <a:schemeClr val="dk1"/>
              </a:buClr>
              <a:buSzPts val="1260"/>
              <a:buNone/>
              <a:defRPr>
                <a:solidFill>
                  <a:schemeClr val="dk1"/>
                </a:solidFill>
              </a:defRPr>
            </a:lvl1pPr>
            <a:lvl2pPr indent="-299719" lvl="1" marL="914400" algn="l">
              <a:lnSpc>
                <a:spcPct val="110000"/>
              </a:lnSpc>
              <a:spcBef>
                <a:spcPts val="1100"/>
              </a:spcBef>
              <a:spcAft>
                <a:spcPts val="0"/>
              </a:spcAft>
              <a:buClr>
                <a:schemeClr val="dk1"/>
              </a:buClr>
              <a:buSzPts val="1120"/>
              <a:buChar char="–"/>
              <a:defRPr>
                <a:solidFill>
                  <a:schemeClr val="dk1"/>
                </a:solidFill>
              </a:defRPr>
            </a:lvl2pPr>
            <a:lvl3pPr indent="-299719" lvl="2" marL="1371600" algn="l">
              <a:lnSpc>
                <a:spcPct val="110000"/>
              </a:lnSpc>
              <a:spcBef>
                <a:spcPts val="1100"/>
              </a:spcBef>
              <a:spcAft>
                <a:spcPts val="0"/>
              </a:spcAft>
              <a:buClr>
                <a:schemeClr val="dk1"/>
              </a:buClr>
              <a:buSzPts val="1120"/>
              <a:buChar char="•"/>
              <a:defRPr>
                <a:solidFill>
                  <a:schemeClr val="dk1"/>
                </a:solidFill>
              </a:defRPr>
            </a:lvl3pPr>
            <a:lvl4pPr indent="-299719" lvl="3" marL="1828800" algn="l">
              <a:lnSpc>
                <a:spcPct val="110000"/>
              </a:lnSpc>
              <a:spcBef>
                <a:spcPts val="1100"/>
              </a:spcBef>
              <a:spcAft>
                <a:spcPts val="0"/>
              </a:spcAft>
              <a:buClr>
                <a:schemeClr val="dk1"/>
              </a:buClr>
              <a:buSzPts val="1120"/>
              <a:buChar char="–"/>
              <a:defRPr>
                <a:solidFill>
                  <a:schemeClr val="dk1"/>
                </a:solidFill>
              </a:defRPr>
            </a:lvl4pPr>
            <a:lvl5pPr indent="-299720" lvl="4" marL="2286000" algn="l">
              <a:lnSpc>
                <a:spcPct val="110000"/>
              </a:lnSpc>
              <a:spcBef>
                <a:spcPts val="1100"/>
              </a:spcBef>
              <a:spcAft>
                <a:spcPts val="0"/>
              </a:spcAft>
              <a:buClr>
                <a:schemeClr val="dk1"/>
              </a:buClr>
              <a:buSzPts val="1120"/>
              <a:buChar char="»"/>
              <a:defRPr>
                <a:solidFill>
                  <a:schemeClr val="dk1"/>
                </a:solidFill>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70" name="Google Shape;270;p55"/>
          <p:cNvSpPr txBox="1"/>
          <p:nvPr>
            <p:ph idx="2" type="body"/>
          </p:nvPr>
        </p:nvSpPr>
        <p:spPr>
          <a:xfrm>
            <a:off x="2286000" y="0"/>
            <a:ext cx="2286000" cy="5148072"/>
          </a:xfrm>
          <a:prstGeom prst="rect">
            <a:avLst/>
          </a:prstGeom>
          <a:solidFill>
            <a:schemeClr val="accent3"/>
          </a:solidFill>
          <a:ln>
            <a:noFill/>
          </a:ln>
        </p:spPr>
        <p:txBody>
          <a:bodyPr anchorCtr="0" anchor="t" bIns="228600" lIns="219450" spcFirstLastPara="1" rIns="228600" wrap="square" tIns="201150">
            <a:noAutofit/>
          </a:bodyPr>
          <a:lstStyle>
            <a:lvl1pPr indent="-228600" lvl="0" marL="457200" algn="l">
              <a:lnSpc>
                <a:spcPct val="110000"/>
              </a:lnSpc>
              <a:spcBef>
                <a:spcPts val="1100"/>
              </a:spcBef>
              <a:spcAft>
                <a:spcPts val="0"/>
              </a:spcAft>
              <a:buSzPts val="1260"/>
              <a:buNone/>
              <a:defRPr>
                <a:solidFill>
                  <a:schemeClr val="dk1"/>
                </a:solidFill>
              </a:defRPr>
            </a:lvl1pPr>
            <a:lvl2pPr indent="-299719" lvl="1" marL="914400" algn="l">
              <a:lnSpc>
                <a:spcPct val="110000"/>
              </a:lnSpc>
              <a:spcBef>
                <a:spcPts val="1100"/>
              </a:spcBef>
              <a:spcAft>
                <a:spcPts val="0"/>
              </a:spcAft>
              <a:buClr>
                <a:schemeClr val="dk1"/>
              </a:buClr>
              <a:buSzPts val="1120"/>
              <a:buChar char="–"/>
              <a:defRPr>
                <a:solidFill>
                  <a:schemeClr val="dk1"/>
                </a:solidFill>
              </a:defRPr>
            </a:lvl2pPr>
            <a:lvl3pPr indent="-299719" lvl="2" marL="1371600" algn="l">
              <a:lnSpc>
                <a:spcPct val="110000"/>
              </a:lnSpc>
              <a:spcBef>
                <a:spcPts val="1100"/>
              </a:spcBef>
              <a:spcAft>
                <a:spcPts val="0"/>
              </a:spcAft>
              <a:buClr>
                <a:schemeClr val="dk1"/>
              </a:buClr>
              <a:buSzPts val="1120"/>
              <a:buChar char="•"/>
              <a:defRPr>
                <a:solidFill>
                  <a:schemeClr val="dk1"/>
                </a:solidFill>
              </a:defRPr>
            </a:lvl3pPr>
            <a:lvl4pPr indent="-299719" lvl="3" marL="1828800" algn="l">
              <a:lnSpc>
                <a:spcPct val="110000"/>
              </a:lnSpc>
              <a:spcBef>
                <a:spcPts val="1100"/>
              </a:spcBef>
              <a:spcAft>
                <a:spcPts val="0"/>
              </a:spcAft>
              <a:buClr>
                <a:schemeClr val="dk1"/>
              </a:buClr>
              <a:buSzPts val="1120"/>
              <a:buChar char="–"/>
              <a:defRPr>
                <a:solidFill>
                  <a:schemeClr val="dk1"/>
                </a:solidFill>
              </a:defRPr>
            </a:lvl4pPr>
            <a:lvl5pPr indent="-299720" lvl="4" marL="2286000" algn="l">
              <a:lnSpc>
                <a:spcPct val="110000"/>
              </a:lnSpc>
              <a:spcBef>
                <a:spcPts val="1100"/>
              </a:spcBef>
              <a:spcAft>
                <a:spcPts val="0"/>
              </a:spcAft>
              <a:buClr>
                <a:schemeClr val="dk1"/>
              </a:buClr>
              <a:buSzPts val="1120"/>
              <a:buChar char="»"/>
              <a:defRPr>
                <a:solidFill>
                  <a:schemeClr val="dk1"/>
                </a:solidFill>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71" name="Google Shape;271;p55"/>
          <p:cNvSpPr txBox="1"/>
          <p:nvPr>
            <p:ph idx="3" type="body"/>
          </p:nvPr>
        </p:nvSpPr>
        <p:spPr>
          <a:xfrm>
            <a:off x="4572000" y="0"/>
            <a:ext cx="2286000" cy="5148072"/>
          </a:xfrm>
          <a:prstGeom prst="rect">
            <a:avLst/>
          </a:prstGeom>
          <a:solidFill>
            <a:schemeClr val="accent2"/>
          </a:solidFill>
          <a:ln>
            <a:noFill/>
          </a:ln>
        </p:spPr>
        <p:txBody>
          <a:bodyPr anchorCtr="0" anchor="t" bIns="228600" lIns="219450" spcFirstLastPara="1" rIns="228600" wrap="square" tIns="201150">
            <a:noAutofit/>
          </a:bodyPr>
          <a:lstStyle>
            <a:lvl1pPr indent="-228600" lvl="0" marL="457200" algn="l">
              <a:lnSpc>
                <a:spcPct val="110000"/>
              </a:lnSpc>
              <a:spcBef>
                <a:spcPts val="1100"/>
              </a:spcBef>
              <a:spcAft>
                <a:spcPts val="0"/>
              </a:spcAft>
              <a:buSzPts val="1260"/>
              <a:buNone/>
              <a:defRPr>
                <a:solidFill>
                  <a:schemeClr val="dk1"/>
                </a:solidFill>
              </a:defRPr>
            </a:lvl1pPr>
            <a:lvl2pPr indent="-299719" lvl="1" marL="914400" algn="l">
              <a:lnSpc>
                <a:spcPct val="110000"/>
              </a:lnSpc>
              <a:spcBef>
                <a:spcPts val="1100"/>
              </a:spcBef>
              <a:spcAft>
                <a:spcPts val="0"/>
              </a:spcAft>
              <a:buClr>
                <a:schemeClr val="dk1"/>
              </a:buClr>
              <a:buSzPts val="1120"/>
              <a:buChar char="–"/>
              <a:defRPr>
                <a:solidFill>
                  <a:schemeClr val="dk1"/>
                </a:solidFill>
              </a:defRPr>
            </a:lvl2pPr>
            <a:lvl3pPr indent="-299719" lvl="2" marL="1371600" algn="l">
              <a:lnSpc>
                <a:spcPct val="110000"/>
              </a:lnSpc>
              <a:spcBef>
                <a:spcPts val="1100"/>
              </a:spcBef>
              <a:spcAft>
                <a:spcPts val="0"/>
              </a:spcAft>
              <a:buClr>
                <a:schemeClr val="dk1"/>
              </a:buClr>
              <a:buSzPts val="1120"/>
              <a:buChar char="•"/>
              <a:defRPr>
                <a:solidFill>
                  <a:schemeClr val="dk1"/>
                </a:solidFill>
              </a:defRPr>
            </a:lvl3pPr>
            <a:lvl4pPr indent="-299719" lvl="3" marL="1828800" algn="l">
              <a:lnSpc>
                <a:spcPct val="110000"/>
              </a:lnSpc>
              <a:spcBef>
                <a:spcPts val="1100"/>
              </a:spcBef>
              <a:spcAft>
                <a:spcPts val="0"/>
              </a:spcAft>
              <a:buClr>
                <a:schemeClr val="dk1"/>
              </a:buClr>
              <a:buSzPts val="1120"/>
              <a:buChar char="–"/>
              <a:defRPr>
                <a:solidFill>
                  <a:schemeClr val="dk1"/>
                </a:solidFill>
              </a:defRPr>
            </a:lvl4pPr>
            <a:lvl5pPr indent="-299720" lvl="4" marL="2286000" algn="l">
              <a:lnSpc>
                <a:spcPct val="110000"/>
              </a:lnSpc>
              <a:spcBef>
                <a:spcPts val="1100"/>
              </a:spcBef>
              <a:spcAft>
                <a:spcPts val="0"/>
              </a:spcAft>
              <a:buClr>
                <a:schemeClr val="dk1"/>
              </a:buClr>
              <a:buSzPts val="1120"/>
              <a:buChar char="»"/>
              <a:defRPr>
                <a:solidFill>
                  <a:schemeClr val="dk1"/>
                </a:solidFill>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72" name="Google Shape;272;p55"/>
          <p:cNvSpPr txBox="1"/>
          <p:nvPr>
            <p:ph idx="4" type="body"/>
          </p:nvPr>
        </p:nvSpPr>
        <p:spPr>
          <a:xfrm>
            <a:off x="6858000" y="0"/>
            <a:ext cx="2286000" cy="5148072"/>
          </a:xfrm>
          <a:prstGeom prst="rect">
            <a:avLst/>
          </a:prstGeom>
          <a:solidFill>
            <a:schemeClr val="accent1"/>
          </a:solidFill>
          <a:ln>
            <a:noFill/>
          </a:ln>
        </p:spPr>
        <p:txBody>
          <a:bodyPr anchorCtr="0" anchor="t" bIns="228600" lIns="219450" spcFirstLastPara="1" rIns="228600" wrap="square" tIns="201150">
            <a:noAutofit/>
          </a:bodyPr>
          <a:lstStyle>
            <a:lvl1pPr indent="-228600" lvl="0" marL="457200" algn="l">
              <a:lnSpc>
                <a:spcPct val="110000"/>
              </a:lnSpc>
              <a:spcBef>
                <a:spcPts val="1100"/>
              </a:spcBef>
              <a:spcAft>
                <a:spcPts val="0"/>
              </a:spcAft>
              <a:buSzPts val="1260"/>
              <a:buNone/>
              <a:defRPr>
                <a:solidFill>
                  <a:schemeClr val="lt2"/>
                </a:solidFill>
              </a:defRPr>
            </a:lvl1pPr>
            <a:lvl2pPr indent="-299719" lvl="1" marL="914400" algn="l">
              <a:lnSpc>
                <a:spcPct val="110000"/>
              </a:lnSpc>
              <a:spcBef>
                <a:spcPts val="1100"/>
              </a:spcBef>
              <a:spcAft>
                <a:spcPts val="0"/>
              </a:spcAft>
              <a:buClr>
                <a:schemeClr val="lt1"/>
              </a:buClr>
              <a:buSzPts val="1120"/>
              <a:buChar char="–"/>
              <a:defRPr>
                <a:solidFill>
                  <a:schemeClr val="lt2"/>
                </a:solidFill>
              </a:defRPr>
            </a:lvl2pPr>
            <a:lvl3pPr indent="-299719" lvl="2" marL="1371600" algn="l">
              <a:lnSpc>
                <a:spcPct val="110000"/>
              </a:lnSpc>
              <a:spcBef>
                <a:spcPts val="1100"/>
              </a:spcBef>
              <a:spcAft>
                <a:spcPts val="0"/>
              </a:spcAft>
              <a:buClr>
                <a:schemeClr val="lt1"/>
              </a:buClr>
              <a:buSzPts val="1120"/>
              <a:buChar char="•"/>
              <a:defRPr>
                <a:solidFill>
                  <a:schemeClr val="lt2"/>
                </a:solidFill>
              </a:defRPr>
            </a:lvl3pPr>
            <a:lvl4pPr indent="-299719" lvl="3" marL="1828800" algn="l">
              <a:lnSpc>
                <a:spcPct val="110000"/>
              </a:lnSpc>
              <a:spcBef>
                <a:spcPts val="1100"/>
              </a:spcBef>
              <a:spcAft>
                <a:spcPts val="0"/>
              </a:spcAft>
              <a:buClr>
                <a:schemeClr val="lt1"/>
              </a:buClr>
              <a:buSzPts val="1120"/>
              <a:buChar char="–"/>
              <a:defRPr>
                <a:solidFill>
                  <a:schemeClr val="lt2"/>
                </a:solidFill>
              </a:defRPr>
            </a:lvl4pPr>
            <a:lvl5pPr indent="-299720" lvl="4" marL="2286000" algn="l">
              <a:lnSpc>
                <a:spcPct val="110000"/>
              </a:lnSpc>
              <a:spcBef>
                <a:spcPts val="1100"/>
              </a:spcBef>
              <a:spcAft>
                <a:spcPts val="0"/>
              </a:spcAft>
              <a:buClr>
                <a:schemeClr val="lt1"/>
              </a:buClr>
              <a:buSzPts val="1120"/>
              <a:buChar char="»"/>
              <a:defRPr>
                <a:solidFill>
                  <a:schemeClr val="lt2"/>
                </a:solidFill>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73" name="Google Shape;273;p55"/>
          <p:cNvSpPr txBox="1"/>
          <p:nvPr>
            <p:ph idx="12" type="sldNum"/>
          </p:nvPr>
        </p:nvSpPr>
        <p:spPr>
          <a:xfrm>
            <a:off x="7086601" y="4787900"/>
            <a:ext cx="1828732" cy="166687"/>
          </a:xfrm>
          <a:prstGeom prst="rect">
            <a:avLst/>
          </a:prstGeom>
          <a:noFill/>
          <a:ln>
            <a:noFill/>
          </a:ln>
        </p:spPr>
        <p:txBody>
          <a:bodyPr anchorCtr="0" anchor="ctr" bIns="0" lIns="0" spcFirstLastPara="1" rIns="0" wrap="square" tIns="0">
            <a:noAutofit/>
          </a:bodyPr>
          <a:lstStyle>
            <a:lvl1pPr indent="0" lvl="0" marL="0" algn="r">
              <a:spcBef>
                <a:spcPts val="0"/>
              </a:spcBef>
              <a:buNone/>
              <a:defRPr b="0" i="0" sz="600" u="none" cap="none" strike="noStrike">
                <a:solidFill>
                  <a:schemeClr val="lt1"/>
                </a:solidFill>
                <a:latin typeface="IBM Plex Sans"/>
                <a:ea typeface="IBM Plex Sans"/>
                <a:cs typeface="IBM Plex Sans"/>
                <a:sym typeface="IBM Plex Sans"/>
              </a:defRPr>
            </a:lvl1pPr>
            <a:lvl2pPr indent="0" lvl="1" marL="0" algn="r">
              <a:spcBef>
                <a:spcPts val="0"/>
              </a:spcBef>
              <a:buNone/>
              <a:defRPr b="0" i="0" sz="600" u="none" cap="none" strike="noStrike">
                <a:solidFill>
                  <a:schemeClr val="lt1"/>
                </a:solidFill>
                <a:latin typeface="IBM Plex Sans"/>
                <a:ea typeface="IBM Plex Sans"/>
                <a:cs typeface="IBM Plex Sans"/>
                <a:sym typeface="IBM Plex Sans"/>
              </a:defRPr>
            </a:lvl2pPr>
            <a:lvl3pPr indent="0" lvl="2" marL="0" algn="r">
              <a:spcBef>
                <a:spcPts val="0"/>
              </a:spcBef>
              <a:buNone/>
              <a:defRPr b="0" i="0" sz="600" u="none" cap="none" strike="noStrike">
                <a:solidFill>
                  <a:schemeClr val="lt1"/>
                </a:solidFill>
                <a:latin typeface="IBM Plex Sans"/>
                <a:ea typeface="IBM Plex Sans"/>
                <a:cs typeface="IBM Plex Sans"/>
                <a:sym typeface="IBM Plex Sans"/>
              </a:defRPr>
            </a:lvl3pPr>
            <a:lvl4pPr indent="0" lvl="3" marL="0" algn="r">
              <a:spcBef>
                <a:spcPts val="0"/>
              </a:spcBef>
              <a:buNone/>
              <a:defRPr b="0" i="0" sz="600" u="none" cap="none" strike="noStrike">
                <a:solidFill>
                  <a:schemeClr val="lt1"/>
                </a:solidFill>
                <a:latin typeface="IBM Plex Sans"/>
                <a:ea typeface="IBM Plex Sans"/>
                <a:cs typeface="IBM Plex Sans"/>
                <a:sym typeface="IBM Plex Sans"/>
              </a:defRPr>
            </a:lvl4pPr>
            <a:lvl5pPr indent="0" lvl="4" marL="0" algn="r">
              <a:spcBef>
                <a:spcPts val="0"/>
              </a:spcBef>
              <a:buNone/>
              <a:defRPr b="0" i="0" sz="600" u="none" cap="none" strike="noStrike">
                <a:solidFill>
                  <a:schemeClr val="lt1"/>
                </a:solidFill>
                <a:latin typeface="IBM Plex Sans"/>
                <a:ea typeface="IBM Plex Sans"/>
                <a:cs typeface="IBM Plex Sans"/>
                <a:sym typeface="IBM Plex Sans"/>
              </a:defRPr>
            </a:lvl5pPr>
            <a:lvl6pPr indent="0" lvl="5" marL="0" algn="r">
              <a:spcBef>
                <a:spcPts val="0"/>
              </a:spcBef>
              <a:buNone/>
              <a:defRPr b="0" i="0" sz="600" u="none" cap="none" strike="noStrike">
                <a:solidFill>
                  <a:schemeClr val="lt1"/>
                </a:solidFill>
                <a:latin typeface="IBM Plex Sans"/>
                <a:ea typeface="IBM Plex Sans"/>
                <a:cs typeface="IBM Plex Sans"/>
                <a:sym typeface="IBM Plex Sans"/>
              </a:defRPr>
            </a:lvl6pPr>
            <a:lvl7pPr indent="0" lvl="6" marL="0" algn="r">
              <a:spcBef>
                <a:spcPts val="0"/>
              </a:spcBef>
              <a:buNone/>
              <a:defRPr b="0" i="0" sz="600" u="none" cap="none" strike="noStrike">
                <a:solidFill>
                  <a:schemeClr val="lt1"/>
                </a:solidFill>
                <a:latin typeface="IBM Plex Sans"/>
                <a:ea typeface="IBM Plex Sans"/>
                <a:cs typeface="IBM Plex Sans"/>
                <a:sym typeface="IBM Plex Sans"/>
              </a:defRPr>
            </a:lvl7pPr>
            <a:lvl8pPr indent="0" lvl="7" marL="0" algn="r">
              <a:spcBef>
                <a:spcPts val="0"/>
              </a:spcBef>
              <a:buNone/>
              <a:defRPr b="0" i="0" sz="600" u="none" cap="none" strike="noStrike">
                <a:solidFill>
                  <a:schemeClr val="lt1"/>
                </a:solidFill>
                <a:latin typeface="IBM Plex Sans"/>
                <a:ea typeface="IBM Plex Sans"/>
                <a:cs typeface="IBM Plex Sans"/>
                <a:sym typeface="IBM Plex Sans"/>
              </a:defRPr>
            </a:lvl8pPr>
            <a:lvl9pPr indent="0" lvl="8" marL="0" algn="r">
              <a:spcBef>
                <a:spcPts val="0"/>
              </a:spcBef>
              <a:buNone/>
              <a:defRPr b="0" i="0" sz="600" u="none" cap="none" strike="noStrike">
                <a:solidFill>
                  <a:schemeClr val="lt1"/>
                </a:solidFill>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US"/>
              <a:t>‹#›</a:t>
            </a:fld>
            <a:endParaRPr/>
          </a:p>
        </p:txBody>
      </p:sp>
      <p:sp>
        <p:nvSpPr>
          <p:cNvPr id="274" name="Google Shape;274;p55"/>
          <p:cNvSpPr txBox="1"/>
          <p:nvPr>
            <p:ph idx="11" type="ftr"/>
          </p:nvPr>
        </p:nvSpPr>
        <p:spPr>
          <a:xfrm>
            <a:off x="228666" y="4787900"/>
            <a:ext cx="4114735" cy="166687"/>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boxes gray">
  <p:cSld name="4 boxes gray">
    <p:spTree>
      <p:nvGrpSpPr>
        <p:cNvPr id="275" name="Shape 275"/>
        <p:cNvGrpSpPr/>
        <p:nvPr/>
      </p:nvGrpSpPr>
      <p:grpSpPr>
        <a:xfrm>
          <a:off x="0" y="0"/>
          <a:ext cx="0" cy="0"/>
          <a:chOff x="0" y="0"/>
          <a:chExt cx="0" cy="0"/>
        </a:xfrm>
      </p:grpSpPr>
      <p:sp>
        <p:nvSpPr>
          <p:cNvPr id="276" name="Google Shape;276;p56"/>
          <p:cNvSpPr txBox="1"/>
          <p:nvPr>
            <p:ph idx="1" type="body"/>
          </p:nvPr>
        </p:nvSpPr>
        <p:spPr>
          <a:xfrm>
            <a:off x="0" y="0"/>
            <a:ext cx="2286000" cy="5148072"/>
          </a:xfrm>
          <a:prstGeom prst="rect">
            <a:avLst/>
          </a:prstGeom>
          <a:solidFill>
            <a:schemeClr val="lt2"/>
          </a:solidFill>
          <a:ln>
            <a:noFill/>
          </a:ln>
        </p:spPr>
        <p:txBody>
          <a:bodyPr anchorCtr="0" anchor="t" bIns="228600" lIns="219450" spcFirstLastPara="1" rIns="228600" wrap="square" tIns="1243575">
            <a:noAutofit/>
          </a:bodyPr>
          <a:lstStyle>
            <a:lvl1pPr indent="-228600" lvl="0" marL="457200" algn="l">
              <a:lnSpc>
                <a:spcPct val="110000"/>
              </a:lnSpc>
              <a:spcBef>
                <a:spcPts val="1100"/>
              </a:spcBef>
              <a:spcAft>
                <a:spcPts val="0"/>
              </a:spcAft>
              <a:buClr>
                <a:schemeClr val="dk1"/>
              </a:buClr>
              <a:buSzPts val="1260"/>
              <a:buNone/>
              <a:defRPr>
                <a:solidFill>
                  <a:schemeClr val="dk1"/>
                </a:solidFill>
              </a:defRPr>
            </a:lvl1pPr>
            <a:lvl2pPr indent="-299719" lvl="1" marL="914400" algn="l">
              <a:lnSpc>
                <a:spcPct val="110000"/>
              </a:lnSpc>
              <a:spcBef>
                <a:spcPts val="1100"/>
              </a:spcBef>
              <a:spcAft>
                <a:spcPts val="0"/>
              </a:spcAft>
              <a:buClr>
                <a:schemeClr val="dk1"/>
              </a:buClr>
              <a:buSzPts val="1120"/>
              <a:buChar char="–"/>
              <a:defRPr>
                <a:solidFill>
                  <a:schemeClr val="dk1"/>
                </a:solidFill>
              </a:defRPr>
            </a:lvl2pPr>
            <a:lvl3pPr indent="-299719" lvl="2" marL="1371600" algn="l">
              <a:lnSpc>
                <a:spcPct val="110000"/>
              </a:lnSpc>
              <a:spcBef>
                <a:spcPts val="1100"/>
              </a:spcBef>
              <a:spcAft>
                <a:spcPts val="0"/>
              </a:spcAft>
              <a:buClr>
                <a:schemeClr val="dk1"/>
              </a:buClr>
              <a:buSzPts val="1120"/>
              <a:buChar char="•"/>
              <a:defRPr>
                <a:solidFill>
                  <a:schemeClr val="dk1"/>
                </a:solidFill>
              </a:defRPr>
            </a:lvl3pPr>
            <a:lvl4pPr indent="-299719" lvl="3" marL="1828800" algn="l">
              <a:lnSpc>
                <a:spcPct val="110000"/>
              </a:lnSpc>
              <a:spcBef>
                <a:spcPts val="1100"/>
              </a:spcBef>
              <a:spcAft>
                <a:spcPts val="0"/>
              </a:spcAft>
              <a:buClr>
                <a:schemeClr val="dk1"/>
              </a:buClr>
              <a:buSzPts val="1120"/>
              <a:buChar char="–"/>
              <a:defRPr>
                <a:solidFill>
                  <a:schemeClr val="dk1"/>
                </a:solidFill>
              </a:defRPr>
            </a:lvl4pPr>
            <a:lvl5pPr indent="-299720" lvl="4" marL="2286000" algn="l">
              <a:lnSpc>
                <a:spcPct val="110000"/>
              </a:lnSpc>
              <a:spcBef>
                <a:spcPts val="1100"/>
              </a:spcBef>
              <a:spcAft>
                <a:spcPts val="0"/>
              </a:spcAft>
              <a:buClr>
                <a:schemeClr val="dk1"/>
              </a:buClr>
              <a:buSzPts val="1120"/>
              <a:buChar char="»"/>
              <a:defRPr>
                <a:solidFill>
                  <a:schemeClr val="dk1"/>
                </a:solidFill>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77" name="Google Shape;277;p56"/>
          <p:cNvSpPr txBox="1"/>
          <p:nvPr>
            <p:ph idx="2" type="body"/>
          </p:nvPr>
        </p:nvSpPr>
        <p:spPr>
          <a:xfrm>
            <a:off x="2286000" y="0"/>
            <a:ext cx="2286000" cy="5148072"/>
          </a:xfrm>
          <a:prstGeom prst="rect">
            <a:avLst/>
          </a:prstGeom>
          <a:solidFill>
            <a:schemeClr val="lt1"/>
          </a:solidFill>
          <a:ln>
            <a:noFill/>
          </a:ln>
        </p:spPr>
        <p:txBody>
          <a:bodyPr anchorCtr="0" anchor="t" bIns="228600" lIns="219450" spcFirstLastPara="1" rIns="228600" wrap="square" tIns="1243575">
            <a:noAutofit/>
          </a:bodyPr>
          <a:lstStyle>
            <a:lvl1pPr indent="-228600" lvl="0" marL="457200" algn="l">
              <a:lnSpc>
                <a:spcPct val="110000"/>
              </a:lnSpc>
              <a:spcBef>
                <a:spcPts val="1100"/>
              </a:spcBef>
              <a:spcAft>
                <a:spcPts val="0"/>
              </a:spcAft>
              <a:buSzPts val="1260"/>
              <a:buNone/>
              <a:defRPr>
                <a:solidFill>
                  <a:schemeClr val="dk1"/>
                </a:solidFill>
              </a:defRPr>
            </a:lvl1pPr>
            <a:lvl2pPr indent="-299719" lvl="1" marL="914400" algn="l">
              <a:lnSpc>
                <a:spcPct val="110000"/>
              </a:lnSpc>
              <a:spcBef>
                <a:spcPts val="1100"/>
              </a:spcBef>
              <a:spcAft>
                <a:spcPts val="0"/>
              </a:spcAft>
              <a:buClr>
                <a:schemeClr val="dk1"/>
              </a:buClr>
              <a:buSzPts val="1120"/>
              <a:buChar char="–"/>
              <a:defRPr>
                <a:solidFill>
                  <a:schemeClr val="dk1"/>
                </a:solidFill>
              </a:defRPr>
            </a:lvl2pPr>
            <a:lvl3pPr indent="-299719" lvl="2" marL="1371600" algn="l">
              <a:lnSpc>
                <a:spcPct val="110000"/>
              </a:lnSpc>
              <a:spcBef>
                <a:spcPts val="1100"/>
              </a:spcBef>
              <a:spcAft>
                <a:spcPts val="0"/>
              </a:spcAft>
              <a:buClr>
                <a:schemeClr val="dk1"/>
              </a:buClr>
              <a:buSzPts val="1120"/>
              <a:buChar char="•"/>
              <a:defRPr>
                <a:solidFill>
                  <a:schemeClr val="dk1"/>
                </a:solidFill>
              </a:defRPr>
            </a:lvl3pPr>
            <a:lvl4pPr indent="-299719" lvl="3" marL="1828800" algn="l">
              <a:lnSpc>
                <a:spcPct val="110000"/>
              </a:lnSpc>
              <a:spcBef>
                <a:spcPts val="1100"/>
              </a:spcBef>
              <a:spcAft>
                <a:spcPts val="0"/>
              </a:spcAft>
              <a:buClr>
                <a:schemeClr val="dk1"/>
              </a:buClr>
              <a:buSzPts val="1120"/>
              <a:buChar char="–"/>
              <a:defRPr>
                <a:solidFill>
                  <a:schemeClr val="dk1"/>
                </a:solidFill>
              </a:defRPr>
            </a:lvl4pPr>
            <a:lvl5pPr indent="-299720" lvl="4" marL="2286000" algn="l">
              <a:lnSpc>
                <a:spcPct val="110000"/>
              </a:lnSpc>
              <a:spcBef>
                <a:spcPts val="1100"/>
              </a:spcBef>
              <a:spcAft>
                <a:spcPts val="0"/>
              </a:spcAft>
              <a:buClr>
                <a:schemeClr val="dk1"/>
              </a:buClr>
              <a:buSzPts val="1120"/>
              <a:buChar char="»"/>
              <a:defRPr>
                <a:solidFill>
                  <a:schemeClr val="dk1"/>
                </a:solidFill>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78" name="Google Shape;278;p56"/>
          <p:cNvSpPr txBox="1"/>
          <p:nvPr>
            <p:ph idx="3" type="body"/>
          </p:nvPr>
        </p:nvSpPr>
        <p:spPr>
          <a:xfrm>
            <a:off x="4572000" y="0"/>
            <a:ext cx="2286000" cy="5148072"/>
          </a:xfrm>
          <a:prstGeom prst="rect">
            <a:avLst/>
          </a:prstGeom>
          <a:solidFill>
            <a:schemeClr val="accent5"/>
          </a:solidFill>
          <a:ln>
            <a:noFill/>
          </a:ln>
        </p:spPr>
        <p:txBody>
          <a:bodyPr anchorCtr="0" anchor="t" bIns="228600" lIns="219450" spcFirstLastPara="1" rIns="228600" wrap="square" tIns="1243575">
            <a:noAutofit/>
          </a:bodyPr>
          <a:lstStyle>
            <a:lvl1pPr indent="-228600" lvl="0" marL="457200" algn="l">
              <a:lnSpc>
                <a:spcPct val="110000"/>
              </a:lnSpc>
              <a:spcBef>
                <a:spcPts val="1100"/>
              </a:spcBef>
              <a:spcAft>
                <a:spcPts val="0"/>
              </a:spcAft>
              <a:buSzPts val="1260"/>
              <a:buNone/>
              <a:defRPr>
                <a:solidFill>
                  <a:schemeClr val="dk1"/>
                </a:solidFill>
              </a:defRPr>
            </a:lvl1pPr>
            <a:lvl2pPr indent="-299719" lvl="1" marL="914400" algn="l">
              <a:lnSpc>
                <a:spcPct val="110000"/>
              </a:lnSpc>
              <a:spcBef>
                <a:spcPts val="1100"/>
              </a:spcBef>
              <a:spcAft>
                <a:spcPts val="0"/>
              </a:spcAft>
              <a:buClr>
                <a:schemeClr val="dk1"/>
              </a:buClr>
              <a:buSzPts val="1120"/>
              <a:buChar char="–"/>
              <a:defRPr>
                <a:solidFill>
                  <a:schemeClr val="dk1"/>
                </a:solidFill>
              </a:defRPr>
            </a:lvl2pPr>
            <a:lvl3pPr indent="-299719" lvl="2" marL="1371600" algn="l">
              <a:lnSpc>
                <a:spcPct val="110000"/>
              </a:lnSpc>
              <a:spcBef>
                <a:spcPts val="1100"/>
              </a:spcBef>
              <a:spcAft>
                <a:spcPts val="0"/>
              </a:spcAft>
              <a:buClr>
                <a:schemeClr val="dk1"/>
              </a:buClr>
              <a:buSzPts val="1120"/>
              <a:buChar char="•"/>
              <a:defRPr>
                <a:solidFill>
                  <a:schemeClr val="dk1"/>
                </a:solidFill>
              </a:defRPr>
            </a:lvl3pPr>
            <a:lvl4pPr indent="-299719" lvl="3" marL="1828800" algn="l">
              <a:lnSpc>
                <a:spcPct val="110000"/>
              </a:lnSpc>
              <a:spcBef>
                <a:spcPts val="1100"/>
              </a:spcBef>
              <a:spcAft>
                <a:spcPts val="0"/>
              </a:spcAft>
              <a:buClr>
                <a:schemeClr val="dk1"/>
              </a:buClr>
              <a:buSzPts val="1120"/>
              <a:buChar char="–"/>
              <a:defRPr>
                <a:solidFill>
                  <a:schemeClr val="dk1"/>
                </a:solidFill>
              </a:defRPr>
            </a:lvl4pPr>
            <a:lvl5pPr indent="-299720" lvl="4" marL="2286000" algn="l">
              <a:lnSpc>
                <a:spcPct val="110000"/>
              </a:lnSpc>
              <a:spcBef>
                <a:spcPts val="1100"/>
              </a:spcBef>
              <a:spcAft>
                <a:spcPts val="0"/>
              </a:spcAft>
              <a:buClr>
                <a:schemeClr val="dk1"/>
              </a:buClr>
              <a:buSzPts val="1120"/>
              <a:buChar char="»"/>
              <a:defRPr>
                <a:solidFill>
                  <a:schemeClr val="dk1"/>
                </a:solidFill>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79" name="Google Shape;279;p56"/>
          <p:cNvSpPr txBox="1"/>
          <p:nvPr>
            <p:ph idx="4" type="body"/>
          </p:nvPr>
        </p:nvSpPr>
        <p:spPr>
          <a:xfrm>
            <a:off x="6858000" y="0"/>
            <a:ext cx="2286000" cy="5148072"/>
          </a:xfrm>
          <a:prstGeom prst="rect">
            <a:avLst/>
          </a:prstGeom>
          <a:solidFill>
            <a:srgbClr val="C1C7CD"/>
          </a:solidFill>
          <a:ln>
            <a:noFill/>
          </a:ln>
        </p:spPr>
        <p:txBody>
          <a:bodyPr anchorCtr="0" anchor="t" bIns="228600" lIns="219450" spcFirstLastPara="1" rIns="228600" wrap="square" tIns="1243575">
            <a:noAutofit/>
          </a:bodyPr>
          <a:lstStyle>
            <a:lvl1pPr indent="-228600" lvl="0" marL="457200" algn="l">
              <a:lnSpc>
                <a:spcPct val="110000"/>
              </a:lnSpc>
              <a:spcBef>
                <a:spcPts val="1100"/>
              </a:spcBef>
              <a:spcAft>
                <a:spcPts val="0"/>
              </a:spcAft>
              <a:buSzPts val="1260"/>
              <a:buNone/>
              <a:defRPr>
                <a:solidFill>
                  <a:schemeClr val="dk1"/>
                </a:solidFill>
              </a:defRPr>
            </a:lvl1pPr>
            <a:lvl2pPr indent="-299719" lvl="1" marL="914400" algn="l">
              <a:lnSpc>
                <a:spcPct val="110000"/>
              </a:lnSpc>
              <a:spcBef>
                <a:spcPts val="1100"/>
              </a:spcBef>
              <a:spcAft>
                <a:spcPts val="0"/>
              </a:spcAft>
              <a:buClr>
                <a:schemeClr val="dk1"/>
              </a:buClr>
              <a:buSzPts val="1120"/>
              <a:buChar char="–"/>
              <a:defRPr>
                <a:solidFill>
                  <a:schemeClr val="dk1"/>
                </a:solidFill>
              </a:defRPr>
            </a:lvl2pPr>
            <a:lvl3pPr indent="-299719" lvl="2" marL="1371600" algn="l">
              <a:lnSpc>
                <a:spcPct val="110000"/>
              </a:lnSpc>
              <a:spcBef>
                <a:spcPts val="1100"/>
              </a:spcBef>
              <a:spcAft>
                <a:spcPts val="0"/>
              </a:spcAft>
              <a:buClr>
                <a:schemeClr val="dk1"/>
              </a:buClr>
              <a:buSzPts val="1120"/>
              <a:buChar char="•"/>
              <a:defRPr>
                <a:solidFill>
                  <a:schemeClr val="dk1"/>
                </a:solidFill>
              </a:defRPr>
            </a:lvl3pPr>
            <a:lvl4pPr indent="-299719" lvl="3" marL="1828800" algn="l">
              <a:lnSpc>
                <a:spcPct val="110000"/>
              </a:lnSpc>
              <a:spcBef>
                <a:spcPts val="1100"/>
              </a:spcBef>
              <a:spcAft>
                <a:spcPts val="0"/>
              </a:spcAft>
              <a:buClr>
                <a:schemeClr val="dk1"/>
              </a:buClr>
              <a:buSzPts val="1120"/>
              <a:buChar char="–"/>
              <a:defRPr>
                <a:solidFill>
                  <a:schemeClr val="dk1"/>
                </a:solidFill>
              </a:defRPr>
            </a:lvl4pPr>
            <a:lvl5pPr indent="-299720" lvl="4" marL="2286000" algn="l">
              <a:lnSpc>
                <a:spcPct val="110000"/>
              </a:lnSpc>
              <a:spcBef>
                <a:spcPts val="1100"/>
              </a:spcBef>
              <a:spcAft>
                <a:spcPts val="0"/>
              </a:spcAft>
              <a:buClr>
                <a:schemeClr val="dk1"/>
              </a:buClr>
              <a:buSzPts val="1120"/>
              <a:buChar char="»"/>
              <a:defRPr>
                <a:solidFill>
                  <a:schemeClr val="dk1"/>
                </a:solidFill>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80" name="Google Shape;280;p56"/>
          <p:cNvSpPr txBox="1"/>
          <p:nvPr>
            <p:ph idx="12" type="sldNum"/>
          </p:nvPr>
        </p:nvSpPr>
        <p:spPr>
          <a:xfrm>
            <a:off x="7086601" y="4787900"/>
            <a:ext cx="1828732" cy="166687"/>
          </a:xfrm>
          <a:prstGeom prst="rect">
            <a:avLst/>
          </a:prstGeom>
          <a:noFill/>
          <a:ln>
            <a:noFill/>
          </a:ln>
        </p:spPr>
        <p:txBody>
          <a:bodyPr anchorCtr="0" anchor="ctr" bIns="0" lIns="0" spcFirstLastPara="1" rIns="0" wrap="square" tIns="0">
            <a:noAutofit/>
          </a:bodyPr>
          <a:lstStyle>
            <a:lvl1pPr indent="0" lvl="0" marL="0" algn="r">
              <a:spcBef>
                <a:spcPts val="0"/>
              </a:spcBef>
              <a:buNone/>
              <a:defRPr b="0" i="0" sz="600" u="none" cap="none" strike="noStrike">
                <a:solidFill>
                  <a:schemeClr val="dk1"/>
                </a:solidFill>
                <a:latin typeface="IBM Plex Sans"/>
                <a:ea typeface="IBM Plex Sans"/>
                <a:cs typeface="IBM Plex Sans"/>
                <a:sym typeface="IBM Plex Sans"/>
              </a:defRPr>
            </a:lvl1pPr>
            <a:lvl2pPr indent="0" lvl="1" marL="0" algn="r">
              <a:spcBef>
                <a:spcPts val="0"/>
              </a:spcBef>
              <a:buNone/>
              <a:defRPr b="0" i="0" sz="600" u="none" cap="none" strike="noStrike">
                <a:solidFill>
                  <a:schemeClr val="dk1"/>
                </a:solidFill>
                <a:latin typeface="IBM Plex Sans"/>
                <a:ea typeface="IBM Plex Sans"/>
                <a:cs typeface="IBM Plex Sans"/>
                <a:sym typeface="IBM Plex Sans"/>
              </a:defRPr>
            </a:lvl2pPr>
            <a:lvl3pPr indent="0" lvl="2" marL="0" algn="r">
              <a:spcBef>
                <a:spcPts val="0"/>
              </a:spcBef>
              <a:buNone/>
              <a:defRPr b="0" i="0" sz="600" u="none" cap="none" strike="noStrike">
                <a:solidFill>
                  <a:schemeClr val="dk1"/>
                </a:solidFill>
                <a:latin typeface="IBM Plex Sans"/>
                <a:ea typeface="IBM Plex Sans"/>
                <a:cs typeface="IBM Plex Sans"/>
                <a:sym typeface="IBM Plex Sans"/>
              </a:defRPr>
            </a:lvl3pPr>
            <a:lvl4pPr indent="0" lvl="3" marL="0" algn="r">
              <a:spcBef>
                <a:spcPts val="0"/>
              </a:spcBef>
              <a:buNone/>
              <a:defRPr b="0" i="0" sz="600" u="none" cap="none" strike="noStrike">
                <a:solidFill>
                  <a:schemeClr val="dk1"/>
                </a:solidFill>
                <a:latin typeface="IBM Plex Sans"/>
                <a:ea typeface="IBM Plex Sans"/>
                <a:cs typeface="IBM Plex Sans"/>
                <a:sym typeface="IBM Plex Sans"/>
              </a:defRPr>
            </a:lvl4pPr>
            <a:lvl5pPr indent="0" lvl="4" marL="0" algn="r">
              <a:spcBef>
                <a:spcPts val="0"/>
              </a:spcBef>
              <a:buNone/>
              <a:defRPr b="0" i="0" sz="600" u="none" cap="none" strike="noStrike">
                <a:solidFill>
                  <a:schemeClr val="dk1"/>
                </a:solidFill>
                <a:latin typeface="IBM Plex Sans"/>
                <a:ea typeface="IBM Plex Sans"/>
                <a:cs typeface="IBM Plex Sans"/>
                <a:sym typeface="IBM Plex Sans"/>
              </a:defRPr>
            </a:lvl5pPr>
            <a:lvl6pPr indent="0" lvl="5" marL="0" algn="r">
              <a:spcBef>
                <a:spcPts val="0"/>
              </a:spcBef>
              <a:buNone/>
              <a:defRPr b="0" i="0" sz="600" u="none" cap="none" strike="noStrike">
                <a:solidFill>
                  <a:schemeClr val="dk1"/>
                </a:solidFill>
                <a:latin typeface="IBM Plex Sans"/>
                <a:ea typeface="IBM Plex Sans"/>
                <a:cs typeface="IBM Plex Sans"/>
                <a:sym typeface="IBM Plex Sans"/>
              </a:defRPr>
            </a:lvl6pPr>
            <a:lvl7pPr indent="0" lvl="6" marL="0" algn="r">
              <a:spcBef>
                <a:spcPts val="0"/>
              </a:spcBef>
              <a:buNone/>
              <a:defRPr b="0" i="0" sz="600" u="none" cap="none" strike="noStrike">
                <a:solidFill>
                  <a:schemeClr val="dk1"/>
                </a:solidFill>
                <a:latin typeface="IBM Plex Sans"/>
                <a:ea typeface="IBM Plex Sans"/>
                <a:cs typeface="IBM Plex Sans"/>
                <a:sym typeface="IBM Plex Sans"/>
              </a:defRPr>
            </a:lvl7pPr>
            <a:lvl8pPr indent="0" lvl="7" marL="0" algn="r">
              <a:spcBef>
                <a:spcPts val="0"/>
              </a:spcBef>
              <a:buNone/>
              <a:defRPr b="0" i="0" sz="600" u="none" cap="none" strike="noStrike">
                <a:solidFill>
                  <a:schemeClr val="dk1"/>
                </a:solidFill>
                <a:latin typeface="IBM Plex Sans"/>
                <a:ea typeface="IBM Plex Sans"/>
                <a:cs typeface="IBM Plex Sans"/>
                <a:sym typeface="IBM Plex Sans"/>
              </a:defRPr>
            </a:lvl8pPr>
            <a:lvl9pPr indent="0" lvl="8" marL="0" algn="r">
              <a:spcBef>
                <a:spcPts val="0"/>
              </a:spcBef>
              <a:buNone/>
              <a:defRPr b="0" i="0" sz="600" u="none" cap="none" strike="noStrike">
                <a:solidFill>
                  <a:schemeClr val="dk1"/>
                </a:solidFill>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US"/>
              <a:t>‹#›</a:t>
            </a:fld>
            <a:endParaRPr/>
          </a:p>
        </p:txBody>
      </p:sp>
      <p:pic>
        <p:nvPicPr>
          <p:cNvPr id="281" name="Google Shape;281;p56"/>
          <p:cNvPicPr preferRelativeResize="0"/>
          <p:nvPr/>
        </p:nvPicPr>
        <p:blipFill rotWithShape="1">
          <a:blip r:embed="rId2">
            <a:alphaModFix/>
          </a:blip>
          <a:srcRect b="0" l="0" r="0" t="0"/>
          <a:stretch/>
        </p:blipFill>
        <p:spPr>
          <a:xfrm>
            <a:off x="7789331" y="128929"/>
            <a:ext cx="1126001" cy="350899"/>
          </a:xfrm>
          <a:prstGeom prst="rect">
            <a:avLst/>
          </a:prstGeom>
          <a:noFill/>
          <a:ln>
            <a:noFill/>
          </a:ln>
        </p:spPr>
      </p:pic>
      <p:sp>
        <p:nvSpPr>
          <p:cNvPr id="282" name="Google Shape;282;p56"/>
          <p:cNvSpPr txBox="1"/>
          <p:nvPr>
            <p:ph idx="11" type="ftr"/>
          </p:nvPr>
        </p:nvSpPr>
        <p:spPr>
          <a:xfrm>
            <a:off x="228666" y="4787900"/>
            <a:ext cx="4114735" cy="166687"/>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hank you">
  <p:cSld name="1_Thank you">
    <p:bg>
      <p:bgPr>
        <a:solidFill>
          <a:schemeClr val="lt2"/>
        </a:solidFill>
      </p:bgPr>
    </p:bg>
    <p:spTree>
      <p:nvGrpSpPr>
        <p:cNvPr id="283" name="Shape 283"/>
        <p:cNvGrpSpPr/>
        <p:nvPr/>
      </p:nvGrpSpPr>
      <p:grpSpPr>
        <a:xfrm>
          <a:off x="0" y="0"/>
          <a:ext cx="0" cy="0"/>
          <a:chOff x="0" y="0"/>
          <a:chExt cx="0" cy="0"/>
        </a:xfrm>
      </p:grpSpPr>
      <p:sp>
        <p:nvSpPr>
          <p:cNvPr id="284" name="Google Shape;284;p57"/>
          <p:cNvSpPr txBox="1"/>
          <p:nvPr>
            <p:ph type="title"/>
          </p:nvPr>
        </p:nvSpPr>
        <p:spPr>
          <a:xfrm>
            <a:off x="210312" y="201168"/>
            <a:ext cx="4133088" cy="804672"/>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85" name="Google Shape;285;p57"/>
          <p:cNvSpPr txBox="1"/>
          <p:nvPr>
            <p:ph idx="1" type="body"/>
          </p:nvPr>
        </p:nvSpPr>
        <p:spPr>
          <a:xfrm>
            <a:off x="219456" y="1261873"/>
            <a:ext cx="4123944" cy="1309877"/>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0"/>
              </a:spcBef>
              <a:spcAft>
                <a:spcPts val="0"/>
              </a:spcAft>
              <a:buSzPts val="900"/>
              <a:buNone/>
              <a:defRPr sz="1000"/>
            </a:lvl1pPr>
            <a:lvl2pPr indent="-228600" lvl="1" marL="914400" algn="l">
              <a:lnSpc>
                <a:spcPct val="110000"/>
              </a:lnSpc>
              <a:spcBef>
                <a:spcPts val="0"/>
              </a:spcBef>
              <a:spcAft>
                <a:spcPts val="0"/>
              </a:spcAft>
              <a:buSzPts val="1120"/>
              <a:buNone/>
              <a:defRPr/>
            </a:lvl2pPr>
            <a:lvl3pPr indent="-228600" lvl="2" marL="1371600" algn="l">
              <a:lnSpc>
                <a:spcPct val="110000"/>
              </a:lnSpc>
              <a:spcBef>
                <a:spcPts val="1100"/>
              </a:spcBef>
              <a:spcAft>
                <a:spcPts val="0"/>
              </a:spcAft>
              <a:buSzPts val="1120"/>
              <a:buNone/>
              <a:defRPr/>
            </a:lvl3pPr>
            <a:lvl4pPr indent="-228600" lvl="3" marL="1828800" algn="l">
              <a:lnSpc>
                <a:spcPct val="110000"/>
              </a:lnSpc>
              <a:spcBef>
                <a:spcPts val="1100"/>
              </a:spcBef>
              <a:spcAft>
                <a:spcPts val="0"/>
              </a:spcAft>
              <a:buSzPts val="1120"/>
              <a:buNone/>
              <a:defRPr/>
            </a:lvl4pPr>
            <a:lvl5pPr indent="-228600" lvl="4" marL="2286000" algn="l">
              <a:lnSpc>
                <a:spcPct val="110000"/>
              </a:lnSpc>
              <a:spcBef>
                <a:spcPts val="1100"/>
              </a:spcBef>
              <a:spcAft>
                <a:spcPts val="0"/>
              </a:spcAft>
              <a:buSzPts val="1120"/>
              <a:buNone/>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86" name="Google Shape;286;p57"/>
          <p:cNvSpPr txBox="1"/>
          <p:nvPr>
            <p:ph idx="2" type="body"/>
          </p:nvPr>
        </p:nvSpPr>
        <p:spPr>
          <a:xfrm>
            <a:off x="223658" y="3205697"/>
            <a:ext cx="6405743" cy="1309876"/>
          </a:xfrm>
          <a:prstGeom prst="rect">
            <a:avLst/>
          </a:prstGeom>
          <a:noFill/>
          <a:ln>
            <a:noFill/>
          </a:ln>
        </p:spPr>
        <p:txBody>
          <a:bodyPr anchorCtr="0" anchor="b" bIns="0" lIns="0" spcFirstLastPara="1" rIns="0" wrap="square" tIns="0">
            <a:noAutofit/>
          </a:bodyPr>
          <a:lstStyle>
            <a:lvl1pPr indent="-228600" lvl="0" marL="457200" algn="l">
              <a:lnSpc>
                <a:spcPct val="110000"/>
              </a:lnSpc>
              <a:spcBef>
                <a:spcPts val="300"/>
              </a:spcBef>
              <a:spcAft>
                <a:spcPts val="0"/>
              </a:spcAft>
              <a:buSzPts val="540"/>
              <a:buNone/>
              <a:defRPr sz="600"/>
            </a:lvl1pPr>
            <a:lvl2pPr indent="-259080" lvl="1" marL="914400" algn="l">
              <a:lnSpc>
                <a:spcPct val="110000"/>
              </a:lnSpc>
              <a:spcBef>
                <a:spcPts val="1100"/>
              </a:spcBef>
              <a:spcAft>
                <a:spcPts val="0"/>
              </a:spcAft>
              <a:buSzPts val="480"/>
              <a:buChar char="–"/>
              <a:defRPr sz="600"/>
            </a:lvl2pPr>
            <a:lvl3pPr indent="-259080" lvl="2" marL="1371600" algn="l">
              <a:lnSpc>
                <a:spcPct val="110000"/>
              </a:lnSpc>
              <a:spcBef>
                <a:spcPts val="1100"/>
              </a:spcBef>
              <a:spcAft>
                <a:spcPts val="0"/>
              </a:spcAft>
              <a:buSzPts val="480"/>
              <a:buChar char="•"/>
              <a:defRPr sz="600"/>
            </a:lvl3pPr>
            <a:lvl4pPr indent="-259080" lvl="3" marL="1828800" algn="l">
              <a:lnSpc>
                <a:spcPct val="110000"/>
              </a:lnSpc>
              <a:spcBef>
                <a:spcPts val="1100"/>
              </a:spcBef>
              <a:spcAft>
                <a:spcPts val="0"/>
              </a:spcAft>
              <a:buSzPts val="480"/>
              <a:buChar char="–"/>
              <a:defRPr sz="600"/>
            </a:lvl4pPr>
            <a:lvl5pPr indent="-259079" lvl="4" marL="2286000" algn="l">
              <a:lnSpc>
                <a:spcPct val="110000"/>
              </a:lnSpc>
              <a:spcBef>
                <a:spcPts val="1100"/>
              </a:spcBef>
              <a:spcAft>
                <a:spcPts val="0"/>
              </a:spcAft>
              <a:buSzPts val="480"/>
              <a:buChar char="»"/>
              <a:defRPr sz="6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87" name="Google Shape;287;p57"/>
          <p:cNvSpPr txBox="1"/>
          <p:nvPr>
            <p:ph idx="12" type="sldNum"/>
          </p:nvPr>
        </p:nvSpPr>
        <p:spPr>
          <a:xfrm>
            <a:off x="7086601" y="4787900"/>
            <a:ext cx="1828732" cy="166687"/>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88" name="Google Shape;288;p57"/>
          <p:cNvSpPr txBox="1"/>
          <p:nvPr>
            <p:ph idx="11" type="ftr"/>
          </p:nvPr>
        </p:nvSpPr>
        <p:spPr>
          <a:xfrm>
            <a:off x="228666" y="4787900"/>
            <a:ext cx="4114735" cy="166687"/>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IBM sign off">
  <p:cSld name="1_IBM sign off">
    <p:bg>
      <p:bgPr>
        <a:solidFill>
          <a:schemeClr val="lt1"/>
        </a:solidFill>
      </p:bgPr>
    </p:bg>
    <p:spTree>
      <p:nvGrpSpPr>
        <p:cNvPr id="289" name="Shape 289"/>
        <p:cNvGrpSpPr/>
        <p:nvPr/>
      </p:nvGrpSpPr>
      <p:grpSpPr>
        <a:xfrm>
          <a:off x="0" y="0"/>
          <a:ext cx="0" cy="0"/>
          <a:chOff x="0" y="0"/>
          <a:chExt cx="0" cy="0"/>
        </a:xfrm>
      </p:grpSpPr>
      <p:sp>
        <p:nvSpPr>
          <p:cNvPr id="290" name="Google Shape;290;p58"/>
          <p:cNvSpPr txBox="1"/>
          <p:nvPr>
            <p:ph idx="12" type="sldNum"/>
          </p:nvPr>
        </p:nvSpPr>
        <p:spPr>
          <a:xfrm>
            <a:off x="7086601" y="4787900"/>
            <a:ext cx="1828732" cy="166687"/>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Qiskit logo" id="291" name="Google Shape;291;p58"/>
          <p:cNvPicPr preferRelativeResize="0"/>
          <p:nvPr/>
        </p:nvPicPr>
        <p:blipFill rotWithShape="1">
          <a:blip r:embed="rId2">
            <a:alphaModFix/>
          </a:blip>
          <a:srcRect b="0" l="0" r="0" t="0"/>
          <a:stretch/>
        </p:blipFill>
        <p:spPr>
          <a:xfrm>
            <a:off x="3706004" y="1707750"/>
            <a:ext cx="1729996" cy="1729996"/>
          </a:xfrm>
          <a:prstGeom prst="rect">
            <a:avLst/>
          </a:prstGeom>
          <a:noFill/>
          <a:ln>
            <a:noFill/>
          </a:ln>
        </p:spPr>
      </p:pic>
      <p:sp>
        <p:nvSpPr>
          <p:cNvPr id="292" name="Google Shape;292;p58"/>
          <p:cNvSpPr txBox="1"/>
          <p:nvPr>
            <p:ph idx="11" type="ftr"/>
          </p:nvPr>
        </p:nvSpPr>
        <p:spPr>
          <a:xfrm>
            <a:off x="228666" y="4787900"/>
            <a:ext cx="4114735" cy="166687"/>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BM sign off">
  <p:cSld name="IBM sign off">
    <p:spTree>
      <p:nvGrpSpPr>
        <p:cNvPr id="293" name="Shape 293"/>
        <p:cNvGrpSpPr/>
        <p:nvPr/>
      </p:nvGrpSpPr>
      <p:grpSpPr>
        <a:xfrm>
          <a:off x="0" y="0"/>
          <a:ext cx="0" cy="0"/>
          <a:chOff x="0" y="0"/>
          <a:chExt cx="0" cy="0"/>
        </a:xfrm>
      </p:grpSpPr>
      <p:sp>
        <p:nvSpPr>
          <p:cNvPr id="294" name="Google Shape;294;p59"/>
          <p:cNvSpPr txBox="1"/>
          <p:nvPr>
            <p:ph idx="12" type="sldNum"/>
          </p:nvPr>
        </p:nvSpPr>
        <p:spPr>
          <a:xfrm>
            <a:off x="7086601" y="4787900"/>
            <a:ext cx="1828732" cy="166687"/>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IBM 8-bar logo" id="295" name="Google Shape;295;p59"/>
          <p:cNvPicPr preferRelativeResize="0"/>
          <p:nvPr/>
        </p:nvPicPr>
        <p:blipFill rotWithShape="1">
          <a:blip r:embed="rId2">
            <a:alphaModFix/>
          </a:blip>
          <a:srcRect b="0" l="0" r="0" t="0"/>
          <a:stretch/>
        </p:blipFill>
        <p:spPr>
          <a:xfrm>
            <a:off x="3923196" y="2312885"/>
            <a:ext cx="1297608" cy="517732"/>
          </a:xfrm>
          <a:prstGeom prst="rect">
            <a:avLst/>
          </a:prstGeom>
          <a:noFill/>
          <a:ln>
            <a:noFill/>
          </a:ln>
        </p:spPr>
      </p:pic>
      <p:sp>
        <p:nvSpPr>
          <p:cNvPr id="296" name="Google Shape;296;p59"/>
          <p:cNvSpPr txBox="1"/>
          <p:nvPr>
            <p:ph idx="11" type="ftr"/>
          </p:nvPr>
        </p:nvSpPr>
        <p:spPr>
          <a:xfrm>
            <a:off x="228666" y="4787900"/>
            <a:ext cx="4114735" cy="166687"/>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3 line)">
  <p:cSld name="Cover (3 line)">
    <p:bg>
      <p:bgPr>
        <a:solidFill>
          <a:srgbClr val="171717"/>
        </a:solidFill>
      </p:bgPr>
    </p:bg>
    <p:spTree>
      <p:nvGrpSpPr>
        <p:cNvPr id="347" name="Shape 347"/>
        <p:cNvGrpSpPr/>
        <p:nvPr/>
      </p:nvGrpSpPr>
      <p:grpSpPr>
        <a:xfrm>
          <a:off x="0" y="0"/>
          <a:ext cx="0" cy="0"/>
          <a:chOff x="0" y="0"/>
          <a:chExt cx="0" cy="0"/>
        </a:xfrm>
      </p:grpSpPr>
      <p:sp>
        <p:nvSpPr>
          <p:cNvPr id="348" name="Google Shape;348;g15ffd9a7a3f_0_948"/>
          <p:cNvSpPr txBox="1"/>
          <p:nvPr>
            <p:ph idx="11" type="ftr"/>
          </p:nvPr>
        </p:nvSpPr>
        <p:spPr>
          <a:xfrm>
            <a:off x="228666" y="4787900"/>
            <a:ext cx="4114800" cy="1668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Clr>
                <a:schemeClr val="dk1"/>
              </a:buClr>
              <a:buSzPts val="600"/>
              <a:buFont typeface="IBM Plex Sans"/>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9" name="Google Shape;349;g15ffd9a7a3f_0_948"/>
          <p:cNvSpPr txBox="1"/>
          <p:nvPr>
            <p:ph type="title"/>
          </p:nvPr>
        </p:nvSpPr>
        <p:spPr>
          <a:xfrm>
            <a:off x="210312" y="201168"/>
            <a:ext cx="4142100" cy="14547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SzPts val="1400"/>
              <a:buNone/>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
        <p:nvSpPr>
          <p:cNvPr id="350" name="Google Shape;350;g15ffd9a7a3f_0_948"/>
          <p:cNvSpPr txBox="1"/>
          <p:nvPr>
            <p:ph idx="1" type="body"/>
          </p:nvPr>
        </p:nvSpPr>
        <p:spPr>
          <a:xfrm>
            <a:off x="216662" y="1754892"/>
            <a:ext cx="4135500" cy="247200"/>
          </a:xfrm>
          <a:prstGeom prst="rect">
            <a:avLst/>
          </a:prstGeom>
          <a:noFill/>
          <a:ln>
            <a:noFill/>
          </a:ln>
        </p:spPr>
        <p:txBody>
          <a:bodyPr anchorCtr="0" anchor="t" bIns="0" lIns="0" spcFirstLastPara="1" rIns="0" wrap="square" tIns="0">
            <a:noAutofit/>
          </a:bodyPr>
          <a:lstStyle>
            <a:lvl1pPr indent="-228600" lvl="0" marL="457200" rtl="0" algn="l">
              <a:lnSpc>
                <a:spcPct val="110000"/>
              </a:lnSpc>
              <a:spcBef>
                <a:spcPts val="1100"/>
              </a:spcBef>
              <a:spcAft>
                <a:spcPts val="0"/>
              </a:spcAft>
              <a:buSzPts val="1620"/>
              <a:buNone/>
              <a:defRPr/>
            </a:lvl1pPr>
            <a:lvl2pPr indent="-320040" lvl="1" marL="914400" rtl="0" algn="l">
              <a:lnSpc>
                <a:spcPct val="110000"/>
              </a:lnSpc>
              <a:spcBef>
                <a:spcPts val="1100"/>
              </a:spcBef>
              <a:spcAft>
                <a:spcPts val="0"/>
              </a:spcAft>
              <a:buSzPts val="1440"/>
              <a:buChar char="–"/>
              <a:defRPr/>
            </a:lvl2pPr>
            <a:lvl3pPr indent="-320039" lvl="2" marL="1371600" rtl="0" algn="l">
              <a:lnSpc>
                <a:spcPct val="110000"/>
              </a:lnSpc>
              <a:spcBef>
                <a:spcPts val="1100"/>
              </a:spcBef>
              <a:spcAft>
                <a:spcPts val="0"/>
              </a:spcAft>
              <a:buSzPts val="1440"/>
              <a:buChar char="•"/>
              <a:defRPr/>
            </a:lvl3pPr>
            <a:lvl4pPr indent="-320039" lvl="3" marL="1828800" rtl="0" algn="l">
              <a:lnSpc>
                <a:spcPct val="110000"/>
              </a:lnSpc>
              <a:spcBef>
                <a:spcPts val="1100"/>
              </a:spcBef>
              <a:spcAft>
                <a:spcPts val="0"/>
              </a:spcAft>
              <a:buSzPts val="1440"/>
              <a:buChar char="–"/>
              <a:defRPr/>
            </a:lvl4pPr>
            <a:lvl5pPr indent="-320039" lvl="4" marL="2286000" rtl="0" algn="l">
              <a:lnSpc>
                <a:spcPct val="110000"/>
              </a:lnSpc>
              <a:spcBef>
                <a:spcPts val="1100"/>
              </a:spcBef>
              <a:spcAft>
                <a:spcPts val="0"/>
              </a:spcAft>
              <a:buSzPts val="144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351" name="Google Shape;351;g15ffd9a7a3f_0_948"/>
          <p:cNvSpPr txBox="1"/>
          <p:nvPr>
            <p:ph idx="2" type="body"/>
          </p:nvPr>
        </p:nvSpPr>
        <p:spPr>
          <a:xfrm>
            <a:off x="216661" y="2021302"/>
            <a:ext cx="4131900" cy="251400"/>
          </a:xfrm>
          <a:prstGeom prst="rect">
            <a:avLst/>
          </a:prstGeom>
          <a:noFill/>
          <a:ln>
            <a:noFill/>
          </a:ln>
        </p:spPr>
        <p:txBody>
          <a:bodyPr anchorCtr="0" anchor="t" bIns="0" lIns="0" spcFirstLastPara="1" rIns="0" wrap="square" tIns="0">
            <a:noAutofit/>
          </a:bodyPr>
          <a:lstStyle>
            <a:lvl1pPr indent="-228600" lvl="0" marL="457200" rtl="0" algn="l">
              <a:lnSpc>
                <a:spcPct val="110000"/>
              </a:lnSpc>
              <a:spcBef>
                <a:spcPts val="1100"/>
              </a:spcBef>
              <a:spcAft>
                <a:spcPts val="0"/>
              </a:spcAft>
              <a:buSzPts val="1620"/>
              <a:buNone/>
              <a:defRPr/>
            </a:lvl1pPr>
            <a:lvl2pPr indent="-320040" lvl="1" marL="914400" rtl="0" algn="l">
              <a:lnSpc>
                <a:spcPct val="110000"/>
              </a:lnSpc>
              <a:spcBef>
                <a:spcPts val="1100"/>
              </a:spcBef>
              <a:spcAft>
                <a:spcPts val="0"/>
              </a:spcAft>
              <a:buSzPts val="1440"/>
              <a:buChar char="–"/>
              <a:defRPr/>
            </a:lvl2pPr>
            <a:lvl3pPr indent="-320039" lvl="2" marL="1371600" rtl="0" algn="l">
              <a:lnSpc>
                <a:spcPct val="110000"/>
              </a:lnSpc>
              <a:spcBef>
                <a:spcPts val="1100"/>
              </a:spcBef>
              <a:spcAft>
                <a:spcPts val="0"/>
              </a:spcAft>
              <a:buSzPts val="1440"/>
              <a:buChar char="•"/>
              <a:defRPr/>
            </a:lvl3pPr>
            <a:lvl4pPr indent="-320039" lvl="3" marL="1828800" rtl="0" algn="l">
              <a:lnSpc>
                <a:spcPct val="110000"/>
              </a:lnSpc>
              <a:spcBef>
                <a:spcPts val="1100"/>
              </a:spcBef>
              <a:spcAft>
                <a:spcPts val="0"/>
              </a:spcAft>
              <a:buSzPts val="1440"/>
              <a:buChar char="–"/>
              <a:defRPr/>
            </a:lvl4pPr>
            <a:lvl5pPr indent="-320039" lvl="4" marL="2286000" rtl="0" algn="l">
              <a:lnSpc>
                <a:spcPct val="110000"/>
              </a:lnSpc>
              <a:spcBef>
                <a:spcPts val="1100"/>
              </a:spcBef>
              <a:spcAft>
                <a:spcPts val="0"/>
              </a:spcAft>
              <a:buSzPts val="144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cxnSp>
        <p:nvCxnSpPr>
          <p:cNvPr id="352" name="Google Shape;352;g15ffd9a7a3f_0_948"/>
          <p:cNvCxnSpPr/>
          <p:nvPr/>
        </p:nvCxnSpPr>
        <p:spPr>
          <a:xfrm>
            <a:off x="235892" y="1535662"/>
            <a:ext cx="548700" cy="0"/>
          </a:xfrm>
          <a:prstGeom prst="straightConnector1">
            <a:avLst/>
          </a:prstGeom>
          <a:noFill/>
          <a:ln cap="rnd" cmpd="sng" w="25400">
            <a:solidFill>
              <a:schemeClr val="accent2"/>
            </a:solidFill>
            <a:prstDash val="solid"/>
            <a:round/>
            <a:headEnd len="sm" w="sm" type="none"/>
            <a:tailEnd len="sm" w="sm" type="none"/>
          </a:ln>
        </p:spPr>
      </p:cxnSp>
      <p:pic>
        <p:nvPicPr>
          <p:cNvPr id="353" name="Google Shape;353;g15ffd9a7a3f_0_948"/>
          <p:cNvPicPr preferRelativeResize="0"/>
          <p:nvPr/>
        </p:nvPicPr>
        <p:blipFill rotWithShape="1">
          <a:blip r:embed="rId2">
            <a:alphaModFix/>
          </a:blip>
          <a:srcRect b="0" l="0" r="0" t="0"/>
          <a:stretch/>
        </p:blipFill>
        <p:spPr>
          <a:xfrm>
            <a:off x="7789333" y="4659672"/>
            <a:ext cx="1125998" cy="350898"/>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1/2 - 1/2)">
  <p:cSld name="Title + 2 columns (1/2 - 1/2)">
    <p:spTree>
      <p:nvGrpSpPr>
        <p:cNvPr id="354" name="Shape 354"/>
        <p:cNvGrpSpPr/>
        <p:nvPr/>
      </p:nvGrpSpPr>
      <p:grpSpPr>
        <a:xfrm>
          <a:off x="0" y="0"/>
          <a:ext cx="0" cy="0"/>
          <a:chOff x="0" y="0"/>
          <a:chExt cx="0" cy="0"/>
        </a:xfrm>
      </p:grpSpPr>
      <p:sp>
        <p:nvSpPr>
          <p:cNvPr id="355" name="Google Shape;355;g15ffd9a7a3f_0_955"/>
          <p:cNvSpPr txBox="1"/>
          <p:nvPr>
            <p:ph type="title"/>
          </p:nvPr>
        </p:nvSpPr>
        <p:spPr>
          <a:xfrm>
            <a:off x="210311" y="201168"/>
            <a:ext cx="6437700" cy="8046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SzPts val="1400"/>
              <a:buNone/>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
        <p:nvSpPr>
          <p:cNvPr id="356" name="Google Shape;356;g15ffd9a7a3f_0_955"/>
          <p:cNvSpPr txBox="1"/>
          <p:nvPr>
            <p:ph idx="1" type="body"/>
          </p:nvPr>
        </p:nvSpPr>
        <p:spPr>
          <a:xfrm>
            <a:off x="4791456" y="1243584"/>
            <a:ext cx="4123800" cy="3252300"/>
          </a:xfrm>
          <a:prstGeom prst="rect">
            <a:avLst/>
          </a:prstGeom>
          <a:noFill/>
          <a:ln>
            <a:noFill/>
          </a:ln>
        </p:spPr>
        <p:txBody>
          <a:bodyPr anchorCtr="0" anchor="t" bIns="0" lIns="0" spcFirstLastPara="1" rIns="0" wrap="square" tIns="0">
            <a:noAutofit/>
          </a:bodyPr>
          <a:lstStyle>
            <a:lvl1pPr indent="-228600" lvl="0" marL="457200" rtl="0" algn="l">
              <a:lnSpc>
                <a:spcPct val="110000"/>
              </a:lnSpc>
              <a:spcBef>
                <a:spcPts val="1100"/>
              </a:spcBef>
              <a:spcAft>
                <a:spcPts val="0"/>
              </a:spcAft>
              <a:buSzPts val="1260"/>
              <a:buNone/>
              <a:defRPr sz="1400"/>
            </a:lvl1pPr>
            <a:lvl2pPr indent="-320040" lvl="1" marL="914400" rtl="0" algn="l">
              <a:lnSpc>
                <a:spcPct val="110000"/>
              </a:lnSpc>
              <a:spcBef>
                <a:spcPts val="1100"/>
              </a:spcBef>
              <a:spcAft>
                <a:spcPts val="0"/>
              </a:spcAft>
              <a:buSzPts val="1440"/>
              <a:buChar char="–"/>
              <a:defRPr/>
            </a:lvl2pPr>
            <a:lvl3pPr indent="-320039" lvl="2" marL="1371600" rtl="0" algn="l">
              <a:lnSpc>
                <a:spcPct val="110000"/>
              </a:lnSpc>
              <a:spcBef>
                <a:spcPts val="1100"/>
              </a:spcBef>
              <a:spcAft>
                <a:spcPts val="0"/>
              </a:spcAft>
              <a:buSzPts val="1440"/>
              <a:buChar char="•"/>
              <a:defRPr/>
            </a:lvl3pPr>
            <a:lvl4pPr indent="-320039" lvl="3" marL="1828800" rtl="0" algn="l">
              <a:lnSpc>
                <a:spcPct val="110000"/>
              </a:lnSpc>
              <a:spcBef>
                <a:spcPts val="1100"/>
              </a:spcBef>
              <a:spcAft>
                <a:spcPts val="0"/>
              </a:spcAft>
              <a:buSzPts val="1440"/>
              <a:buChar char="–"/>
              <a:defRPr/>
            </a:lvl4pPr>
            <a:lvl5pPr indent="-320039" lvl="4" marL="2286000" rtl="0" algn="l">
              <a:lnSpc>
                <a:spcPct val="110000"/>
              </a:lnSpc>
              <a:spcBef>
                <a:spcPts val="1100"/>
              </a:spcBef>
              <a:spcAft>
                <a:spcPts val="0"/>
              </a:spcAft>
              <a:buSzPts val="144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357" name="Google Shape;357;g15ffd9a7a3f_0_955"/>
          <p:cNvSpPr txBox="1"/>
          <p:nvPr>
            <p:ph idx="2" type="body"/>
          </p:nvPr>
        </p:nvSpPr>
        <p:spPr>
          <a:xfrm>
            <a:off x="219456" y="1243584"/>
            <a:ext cx="4123800" cy="3252300"/>
          </a:xfrm>
          <a:prstGeom prst="rect">
            <a:avLst/>
          </a:prstGeom>
          <a:noFill/>
          <a:ln>
            <a:noFill/>
          </a:ln>
        </p:spPr>
        <p:txBody>
          <a:bodyPr anchorCtr="0" anchor="t" bIns="0" lIns="0" spcFirstLastPara="1" rIns="0" wrap="square" tIns="0">
            <a:noAutofit/>
          </a:bodyPr>
          <a:lstStyle>
            <a:lvl1pPr indent="-228600" lvl="0" marL="457200" rtl="0" algn="l">
              <a:lnSpc>
                <a:spcPct val="110000"/>
              </a:lnSpc>
              <a:spcBef>
                <a:spcPts val="1100"/>
              </a:spcBef>
              <a:spcAft>
                <a:spcPts val="0"/>
              </a:spcAft>
              <a:buSzPts val="1620"/>
              <a:buNone/>
              <a:defRPr/>
            </a:lvl1pPr>
            <a:lvl2pPr indent="-320040" lvl="1" marL="914400" rtl="0" algn="l">
              <a:lnSpc>
                <a:spcPct val="110000"/>
              </a:lnSpc>
              <a:spcBef>
                <a:spcPts val="1100"/>
              </a:spcBef>
              <a:spcAft>
                <a:spcPts val="0"/>
              </a:spcAft>
              <a:buSzPts val="1440"/>
              <a:buChar char="–"/>
              <a:defRPr/>
            </a:lvl2pPr>
            <a:lvl3pPr indent="-320039" lvl="2" marL="1371600" rtl="0" algn="l">
              <a:lnSpc>
                <a:spcPct val="110000"/>
              </a:lnSpc>
              <a:spcBef>
                <a:spcPts val="1100"/>
              </a:spcBef>
              <a:spcAft>
                <a:spcPts val="0"/>
              </a:spcAft>
              <a:buSzPts val="1440"/>
              <a:buChar char="•"/>
              <a:defRPr/>
            </a:lvl3pPr>
            <a:lvl4pPr indent="-320039" lvl="3" marL="1828800" rtl="0" algn="l">
              <a:lnSpc>
                <a:spcPct val="110000"/>
              </a:lnSpc>
              <a:spcBef>
                <a:spcPts val="1100"/>
              </a:spcBef>
              <a:spcAft>
                <a:spcPts val="0"/>
              </a:spcAft>
              <a:buSzPts val="1440"/>
              <a:buChar char="–"/>
              <a:defRPr/>
            </a:lvl4pPr>
            <a:lvl5pPr indent="-299720" lvl="4" marL="2286000" rtl="0" algn="l">
              <a:lnSpc>
                <a:spcPct val="110000"/>
              </a:lnSpc>
              <a:spcBef>
                <a:spcPts val="1100"/>
              </a:spcBef>
              <a:spcAft>
                <a:spcPts val="0"/>
              </a:spcAft>
              <a:buSzPts val="1120"/>
              <a:buChar char="»"/>
              <a:defRPr sz="1400">
                <a:solidFill>
                  <a:schemeClr val="lt1"/>
                </a:solidFill>
                <a:latin typeface="IBM Plex Sans"/>
                <a:ea typeface="IBM Plex Sans"/>
                <a:cs typeface="IBM Plex Sans"/>
                <a:sym typeface="IBM Plex Sans"/>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358" name="Google Shape;358;g15ffd9a7a3f_0_955"/>
          <p:cNvSpPr txBox="1"/>
          <p:nvPr>
            <p:ph idx="12" type="sldNum"/>
          </p:nvPr>
        </p:nvSpPr>
        <p:spPr>
          <a:xfrm>
            <a:off x="7086601" y="4787900"/>
            <a:ext cx="1828800" cy="1668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359" name="Google Shape;359;g15ffd9a7a3f_0_955"/>
          <p:cNvPicPr preferRelativeResize="0"/>
          <p:nvPr/>
        </p:nvPicPr>
        <p:blipFill rotWithShape="1">
          <a:blip r:embed="rId2">
            <a:alphaModFix/>
          </a:blip>
          <a:srcRect b="0" l="0" r="0" t="0"/>
          <a:stretch/>
        </p:blipFill>
        <p:spPr>
          <a:xfrm>
            <a:off x="7789333" y="129710"/>
            <a:ext cx="1125998" cy="350898"/>
          </a:xfrm>
          <a:prstGeom prst="rect">
            <a:avLst/>
          </a:prstGeom>
          <a:noFill/>
          <a:ln>
            <a:noFill/>
          </a:ln>
        </p:spPr>
      </p:pic>
      <p:sp>
        <p:nvSpPr>
          <p:cNvPr id="360" name="Google Shape;360;g15ffd9a7a3f_0_955"/>
          <p:cNvSpPr txBox="1"/>
          <p:nvPr>
            <p:ph idx="11" type="ftr"/>
          </p:nvPr>
        </p:nvSpPr>
        <p:spPr>
          <a:xfrm>
            <a:off x="228666" y="4787900"/>
            <a:ext cx="4114800" cy="1668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Clr>
                <a:schemeClr val="dk1"/>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p:cSld name="Title + 1 column">
    <p:spTree>
      <p:nvGrpSpPr>
        <p:cNvPr id="361" name="Shape 361"/>
        <p:cNvGrpSpPr/>
        <p:nvPr/>
      </p:nvGrpSpPr>
      <p:grpSpPr>
        <a:xfrm>
          <a:off x="0" y="0"/>
          <a:ext cx="0" cy="0"/>
          <a:chOff x="0" y="0"/>
          <a:chExt cx="0" cy="0"/>
        </a:xfrm>
      </p:grpSpPr>
      <p:sp>
        <p:nvSpPr>
          <p:cNvPr id="362" name="Google Shape;362;g15ffd9a7a3f_0_962"/>
          <p:cNvSpPr txBox="1"/>
          <p:nvPr>
            <p:ph type="title"/>
          </p:nvPr>
        </p:nvSpPr>
        <p:spPr>
          <a:xfrm>
            <a:off x="210311" y="201168"/>
            <a:ext cx="6437700" cy="8046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SzPts val="1400"/>
              <a:buNone/>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
        <p:nvSpPr>
          <p:cNvPr id="363" name="Google Shape;363;g15ffd9a7a3f_0_962"/>
          <p:cNvSpPr txBox="1"/>
          <p:nvPr>
            <p:ph idx="1" type="body"/>
          </p:nvPr>
        </p:nvSpPr>
        <p:spPr>
          <a:xfrm>
            <a:off x="219456" y="1243584"/>
            <a:ext cx="8705400" cy="3252300"/>
          </a:xfrm>
          <a:prstGeom prst="rect">
            <a:avLst/>
          </a:prstGeom>
          <a:noFill/>
          <a:ln>
            <a:noFill/>
          </a:ln>
        </p:spPr>
        <p:txBody>
          <a:bodyPr anchorCtr="0" anchor="t" bIns="0" lIns="0" spcFirstLastPara="1" rIns="0" wrap="square" tIns="0">
            <a:noAutofit/>
          </a:bodyPr>
          <a:lstStyle>
            <a:lvl1pPr indent="-228600" lvl="0" marL="457200" rtl="0" algn="l">
              <a:lnSpc>
                <a:spcPct val="110000"/>
              </a:lnSpc>
              <a:spcBef>
                <a:spcPts val="1100"/>
              </a:spcBef>
              <a:spcAft>
                <a:spcPts val="0"/>
              </a:spcAft>
              <a:buSzPts val="1620"/>
              <a:buNone/>
              <a:defRPr/>
            </a:lvl1pPr>
            <a:lvl2pPr indent="-320040" lvl="1" marL="914400" rtl="0" algn="l">
              <a:lnSpc>
                <a:spcPct val="110000"/>
              </a:lnSpc>
              <a:spcBef>
                <a:spcPts val="1100"/>
              </a:spcBef>
              <a:spcAft>
                <a:spcPts val="0"/>
              </a:spcAft>
              <a:buSzPts val="1440"/>
              <a:buChar char="–"/>
              <a:defRPr/>
            </a:lvl2pPr>
            <a:lvl3pPr indent="-320039" lvl="2" marL="1371600" rtl="0" algn="l">
              <a:lnSpc>
                <a:spcPct val="110000"/>
              </a:lnSpc>
              <a:spcBef>
                <a:spcPts val="1100"/>
              </a:spcBef>
              <a:spcAft>
                <a:spcPts val="0"/>
              </a:spcAft>
              <a:buSzPts val="1440"/>
              <a:buChar char="•"/>
              <a:defRPr/>
            </a:lvl3pPr>
            <a:lvl4pPr indent="-320039" lvl="3" marL="1828800" rtl="0" algn="l">
              <a:lnSpc>
                <a:spcPct val="110000"/>
              </a:lnSpc>
              <a:spcBef>
                <a:spcPts val="1100"/>
              </a:spcBef>
              <a:spcAft>
                <a:spcPts val="0"/>
              </a:spcAft>
              <a:buSzPts val="1440"/>
              <a:buChar char="–"/>
              <a:defRPr/>
            </a:lvl4pPr>
            <a:lvl5pPr indent="-320039" lvl="4" marL="2286000" rtl="0" algn="l">
              <a:lnSpc>
                <a:spcPct val="110000"/>
              </a:lnSpc>
              <a:spcBef>
                <a:spcPts val="1100"/>
              </a:spcBef>
              <a:spcAft>
                <a:spcPts val="0"/>
              </a:spcAft>
              <a:buSzPts val="144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364" name="Google Shape;364;g15ffd9a7a3f_0_962"/>
          <p:cNvSpPr txBox="1"/>
          <p:nvPr>
            <p:ph idx="12" type="sldNum"/>
          </p:nvPr>
        </p:nvSpPr>
        <p:spPr>
          <a:xfrm>
            <a:off x="7086601" y="4787900"/>
            <a:ext cx="1828800" cy="1668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365" name="Google Shape;365;g15ffd9a7a3f_0_962"/>
          <p:cNvPicPr preferRelativeResize="0"/>
          <p:nvPr/>
        </p:nvPicPr>
        <p:blipFill rotWithShape="1">
          <a:blip r:embed="rId2">
            <a:alphaModFix/>
          </a:blip>
          <a:srcRect b="0" l="0" r="0" t="0"/>
          <a:stretch/>
        </p:blipFill>
        <p:spPr>
          <a:xfrm>
            <a:off x="7789331" y="128929"/>
            <a:ext cx="1126003" cy="350899"/>
          </a:xfrm>
          <a:prstGeom prst="rect">
            <a:avLst/>
          </a:prstGeom>
          <a:noFill/>
          <a:ln>
            <a:noFill/>
          </a:ln>
        </p:spPr>
      </p:pic>
      <p:sp>
        <p:nvSpPr>
          <p:cNvPr id="366" name="Google Shape;366;g15ffd9a7a3f_0_962"/>
          <p:cNvSpPr txBox="1"/>
          <p:nvPr>
            <p:ph idx="11" type="ftr"/>
          </p:nvPr>
        </p:nvSpPr>
        <p:spPr>
          <a:xfrm>
            <a:off x="228666" y="4787900"/>
            <a:ext cx="4114800" cy="1668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Clr>
                <a:schemeClr val="dk1"/>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footer)">
  <p:cSld name="Blank (footer)">
    <p:bg>
      <p:bgPr>
        <a:solidFill>
          <a:schemeClr val="lt2"/>
        </a:solidFill>
      </p:bgPr>
    </p:bg>
    <p:spTree>
      <p:nvGrpSpPr>
        <p:cNvPr id="367" name="Shape 367"/>
        <p:cNvGrpSpPr/>
        <p:nvPr/>
      </p:nvGrpSpPr>
      <p:grpSpPr>
        <a:xfrm>
          <a:off x="0" y="0"/>
          <a:ext cx="0" cy="0"/>
          <a:chOff x="0" y="0"/>
          <a:chExt cx="0" cy="0"/>
        </a:xfrm>
      </p:grpSpPr>
      <p:sp>
        <p:nvSpPr>
          <p:cNvPr id="368" name="Google Shape;368;g15ffd9a7a3f_0_968"/>
          <p:cNvSpPr txBox="1"/>
          <p:nvPr>
            <p:ph idx="11" type="ftr"/>
          </p:nvPr>
        </p:nvSpPr>
        <p:spPr>
          <a:xfrm>
            <a:off x="228666" y="4787900"/>
            <a:ext cx="4114800" cy="1668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Clr>
                <a:schemeClr val="dk1"/>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69" name="Google Shape;369;g15ffd9a7a3f_0_968"/>
          <p:cNvSpPr txBox="1"/>
          <p:nvPr>
            <p:ph idx="12" type="sldNum"/>
          </p:nvPr>
        </p:nvSpPr>
        <p:spPr>
          <a:xfrm>
            <a:off x="7086601" y="4787900"/>
            <a:ext cx="1828800" cy="1668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370" name="Google Shape;370;g15ffd9a7a3f_0_968"/>
          <p:cNvPicPr preferRelativeResize="0"/>
          <p:nvPr/>
        </p:nvPicPr>
        <p:blipFill rotWithShape="1">
          <a:blip r:embed="rId2">
            <a:alphaModFix/>
          </a:blip>
          <a:srcRect b="0" l="0" r="0" t="0"/>
          <a:stretch/>
        </p:blipFill>
        <p:spPr>
          <a:xfrm>
            <a:off x="7789331" y="128929"/>
            <a:ext cx="1126003" cy="35089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footer)">
  <p:cSld name="Blank (footer)">
    <p:bg>
      <p:bgPr>
        <a:solidFill>
          <a:schemeClr val="lt2"/>
        </a:solidFill>
      </p:bgPr>
    </p:bg>
    <p:spTree>
      <p:nvGrpSpPr>
        <p:cNvPr id="77" name="Shape 77"/>
        <p:cNvGrpSpPr/>
        <p:nvPr/>
      </p:nvGrpSpPr>
      <p:grpSpPr>
        <a:xfrm>
          <a:off x="0" y="0"/>
          <a:ext cx="0" cy="0"/>
          <a:chOff x="0" y="0"/>
          <a:chExt cx="0" cy="0"/>
        </a:xfrm>
      </p:grpSpPr>
      <p:sp>
        <p:nvSpPr>
          <p:cNvPr id="78" name="Google Shape;78;p28"/>
          <p:cNvSpPr txBox="1"/>
          <p:nvPr>
            <p:ph idx="11" type="ftr"/>
          </p:nvPr>
        </p:nvSpPr>
        <p:spPr>
          <a:xfrm>
            <a:off x="228666" y="4787900"/>
            <a:ext cx="4114735" cy="166687"/>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8"/>
          <p:cNvSpPr txBox="1"/>
          <p:nvPr>
            <p:ph idx="12" type="sldNum"/>
          </p:nvPr>
        </p:nvSpPr>
        <p:spPr>
          <a:xfrm>
            <a:off x="7086601" y="4787900"/>
            <a:ext cx="1828732" cy="166687"/>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80" name="Google Shape;80;p28"/>
          <p:cNvPicPr preferRelativeResize="0"/>
          <p:nvPr/>
        </p:nvPicPr>
        <p:blipFill rotWithShape="1">
          <a:blip r:embed="rId2">
            <a:alphaModFix/>
          </a:blip>
          <a:srcRect b="0" l="0" r="0" t="0"/>
          <a:stretch/>
        </p:blipFill>
        <p:spPr>
          <a:xfrm>
            <a:off x="7789331" y="128929"/>
            <a:ext cx="1126001" cy="350899"/>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 image">
  <p:cSld name="Title + 1 column + image">
    <p:spTree>
      <p:nvGrpSpPr>
        <p:cNvPr id="371" name="Shape 371"/>
        <p:cNvGrpSpPr/>
        <p:nvPr/>
      </p:nvGrpSpPr>
      <p:grpSpPr>
        <a:xfrm>
          <a:off x="0" y="0"/>
          <a:ext cx="0" cy="0"/>
          <a:chOff x="0" y="0"/>
          <a:chExt cx="0" cy="0"/>
        </a:xfrm>
      </p:grpSpPr>
      <p:sp>
        <p:nvSpPr>
          <p:cNvPr id="372" name="Google Shape;372;g15ffd9a7a3f_0_972"/>
          <p:cNvSpPr txBox="1"/>
          <p:nvPr>
            <p:ph type="title"/>
          </p:nvPr>
        </p:nvSpPr>
        <p:spPr>
          <a:xfrm>
            <a:off x="210312" y="201168"/>
            <a:ext cx="4142100" cy="8046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SzPts val="1400"/>
              <a:buNone/>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
        <p:nvSpPr>
          <p:cNvPr id="373" name="Google Shape;373;g15ffd9a7a3f_0_972"/>
          <p:cNvSpPr txBox="1"/>
          <p:nvPr>
            <p:ph idx="1" type="body"/>
          </p:nvPr>
        </p:nvSpPr>
        <p:spPr>
          <a:xfrm>
            <a:off x="219456" y="1243584"/>
            <a:ext cx="4123800" cy="3252300"/>
          </a:xfrm>
          <a:prstGeom prst="rect">
            <a:avLst/>
          </a:prstGeom>
          <a:noFill/>
          <a:ln>
            <a:noFill/>
          </a:ln>
        </p:spPr>
        <p:txBody>
          <a:bodyPr anchorCtr="0" anchor="t" bIns="0" lIns="0" spcFirstLastPara="1" rIns="0" wrap="square" tIns="0">
            <a:noAutofit/>
          </a:bodyPr>
          <a:lstStyle>
            <a:lvl1pPr indent="-228600" lvl="0" marL="457200" rtl="0" algn="l">
              <a:lnSpc>
                <a:spcPct val="110000"/>
              </a:lnSpc>
              <a:spcBef>
                <a:spcPts val="1100"/>
              </a:spcBef>
              <a:spcAft>
                <a:spcPts val="0"/>
              </a:spcAft>
              <a:buSzPts val="1620"/>
              <a:buNone/>
              <a:defRPr/>
            </a:lvl1pPr>
            <a:lvl2pPr indent="-320040" lvl="1" marL="914400" rtl="0" algn="l">
              <a:lnSpc>
                <a:spcPct val="110000"/>
              </a:lnSpc>
              <a:spcBef>
                <a:spcPts val="1100"/>
              </a:spcBef>
              <a:spcAft>
                <a:spcPts val="0"/>
              </a:spcAft>
              <a:buSzPts val="1440"/>
              <a:buChar char="–"/>
              <a:defRPr/>
            </a:lvl2pPr>
            <a:lvl3pPr indent="-320039" lvl="2" marL="1371600" rtl="0" algn="l">
              <a:lnSpc>
                <a:spcPct val="110000"/>
              </a:lnSpc>
              <a:spcBef>
                <a:spcPts val="1100"/>
              </a:spcBef>
              <a:spcAft>
                <a:spcPts val="0"/>
              </a:spcAft>
              <a:buSzPts val="1440"/>
              <a:buChar char="•"/>
              <a:defRPr/>
            </a:lvl3pPr>
            <a:lvl4pPr indent="-320039" lvl="3" marL="1828800" rtl="0" algn="l">
              <a:lnSpc>
                <a:spcPct val="110000"/>
              </a:lnSpc>
              <a:spcBef>
                <a:spcPts val="1100"/>
              </a:spcBef>
              <a:spcAft>
                <a:spcPts val="0"/>
              </a:spcAft>
              <a:buSzPts val="1440"/>
              <a:buChar char="–"/>
              <a:defRPr/>
            </a:lvl4pPr>
            <a:lvl5pPr indent="-320039" lvl="4" marL="2286000" rtl="0" algn="l">
              <a:lnSpc>
                <a:spcPct val="110000"/>
              </a:lnSpc>
              <a:spcBef>
                <a:spcPts val="1100"/>
              </a:spcBef>
              <a:spcAft>
                <a:spcPts val="0"/>
              </a:spcAft>
              <a:buSzPts val="144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374" name="Google Shape;374;g15ffd9a7a3f_0_972"/>
          <p:cNvSpPr/>
          <p:nvPr>
            <p:ph idx="2" type="pic"/>
          </p:nvPr>
        </p:nvSpPr>
        <p:spPr>
          <a:xfrm>
            <a:off x="4572000" y="0"/>
            <a:ext cx="4572000" cy="5143500"/>
          </a:xfrm>
          <a:prstGeom prst="rect">
            <a:avLst/>
          </a:prstGeom>
          <a:noFill/>
          <a:ln>
            <a:noFill/>
          </a:ln>
        </p:spPr>
      </p:sp>
      <p:sp>
        <p:nvSpPr>
          <p:cNvPr id="375" name="Google Shape;375;g15ffd9a7a3f_0_972"/>
          <p:cNvSpPr txBox="1"/>
          <p:nvPr>
            <p:ph idx="12" type="sldNum"/>
          </p:nvPr>
        </p:nvSpPr>
        <p:spPr>
          <a:xfrm>
            <a:off x="7086601" y="4787900"/>
            <a:ext cx="1828800" cy="1668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376" name="Google Shape;376;g15ffd9a7a3f_0_972"/>
          <p:cNvPicPr preferRelativeResize="0"/>
          <p:nvPr/>
        </p:nvPicPr>
        <p:blipFill rotWithShape="1">
          <a:blip r:embed="rId2">
            <a:alphaModFix/>
          </a:blip>
          <a:srcRect b="0" l="0" r="0" t="0"/>
          <a:stretch/>
        </p:blipFill>
        <p:spPr>
          <a:xfrm>
            <a:off x="7789331" y="128929"/>
            <a:ext cx="1126003" cy="350899"/>
          </a:xfrm>
          <a:prstGeom prst="rect">
            <a:avLst/>
          </a:prstGeom>
          <a:noFill/>
          <a:ln>
            <a:noFill/>
          </a:ln>
        </p:spPr>
      </p:pic>
      <p:sp>
        <p:nvSpPr>
          <p:cNvPr id="377" name="Google Shape;377;g15ffd9a7a3f_0_972"/>
          <p:cNvSpPr txBox="1"/>
          <p:nvPr>
            <p:ph idx="11" type="ftr"/>
          </p:nvPr>
        </p:nvSpPr>
        <p:spPr>
          <a:xfrm>
            <a:off x="228666" y="4787900"/>
            <a:ext cx="4114800" cy="1668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Clr>
                <a:schemeClr val="dk1"/>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 + image">
  <p:cSld name="Title + 2 column + image">
    <p:spTree>
      <p:nvGrpSpPr>
        <p:cNvPr id="378" name="Shape 378"/>
        <p:cNvGrpSpPr/>
        <p:nvPr/>
      </p:nvGrpSpPr>
      <p:grpSpPr>
        <a:xfrm>
          <a:off x="0" y="0"/>
          <a:ext cx="0" cy="0"/>
          <a:chOff x="0" y="0"/>
          <a:chExt cx="0" cy="0"/>
        </a:xfrm>
      </p:grpSpPr>
      <p:sp>
        <p:nvSpPr>
          <p:cNvPr id="379" name="Google Shape;379;g15ffd9a7a3f_0_979"/>
          <p:cNvSpPr txBox="1"/>
          <p:nvPr>
            <p:ph type="title"/>
          </p:nvPr>
        </p:nvSpPr>
        <p:spPr>
          <a:xfrm>
            <a:off x="210312" y="201168"/>
            <a:ext cx="4142100" cy="8046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SzPts val="1400"/>
              <a:buNone/>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
        <p:nvSpPr>
          <p:cNvPr id="380" name="Google Shape;380;g15ffd9a7a3f_0_979"/>
          <p:cNvSpPr txBox="1"/>
          <p:nvPr>
            <p:ph idx="1" type="body"/>
          </p:nvPr>
        </p:nvSpPr>
        <p:spPr>
          <a:xfrm>
            <a:off x="219456" y="1243584"/>
            <a:ext cx="1837800" cy="3252300"/>
          </a:xfrm>
          <a:prstGeom prst="rect">
            <a:avLst/>
          </a:prstGeom>
          <a:noFill/>
          <a:ln>
            <a:noFill/>
          </a:ln>
        </p:spPr>
        <p:txBody>
          <a:bodyPr anchorCtr="0" anchor="t" bIns="0" lIns="0" spcFirstLastPara="1" rIns="0" wrap="square" tIns="0">
            <a:noAutofit/>
          </a:bodyPr>
          <a:lstStyle>
            <a:lvl1pPr indent="-228600" lvl="0" marL="457200" rtl="0" algn="l">
              <a:lnSpc>
                <a:spcPct val="110000"/>
              </a:lnSpc>
              <a:spcBef>
                <a:spcPts val="1100"/>
              </a:spcBef>
              <a:spcAft>
                <a:spcPts val="0"/>
              </a:spcAft>
              <a:buSzPts val="1620"/>
              <a:buNone/>
              <a:defRPr/>
            </a:lvl1pPr>
            <a:lvl2pPr indent="-320040" lvl="1" marL="914400" rtl="0" algn="l">
              <a:lnSpc>
                <a:spcPct val="110000"/>
              </a:lnSpc>
              <a:spcBef>
                <a:spcPts val="1100"/>
              </a:spcBef>
              <a:spcAft>
                <a:spcPts val="0"/>
              </a:spcAft>
              <a:buSzPts val="1440"/>
              <a:buChar char="–"/>
              <a:defRPr/>
            </a:lvl2pPr>
            <a:lvl3pPr indent="-320039" lvl="2" marL="1371600" rtl="0" algn="l">
              <a:lnSpc>
                <a:spcPct val="110000"/>
              </a:lnSpc>
              <a:spcBef>
                <a:spcPts val="1100"/>
              </a:spcBef>
              <a:spcAft>
                <a:spcPts val="0"/>
              </a:spcAft>
              <a:buSzPts val="1440"/>
              <a:buChar char="•"/>
              <a:defRPr/>
            </a:lvl3pPr>
            <a:lvl4pPr indent="-320039" lvl="3" marL="1828800" rtl="0" algn="l">
              <a:lnSpc>
                <a:spcPct val="110000"/>
              </a:lnSpc>
              <a:spcBef>
                <a:spcPts val="1100"/>
              </a:spcBef>
              <a:spcAft>
                <a:spcPts val="0"/>
              </a:spcAft>
              <a:buSzPts val="1440"/>
              <a:buChar char="–"/>
              <a:defRPr/>
            </a:lvl4pPr>
            <a:lvl5pPr indent="-320039" lvl="4" marL="2286000" rtl="0" algn="l">
              <a:lnSpc>
                <a:spcPct val="110000"/>
              </a:lnSpc>
              <a:spcBef>
                <a:spcPts val="1100"/>
              </a:spcBef>
              <a:spcAft>
                <a:spcPts val="0"/>
              </a:spcAft>
              <a:buSzPts val="144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381" name="Google Shape;381;g15ffd9a7a3f_0_979"/>
          <p:cNvSpPr/>
          <p:nvPr>
            <p:ph idx="2" type="pic"/>
          </p:nvPr>
        </p:nvSpPr>
        <p:spPr>
          <a:xfrm>
            <a:off x="4572000" y="0"/>
            <a:ext cx="4572000" cy="5143500"/>
          </a:xfrm>
          <a:prstGeom prst="rect">
            <a:avLst/>
          </a:prstGeom>
          <a:noFill/>
          <a:ln>
            <a:noFill/>
          </a:ln>
        </p:spPr>
      </p:sp>
      <p:sp>
        <p:nvSpPr>
          <p:cNvPr id="382" name="Google Shape;382;g15ffd9a7a3f_0_979"/>
          <p:cNvSpPr txBox="1"/>
          <p:nvPr>
            <p:ph idx="12" type="sldNum"/>
          </p:nvPr>
        </p:nvSpPr>
        <p:spPr>
          <a:xfrm>
            <a:off x="7086601" y="4787900"/>
            <a:ext cx="1828800" cy="1668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83" name="Google Shape;383;g15ffd9a7a3f_0_979"/>
          <p:cNvSpPr txBox="1"/>
          <p:nvPr>
            <p:ph idx="3" type="body"/>
          </p:nvPr>
        </p:nvSpPr>
        <p:spPr>
          <a:xfrm>
            <a:off x="2505456" y="1243584"/>
            <a:ext cx="1837800" cy="3255300"/>
          </a:xfrm>
          <a:prstGeom prst="rect">
            <a:avLst/>
          </a:prstGeom>
          <a:noFill/>
          <a:ln>
            <a:noFill/>
          </a:ln>
        </p:spPr>
        <p:txBody>
          <a:bodyPr anchorCtr="0" anchor="t" bIns="0" lIns="0" spcFirstLastPara="1" rIns="0" wrap="square" tIns="0">
            <a:noAutofit/>
          </a:bodyPr>
          <a:lstStyle>
            <a:lvl1pPr indent="-228600" lvl="0" marL="457200" rtl="0" algn="l">
              <a:lnSpc>
                <a:spcPct val="110000"/>
              </a:lnSpc>
              <a:spcBef>
                <a:spcPts val="1100"/>
              </a:spcBef>
              <a:spcAft>
                <a:spcPts val="0"/>
              </a:spcAft>
              <a:buSzPts val="1620"/>
              <a:buNone/>
              <a:defRPr/>
            </a:lvl1pPr>
            <a:lvl2pPr indent="-320040" lvl="1" marL="914400" rtl="0" algn="l">
              <a:lnSpc>
                <a:spcPct val="110000"/>
              </a:lnSpc>
              <a:spcBef>
                <a:spcPts val="1100"/>
              </a:spcBef>
              <a:spcAft>
                <a:spcPts val="0"/>
              </a:spcAft>
              <a:buSzPts val="1440"/>
              <a:buChar char="–"/>
              <a:defRPr/>
            </a:lvl2pPr>
            <a:lvl3pPr indent="-320039" lvl="2" marL="1371600" rtl="0" algn="l">
              <a:lnSpc>
                <a:spcPct val="110000"/>
              </a:lnSpc>
              <a:spcBef>
                <a:spcPts val="1100"/>
              </a:spcBef>
              <a:spcAft>
                <a:spcPts val="0"/>
              </a:spcAft>
              <a:buSzPts val="1440"/>
              <a:buChar char="•"/>
              <a:defRPr/>
            </a:lvl3pPr>
            <a:lvl4pPr indent="-320039" lvl="3" marL="1828800" rtl="0" algn="l">
              <a:lnSpc>
                <a:spcPct val="110000"/>
              </a:lnSpc>
              <a:spcBef>
                <a:spcPts val="1100"/>
              </a:spcBef>
              <a:spcAft>
                <a:spcPts val="0"/>
              </a:spcAft>
              <a:buSzPts val="1440"/>
              <a:buChar char="–"/>
              <a:defRPr/>
            </a:lvl4pPr>
            <a:lvl5pPr indent="-320039" lvl="4" marL="2286000" rtl="0" algn="l">
              <a:lnSpc>
                <a:spcPct val="110000"/>
              </a:lnSpc>
              <a:spcBef>
                <a:spcPts val="1100"/>
              </a:spcBef>
              <a:spcAft>
                <a:spcPts val="0"/>
              </a:spcAft>
              <a:buSzPts val="144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pic>
        <p:nvPicPr>
          <p:cNvPr id="384" name="Google Shape;384;g15ffd9a7a3f_0_979"/>
          <p:cNvPicPr preferRelativeResize="0"/>
          <p:nvPr/>
        </p:nvPicPr>
        <p:blipFill rotWithShape="1">
          <a:blip r:embed="rId2">
            <a:alphaModFix/>
          </a:blip>
          <a:srcRect b="0" l="0" r="0" t="0"/>
          <a:stretch/>
        </p:blipFill>
        <p:spPr>
          <a:xfrm>
            <a:off x="7789331" y="128929"/>
            <a:ext cx="1126003" cy="350899"/>
          </a:xfrm>
          <a:prstGeom prst="rect">
            <a:avLst/>
          </a:prstGeom>
          <a:noFill/>
          <a:ln>
            <a:noFill/>
          </a:ln>
        </p:spPr>
      </p:pic>
      <p:sp>
        <p:nvSpPr>
          <p:cNvPr id="385" name="Google Shape;385;g15ffd9a7a3f_0_979"/>
          <p:cNvSpPr txBox="1"/>
          <p:nvPr>
            <p:ph idx="11" type="ftr"/>
          </p:nvPr>
        </p:nvSpPr>
        <p:spPr>
          <a:xfrm>
            <a:off x="228666" y="4787900"/>
            <a:ext cx="4114800" cy="1668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Clr>
                <a:schemeClr val="dk1"/>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1 line)">
  <p:cSld name="Cover (1 line)">
    <p:bg>
      <p:bgPr>
        <a:solidFill>
          <a:srgbClr val="171717"/>
        </a:solidFill>
      </p:bgPr>
    </p:bg>
    <p:spTree>
      <p:nvGrpSpPr>
        <p:cNvPr id="386" name="Shape 386"/>
        <p:cNvGrpSpPr/>
        <p:nvPr/>
      </p:nvGrpSpPr>
      <p:grpSpPr>
        <a:xfrm>
          <a:off x="0" y="0"/>
          <a:ext cx="0" cy="0"/>
          <a:chOff x="0" y="0"/>
          <a:chExt cx="0" cy="0"/>
        </a:xfrm>
      </p:grpSpPr>
      <p:sp>
        <p:nvSpPr>
          <p:cNvPr id="387" name="Google Shape;387;g15ffd9a7a3f_0_987"/>
          <p:cNvSpPr txBox="1"/>
          <p:nvPr>
            <p:ph idx="11" type="ftr"/>
          </p:nvPr>
        </p:nvSpPr>
        <p:spPr>
          <a:xfrm>
            <a:off x="228666" y="4787900"/>
            <a:ext cx="4114800" cy="1668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Clr>
                <a:schemeClr val="dk1"/>
              </a:buClr>
              <a:buSzPts val="600"/>
              <a:buFont typeface="IBM Plex Sans"/>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88" name="Google Shape;388;g15ffd9a7a3f_0_987"/>
          <p:cNvSpPr txBox="1"/>
          <p:nvPr>
            <p:ph type="title"/>
          </p:nvPr>
        </p:nvSpPr>
        <p:spPr>
          <a:xfrm>
            <a:off x="210312" y="201170"/>
            <a:ext cx="4142100" cy="3636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SzPts val="1400"/>
              <a:buNone/>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
        <p:nvSpPr>
          <p:cNvPr id="389" name="Google Shape;389;g15ffd9a7a3f_0_987"/>
          <p:cNvSpPr txBox="1"/>
          <p:nvPr>
            <p:ph idx="1" type="body"/>
          </p:nvPr>
        </p:nvSpPr>
        <p:spPr>
          <a:xfrm>
            <a:off x="216662" y="990317"/>
            <a:ext cx="4118100" cy="251100"/>
          </a:xfrm>
          <a:prstGeom prst="rect">
            <a:avLst/>
          </a:prstGeom>
          <a:noFill/>
          <a:ln>
            <a:noFill/>
          </a:ln>
        </p:spPr>
        <p:txBody>
          <a:bodyPr anchorCtr="0" anchor="t" bIns="0" lIns="0" spcFirstLastPara="1" rIns="0" wrap="square" tIns="0">
            <a:noAutofit/>
          </a:bodyPr>
          <a:lstStyle>
            <a:lvl1pPr indent="-228600" lvl="0" marL="457200" rtl="0" algn="l">
              <a:lnSpc>
                <a:spcPct val="110000"/>
              </a:lnSpc>
              <a:spcBef>
                <a:spcPts val="1100"/>
              </a:spcBef>
              <a:spcAft>
                <a:spcPts val="0"/>
              </a:spcAft>
              <a:buSzPts val="1620"/>
              <a:buNone/>
              <a:defRPr/>
            </a:lvl1pPr>
            <a:lvl2pPr indent="-320040" lvl="1" marL="914400" rtl="0" algn="l">
              <a:lnSpc>
                <a:spcPct val="110000"/>
              </a:lnSpc>
              <a:spcBef>
                <a:spcPts val="1100"/>
              </a:spcBef>
              <a:spcAft>
                <a:spcPts val="0"/>
              </a:spcAft>
              <a:buSzPts val="1440"/>
              <a:buChar char="–"/>
              <a:defRPr/>
            </a:lvl2pPr>
            <a:lvl3pPr indent="-320039" lvl="2" marL="1371600" rtl="0" algn="l">
              <a:lnSpc>
                <a:spcPct val="110000"/>
              </a:lnSpc>
              <a:spcBef>
                <a:spcPts val="1100"/>
              </a:spcBef>
              <a:spcAft>
                <a:spcPts val="0"/>
              </a:spcAft>
              <a:buSzPts val="1440"/>
              <a:buChar char="•"/>
              <a:defRPr/>
            </a:lvl3pPr>
            <a:lvl4pPr indent="-320039" lvl="3" marL="1828800" rtl="0" algn="l">
              <a:lnSpc>
                <a:spcPct val="110000"/>
              </a:lnSpc>
              <a:spcBef>
                <a:spcPts val="1100"/>
              </a:spcBef>
              <a:spcAft>
                <a:spcPts val="0"/>
              </a:spcAft>
              <a:buSzPts val="1440"/>
              <a:buChar char="–"/>
              <a:defRPr/>
            </a:lvl4pPr>
            <a:lvl5pPr indent="-320039" lvl="4" marL="2286000" rtl="0" algn="l">
              <a:lnSpc>
                <a:spcPct val="110000"/>
              </a:lnSpc>
              <a:spcBef>
                <a:spcPts val="1100"/>
              </a:spcBef>
              <a:spcAft>
                <a:spcPts val="0"/>
              </a:spcAft>
              <a:buSzPts val="144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390" name="Google Shape;390;g15ffd9a7a3f_0_987"/>
          <p:cNvSpPr txBox="1"/>
          <p:nvPr>
            <p:ph idx="2" type="body"/>
          </p:nvPr>
        </p:nvSpPr>
        <p:spPr>
          <a:xfrm>
            <a:off x="216661" y="1256728"/>
            <a:ext cx="4118100" cy="251400"/>
          </a:xfrm>
          <a:prstGeom prst="rect">
            <a:avLst/>
          </a:prstGeom>
          <a:noFill/>
          <a:ln>
            <a:noFill/>
          </a:ln>
        </p:spPr>
        <p:txBody>
          <a:bodyPr anchorCtr="0" anchor="t" bIns="0" lIns="0" spcFirstLastPara="1" rIns="0" wrap="square" tIns="0">
            <a:noAutofit/>
          </a:bodyPr>
          <a:lstStyle>
            <a:lvl1pPr indent="-228600" lvl="0" marL="457200" rtl="0" algn="l">
              <a:lnSpc>
                <a:spcPct val="110000"/>
              </a:lnSpc>
              <a:spcBef>
                <a:spcPts val="1100"/>
              </a:spcBef>
              <a:spcAft>
                <a:spcPts val="0"/>
              </a:spcAft>
              <a:buSzPts val="1620"/>
              <a:buNone/>
              <a:defRPr/>
            </a:lvl1pPr>
            <a:lvl2pPr indent="-320040" lvl="1" marL="914400" rtl="0" algn="l">
              <a:lnSpc>
                <a:spcPct val="110000"/>
              </a:lnSpc>
              <a:spcBef>
                <a:spcPts val="1100"/>
              </a:spcBef>
              <a:spcAft>
                <a:spcPts val="0"/>
              </a:spcAft>
              <a:buSzPts val="1440"/>
              <a:buChar char="–"/>
              <a:defRPr/>
            </a:lvl2pPr>
            <a:lvl3pPr indent="-320039" lvl="2" marL="1371600" rtl="0" algn="l">
              <a:lnSpc>
                <a:spcPct val="110000"/>
              </a:lnSpc>
              <a:spcBef>
                <a:spcPts val="1100"/>
              </a:spcBef>
              <a:spcAft>
                <a:spcPts val="0"/>
              </a:spcAft>
              <a:buSzPts val="1440"/>
              <a:buChar char="•"/>
              <a:defRPr/>
            </a:lvl3pPr>
            <a:lvl4pPr indent="-320039" lvl="3" marL="1828800" rtl="0" algn="l">
              <a:lnSpc>
                <a:spcPct val="110000"/>
              </a:lnSpc>
              <a:spcBef>
                <a:spcPts val="1100"/>
              </a:spcBef>
              <a:spcAft>
                <a:spcPts val="0"/>
              </a:spcAft>
              <a:buSzPts val="1440"/>
              <a:buChar char="–"/>
              <a:defRPr/>
            </a:lvl4pPr>
            <a:lvl5pPr indent="-320039" lvl="4" marL="2286000" rtl="0" algn="l">
              <a:lnSpc>
                <a:spcPct val="110000"/>
              </a:lnSpc>
              <a:spcBef>
                <a:spcPts val="1100"/>
              </a:spcBef>
              <a:spcAft>
                <a:spcPts val="0"/>
              </a:spcAft>
              <a:buSzPts val="144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cxnSp>
        <p:nvCxnSpPr>
          <p:cNvPr id="391" name="Google Shape;391;g15ffd9a7a3f_0_987"/>
          <p:cNvCxnSpPr/>
          <p:nvPr/>
        </p:nvCxnSpPr>
        <p:spPr>
          <a:xfrm>
            <a:off x="235892" y="771088"/>
            <a:ext cx="548700" cy="0"/>
          </a:xfrm>
          <a:prstGeom prst="straightConnector1">
            <a:avLst/>
          </a:prstGeom>
          <a:noFill/>
          <a:ln cap="rnd" cmpd="sng" w="25400">
            <a:solidFill>
              <a:schemeClr val="accent2"/>
            </a:solidFill>
            <a:prstDash val="solid"/>
            <a:round/>
            <a:headEnd len="sm" w="sm" type="none"/>
            <a:tailEnd len="sm" w="sm" type="none"/>
          </a:ln>
        </p:spPr>
      </p:cxnSp>
      <p:pic>
        <p:nvPicPr>
          <p:cNvPr id="392" name="Google Shape;392;g15ffd9a7a3f_0_987"/>
          <p:cNvPicPr preferRelativeResize="0"/>
          <p:nvPr/>
        </p:nvPicPr>
        <p:blipFill rotWithShape="1">
          <a:blip r:embed="rId2">
            <a:alphaModFix/>
          </a:blip>
          <a:srcRect b="0" l="0" r="0" t="0"/>
          <a:stretch/>
        </p:blipFill>
        <p:spPr>
          <a:xfrm>
            <a:off x="7789333" y="4659672"/>
            <a:ext cx="1125998" cy="350898"/>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no footer)">
  <p:cSld name="Blank (no footer)">
    <p:bg>
      <p:bgPr>
        <a:solidFill>
          <a:schemeClr val="lt2"/>
        </a:solidFill>
      </p:bgPr>
    </p:bg>
    <p:spTree>
      <p:nvGrpSpPr>
        <p:cNvPr id="393" name="Shape 393"/>
        <p:cNvGrpSpPr/>
        <p:nvPr/>
      </p:nvGrpSpPr>
      <p:grpSpPr>
        <a:xfrm>
          <a:off x="0" y="0"/>
          <a:ext cx="0" cy="0"/>
          <a:chOff x="0" y="0"/>
          <a:chExt cx="0" cy="0"/>
        </a:xfrm>
      </p:grpSpPr>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ivider (no footer)">
  <p:cSld name="Title / divider (no footer)">
    <p:bg>
      <p:bgPr>
        <a:solidFill>
          <a:schemeClr val="lt2"/>
        </a:solidFill>
      </p:bgPr>
    </p:bg>
    <p:spTree>
      <p:nvGrpSpPr>
        <p:cNvPr id="394" name="Shape 394"/>
        <p:cNvGrpSpPr/>
        <p:nvPr/>
      </p:nvGrpSpPr>
      <p:grpSpPr>
        <a:xfrm>
          <a:off x="0" y="0"/>
          <a:ext cx="0" cy="0"/>
          <a:chOff x="0" y="0"/>
          <a:chExt cx="0" cy="0"/>
        </a:xfrm>
      </p:grpSpPr>
      <p:sp>
        <p:nvSpPr>
          <p:cNvPr id="395" name="Google Shape;395;g15ffd9a7a3f_0_995"/>
          <p:cNvSpPr txBox="1"/>
          <p:nvPr>
            <p:ph type="title"/>
          </p:nvPr>
        </p:nvSpPr>
        <p:spPr>
          <a:xfrm>
            <a:off x="210312" y="201167"/>
            <a:ext cx="4142100" cy="14547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SzPts val="1400"/>
              <a:buNone/>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pic>
        <p:nvPicPr>
          <p:cNvPr id="396" name="Google Shape;396;g15ffd9a7a3f_0_995"/>
          <p:cNvPicPr preferRelativeResize="0"/>
          <p:nvPr/>
        </p:nvPicPr>
        <p:blipFill rotWithShape="1">
          <a:blip r:embed="rId2">
            <a:alphaModFix/>
          </a:blip>
          <a:srcRect b="0" l="0" r="0" t="0"/>
          <a:stretch/>
        </p:blipFill>
        <p:spPr>
          <a:xfrm>
            <a:off x="7789331" y="128929"/>
            <a:ext cx="1126003" cy="350899"/>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ivider (footer)">
  <p:cSld name="Title / divider (footer)">
    <p:bg>
      <p:bgPr>
        <a:solidFill>
          <a:schemeClr val="lt2"/>
        </a:solidFill>
      </p:bgPr>
    </p:bg>
    <p:spTree>
      <p:nvGrpSpPr>
        <p:cNvPr id="397" name="Shape 397"/>
        <p:cNvGrpSpPr/>
        <p:nvPr/>
      </p:nvGrpSpPr>
      <p:grpSpPr>
        <a:xfrm>
          <a:off x="0" y="0"/>
          <a:ext cx="0" cy="0"/>
          <a:chOff x="0" y="0"/>
          <a:chExt cx="0" cy="0"/>
        </a:xfrm>
      </p:grpSpPr>
      <p:sp>
        <p:nvSpPr>
          <p:cNvPr id="398" name="Google Shape;398;g15ffd9a7a3f_0_998"/>
          <p:cNvSpPr txBox="1"/>
          <p:nvPr>
            <p:ph type="title"/>
          </p:nvPr>
        </p:nvSpPr>
        <p:spPr>
          <a:xfrm>
            <a:off x="210312" y="201167"/>
            <a:ext cx="4142100" cy="14547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SzPts val="1400"/>
              <a:buNone/>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
        <p:nvSpPr>
          <p:cNvPr id="399" name="Google Shape;399;g15ffd9a7a3f_0_998"/>
          <p:cNvSpPr txBox="1"/>
          <p:nvPr>
            <p:ph idx="12" type="sldNum"/>
          </p:nvPr>
        </p:nvSpPr>
        <p:spPr>
          <a:xfrm>
            <a:off x="7086601" y="4787900"/>
            <a:ext cx="1828800" cy="1668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400" name="Google Shape;400;g15ffd9a7a3f_0_998"/>
          <p:cNvPicPr preferRelativeResize="0"/>
          <p:nvPr/>
        </p:nvPicPr>
        <p:blipFill rotWithShape="1">
          <a:blip r:embed="rId2">
            <a:alphaModFix/>
          </a:blip>
          <a:srcRect b="0" l="0" r="0" t="0"/>
          <a:stretch/>
        </p:blipFill>
        <p:spPr>
          <a:xfrm>
            <a:off x="7789331" y="128929"/>
            <a:ext cx="1126003" cy="350899"/>
          </a:xfrm>
          <a:prstGeom prst="rect">
            <a:avLst/>
          </a:prstGeom>
          <a:noFill/>
          <a:ln>
            <a:noFill/>
          </a:ln>
        </p:spPr>
      </p:pic>
      <p:sp>
        <p:nvSpPr>
          <p:cNvPr id="401" name="Google Shape;401;g15ffd9a7a3f_0_998"/>
          <p:cNvSpPr txBox="1"/>
          <p:nvPr>
            <p:ph idx="11" type="ftr"/>
          </p:nvPr>
        </p:nvSpPr>
        <p:spPr>
          <a:xfrm>
            <a:off x="228666" y="4787900"/>
            <a:ext cx="4114800" cy="1668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Clr>
                <a:schemeClr val="dk1"/>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Xlg text">
  <p:cSld name="Xlg text">
    <p:bg>
      <p:bgPr>
        <a:solidFill>
          <a:schemeClr val="lt2"/>
        </a:solidFill>
      </p:bgPr>
    </p:bg>
    <p:spTree>
      <p:nvGrpSpPr>
        <p:cNvPr id="402" name="Shape 402"/>
        <p:cNvGrpSpPr/>
        <p:nvPr/>
      </p:nvGrpSpPr>
      <p:grpSpPr>
        <a:xfrm>
          <a:off x="0" y="0"/>
          <a:ext cx="0" cy="0"/>
          <a:chOff x="0" y="0"/>
          <a:chExt cx="0" cy="0"/>
        </a:xfrm>
      </p:grpSpPr>
      <p:sp>
        <p:nvSpPr>
          <p:cNvPr id="403" name="Google Shape;403;g15ffd9a7a3f_0_1003"/>
          <p:cNvSpPr txBox="1"/>
          <p:nvPr>
            <p:ph type="title"/>
          </p:nvPr>
        </p:nvSpPr>
        <p:spPr>
          <a:xfrm>
            <a:off x="137160" y="91440"/>
            <a:ext cx="6949500" cy="44043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SzPts val="1400"/>
              <a:buNone/>
              <a:defRPr b="0" i="0" sz="9200">
                <a:solidFill>
                  <a:schemeClr val="accent2"/>
                </a:solidFill>
                <a:latin typeface="IBM Plex Sans SemiBold"/>
                <a:ea typeface="IBM Plex Sans SemiBold"/>
                <a:cs typeface="IBM Plex Sans SemiBold"/>
                <a:sym typeface="IBM Plex Sans SemiBold"/>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
        <p:nvSpPr>
          <p:cNvPr id="404" name="Google Shape;404;g15ffd9a7a3f_0_1003"/>
          <p:cNvSpPr txBox="1"/>
          <p:nvPr>
            <p:ph idx="12" type="sldNum"/>
          </p:nvPr>
        </p:nvSpPr>
        <p:spPr>
          <a:xfrm>
            <a:off x="7086601" y="4787900"/>
            <a:ext cx="1828800" cy="166800"/>
          </a:xfrm>
          <a:prstGeom prst="rect">
            <a:avLst/>
          </a:prstGeom>
          <a:noFill/>
          <a:ln>
            <a:noFill/>
          </a:ln>
        </p:spPr>
        <p:txBody>
          <a:bodyPr anchorCtr="0" anchor="ctr" bIns="0" lIns="0" spcFirstLastPara="1" rIns="0" wrap="square" tIns="0">
            <a:noAutofit/>
          </a:bodyPr>
          <a:lstStyle>
            <a:lvl1pPr indent="0" lvl="0" marL="0" rtl="0" algn="r">
              <a:spcBef>
                <a:spcPts val="0"/>
              </a:spcBef>
              <a:buNone/>
              <a:defRPr b="0" i="0" sz="600" u="none" cap="none" strike="noStrike">
                <a:solidFill>
                  <a:schemeClr val="dk1"/>
                </a:solidFill>
                <a:latin typeface="IBM Plex Sans"/>
                <a:ea typeface="IBM Plex Sans"/>
                <a:cs typeface="IBM Plex Sans"/>
                <a:sym typeface="IBM Plex Sans"/>
              </a:defRPr>
            </a:lvl1pPr>
            <a:lvl2pPr indent="0" lvl="1" marL="0" rtl="0" algn="r">
              <a:spcBef>
                <a:spcPts val="0"/>
              </a:spcBef>
              <a:buNone/>
              <a:defRPr b="0" i="0" sz="600" u="none" cap="none" strike="noStrike">
                <a:solidFill>
                  <a:schemeClr val="dk1"/>
                </a:solidFill>
                <a:latin typeface="IBM Plex Sans"/>
                <a:ea typeface="IBM Plex Sans"/>
                <a:cs typeface="IBM Plex Sans"/>
                <a:sym typeface="IBM Plex Sans"/>
              </a:defRPr>
            </a:lvl2pPr>
            <a:lvl3pPr indent="0" lvl="2" marL="0" rtl="0" algn="r">
              <a:spcBef>
                <a:spcPts val="0"/>
              </a:spcBef>
              <a:buNone/>
              <a:defRPr b="0" i="0" sz="600" u="none" cap="none" strike="noStrike">
                <a:solidFill>
                  <a:schemeClr val="dk1"/>
                </a:solidFill>
                <a:latin typeface="IBM Plex Sans"/>
                <a:ea typeface="IBM Plex Sans"/>
                <a:cs typeface="IBM Plex Sans"/>
                <a:sym typeface="IBM Plex Sans"/>
              </a:defRPr>
            </a:lvl3pPr>
            <a:lvl4pPr indent="0" lvl="3" marL="0" rtl="0" algn="r">
              <a:spcBef>
                <a:spcPts val="0"/>
              </a:spcBef>
              <a:buNone/>
              <a:defRPr b="0" i="0" sz="600" u="none" cap="none" strike="noStrike">
                <a:solidFill>
                  <a:schemeClr val="dk1"/>
                </a:solidFill>
                <a:latin typeface="IBM Plex Sans"/>
                <a:ea typeface="IBM Plex Sans"/>
                <a:cs typeface="IBM Plex Sans"/>
                <a:sym typeface="IBM Plex Sans"/>
              </a:defRPr>
            </a:lvl4pPr>
            <a:lvl5pPr indent="0" lvl="4" marL="0" rtl="0" algn="r">
              <a:spcBef>
                <a:spcPts val="0"/>
              </a:spcBef>
              <a:buNone/>
              <a:defRPr b="0" i="0" sz="600" u="none" cap="none" strike="noStrike">
                <a:solidFill>
                  <a:schemeClr val="dk1"/>
                </a:solidFill>
                <a:latin typeface="IBM Plex Sans"/>
                <a:ea typeface="IBM Plex Sans"/>
                <a:cs typeface="IBM Plex Sans"/>
                <a:sym typeface="IBM Plex Sans"/>
              </a:defRPr>
            </a:lvl5pPr>
            <a:lvl6pPr indent="0" lvl="5" marL="0" rtl="0" algn="r">
              <a:spcBef>
                <a:spcPts val="0"/>
              </a:spcBef>
              <a:buNone/>
              <a:defRPr b="0" i="0" sz="600" u="none" cap="none" strike="noStrike">
                <a:solidFill>
                  <a:schemeClr val="dk1"/>
                </a:solidFill>
                <a:latin typeface="IBM Plex Sans"/>
                <a:ea typeface="IBM Plex Sans"/>
                <a:cs typeface="IBM Plex Sans"/>
                <a:sym typeface="IBM Plex Sans"/>
              </a:defRPr>
            </a:lvl6pPr>
            <a:lvl7pPr indent="0" lvl="6" marL="0" rtl="0" algn="r">
              <a:spcBef>
                <a:spcPts val="0"/>
              </a:spcBef>
              <a:buNone/>
              <a:defRPr b="0" i="0" sz="600" u="none" cap="none" strike="noStrike">
                <a:solidFill>
                  <a:schemeClr val="dk1"/>
                </a:solidFill>
                <a:latin typeface="IBM Plex Sans"/>
                <a:ea typeface="IBM Plex Sans"/>
                <a:cs typeface="IBM Plex Sans"/>
                <a:sym typeface="IBM Plex Sans"/>
              </a:defRPr>
            </a:lvl7pPr>
            <a:lvl8pPr indent="0" lvl="7" marL="0" rtl="0" algn="r">
              <a:spcBef>
                <a:spcPts val="0"/>
              </a:spcBef>
              <a:buNone/>
              <a:defRPr b="0" i="0" sz="600" u="none" cap="none" strike="noStrike">
                <a:solidFill>
                  <a:schemeClr val="dk1"/>
                </a:solidFill>
                <a:latin typeface="IBM Plex Sans"/>
                <a:ea typeface="IBM Plex Sans"/>
                <a:cs typeface="IBM Plex Sans"/>
                <a:sym typeface="IBM Plex Sans"/>
              </a:defRPr>
            </a:lvl8pPr>
            <a:lvl9pPr indent="0" lvl="8" marL="0" rtl="0" algn="r">
              <a:spcBef>
                <a:spcPts val="0"/>
              </a:spcBef>
              <a:buNone/>
              <a:defRPr b="0" i="0" sz="600" u="none" cap="none" strike="noStrike">
                <a:solidFill>
                  <a:schemeClr val="dk1"/>
                </a:solidFill>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US"/>
              <a:t>‹#›</a:t>
            </a:fld>
            <a:endParaRPr/>
          </a:p>
        </p:txBody>
      </p:sp>
      <p:pic>
        <p:nvPicPr>
          <p:cNvPr id="405" name="Google Shape;405;g15ffd9a7a3f_0_1003"/>
          <p:cNvPicPr preferRelativeResize="0"/>
          <p:nvPr/>
        </p:nvPicPr>
        <p:blipFill rotWithShape="1">
          <a:blip r:embed="rId2">
            <a:alphaModFix/>
          </a:blip>
          <a:srcRect b="0" l="0" r="0" t="0"/>
          <a:stretch/>
        </p:blipFill>
        <p:spPr>
          <a:xfrm>
            <a:off x="7789331" y="128929"/>
            <a:ext cx="1126003" cy="350899"/>
          </a:xfrm>
          <a:prstGeom prst="rect">
            <a:avLst/>
          </a:prstGeom>
          <a:noFill/>
          <a:ln>
            <a:noFill/>
          </a:ln>
        </p:spPr>
      </p:pic>
      <p:sp>
        <p:nvSpPr>
          <p:cNvPr id="406" name="Google Shape;406;g15ffd9a7a3f_0_1003"/>
          <p:cNvSpPr txBox="1"/>
          <p:nvPr>
            <p:ph idx="11" type="ftr"/>
          </p:nvPr>
        </p:nvSpPr>
        <p:spPr>
          <a:xfrm>
            <a:off x="228666" y="4787900"/>
            <a:ext cx="4114800" cy="1668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Clr>
                <a:schemeClr val="dk1"/>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Xlg text / fact + image">
  <p:cSld name="Xlg text / fact + image">
    <p:spTree>
      <p:nvGrpSpPr>
        <p:cNvPr id="407" name="Shape 407"/>
        <p:cNvGrpSpPr/>
        <p:nvPr/>
      </p:nvGrpSpPr>
      <p:grpSpPr>
        <a:xfrm>
          <a:off x="0" y="0"/>
          <a:ext cx="0" cy="0"/>
          <a:chOff x="0" y="0"/>
          <a:chExt cx="0" cy="0"/>
        </a:xfrm>
      </p:grpSpPr>
      <p:sp>
        <p:nvSpPr>
          <p:cNvPr id="408" name="Google Shape;408;g15ffd9a7a3f_0_1008"/>
          <p:cNvSpPr txBox="1"/>
          <p:nvPr>
            <p:ph idx="1" type="body"/>
          </p:nvPr>
        </p:nvSpPr>
        <p:spPr>
          <a:xfrm>
            <a:off x="155448" y="1155627"/>
            <a:ext cx="4206300" cy="33618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1100"/>
              </a:spcBef>
              <a:spcAft>
                <a:spcPts val="0"/>
              </a:spcAft>
              <a:buSzPts val="8280"/>
              <a:buNone/>
              <a:defRPr b="0" i="0" sz="9200">
                <a:solidFill>
                  <a:schemeClr val="accent2"/>
                </a:solidFill>
                <a:latin typeface="IBM Plex Sans SemiBold"/>
                <a:ea typeface="IBM Plex Sans SemiBold"/>
                <a:cs typeface="IBM Plex Sans SemiBold"/>
                <a:sym typeface="IBM Plex Sans SemiBold"/>
              </a:defRPr>
            </a:lvl1pPr>
            <a:lvl2pPr indent="-320040" lvl="1" marL="914400" rtl="0" algn="l">
              <a:lnSpc>
                <a:spcPct val="110000"/>
              </a:lnSpc>
              <a:spcBef>
                <a:spcPts val="1100"/>
              </a:spcBef>
              <a:spcAft>
                <a:spcPts val="0"/>
              </a:spcAft>
              <a:buSzPts val="1440"/>
              <a:buChar char="–"/>
              <a:defRPr/>
            </a:lvl2pPr>
            <a:lvl3pPr indent="-320039" lvl="2" marL="1371600" rtl="0" algn="l">
              <a:lnSpc>
                <a:spcPct val="110000"/>
              </a:lnSpc>
              <a:spcBef>
                <a:spcPts val="1100"/>
              </a:spcBef>
              <a:spcAft>
                <a:spcPts val="0"/>
              </a:spcAft>
              <a:buSzPts val="1440"/>
              <a:buChar char="•"/>
              <a:defRPr/>
            </a:lvl3pPr>
            <a:lvl4pPr indent="-320039" lvl="3" marL="1828800" rtl="0" algn="l">
              <a:lnSpc>
                <a:spcPct val="110000"/>
              </a:lnSpc>
              <a:spcBef>
                <a:spcPts val="1100"/>
              </a:spcBef>
              <a:spcAft>
                <a:spcPts val="0"/>
              </a:spcAft>
              <a:buSzPts val="1440"/>
              <a:buChar char="–"/>
              <a:defRPr/>
            </a:lvl4pPr>
            <a:lvl5pPr indent="-320039" lvl="4" marL="2286000" rtl="0" algn="l">
              <a:lnSpc>
                <a:spcPct val="110000"/>
              </a:lnSpc>
              <a:spcBef>
                <a:spcPts val="1100"/>
              </a:spcBef>
              <a:spcAft>
                <a:spcPts val="0"/>
              </a:spcAft>
              <a:buSzPts val="144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409" name="Google Shape;409;g15ffd9a7a3f_0_1008"/>
          <p:cNvSpPr/>
          <p:nvPr>
            <p:ph idx="2" type="pic"/>
          </p:nvPr>
        </p:nvSpPr>
        <p:spPr>
          <a:xfrm>
            <a:off x="4572000" y="0"/>
            <a:ext cx="4572000" cy="5143500"/>
          </a:xfrm>
          <a:prstGeom prst="rect">
            <a:avLst/>
          </a:prstGeom>
          <a:noFill/>
          <a:ln>
            <a:noFill/>
          </a:ln>
        </p:spPr>
      </p:sp>
      <p:sp>
        <p:nvSpPr>
          <p:cNvPr id="410" name="Google Shape;410;g15ffd9a7a3f_0_1008"/>
          <p:cNvSpPr txBox="1"/>
          <p:nvPr>
            <p:ph idx="12" type="sldNum"/>
          </p:nvPr>
        </p:nvSpPr>
        <p:spPr>
          <a:xfrm>
            <a:off x="7086601" y="4787900"/>
            <a:ext cx="1828800" cy="1668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11" name="Google Shape;411;g15ffd9a7a3f_0_1008"/>
          <p:cNvSpPr txBox="1"/>
          <p:nvPr>
            <p:ph idx="3" type="body"/>
          </p:nvPr>
        </p:nvSpPr>
        <p:spPr>
          <a:xfrm>
            <a:off x="219456" y="173736"/>
            <a:ext cx="3794700" cy="859500"/>
          </a:xfrm>
          <a:prstGeom prst="rect">
            <a:avLst/>
          </a:prstGeom>
          <a:noFill/>
          <a:ln>
            <a:noFill/>
          </a:ln>
        </p:spPr>
        <p:txBody>
          <a:bodyPr anchorCtr="0" anchor="t" bIns="0" lIns="0" spcFirstLastPara="1" rIns="0" wrap="square" tIns="0">
            <a:noAutofit/>
          </a:bodyPr>
          <a:lstStyle>
            <a:lvl1pPr indent="-228600" lvl="0" marL="457200" rtl="0" algn="l">
              <a:lnSpc>
                <a:spcPct val="110000"/>
              </a:lnSpc>
              <a:spcBef>
                <a:spcPts val="1100"/>
              </a:spcBef>
              <a:spcAft>
                <a:spcPts val="0"/>
              </a:spcAft>
              <a:buSzPts val="1800"/>
              <a:buNone/>
              <a:defRPr sz="2000"/>
            </a:lvl1pPr>
            <a:lvl2pPr indent="-228600" lvl="1" marL="914400" rtl="0" algn="l">
              <a:lnSpc>
                <a:spcPct val="110000"/>
              </a:lnSpc>
              <a:spcBef>
                <a:spcPts val="1100"/>
              </a:spcBef>
              <a:spcAft>
                <a:spcPts val="0"/>
              </a:spcAft>
              <a:buSzPts val="1120"/>
              <a:buNone/>
              <a:defRPr/>
            </a:lvl2pPr>
            <a:lvl3pPr indent="-320039" lvl="2" marL="1371600" rtl="0" algn="l">
              <a:lnSpc>
                <a:spcPct val="110000"/>
              </a:lnSpc>
              <a:spcBef>
                <a:spcPts val="1100"/>
              </a:spcBef>
              <a:spcAft>
                <a:spcPts val="0"/>
              </a:spcAft>
              <a:buSzPts val="1440"/>
              <a:buChar char="•"/>
              <a:defRPr/>
            </a:lvl3pPr>
            <a:lvl4pPr indent="-320039" lvl="3" marL="1828800" rtl="0" algn="l">
              <a:lnSpc>
                <a:spcPct val="110000"/>
              </a:lnSpc>
              <a:spcBef>
                <a:spcPts val="1100"/>
              </a:spcBef>
              <a:spcAft>
                <a:spcPts val="0"/>
              </a:spcAft>
              <a:buSzPts val="1440"/>
              <a:buChar char="–"/>
              <a:defRPr/>
            </a:lvl4pPr>
            <a:lvl5pPr indent="-320039" lvl="4" marL="2286000" rtl="0" algn="l">
              <a:lnSpc>
                <a:spcPct val="110000"/>
              </a:lnSpc>
              <a:spcBef>
                <a:spcPts val="1100"/>
              </a:spcBef>
              <a:spcAft>
                <a:spcPts val="0"/>
              </a:spcAft>
              <a:buSzPts val="144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pic>
        <p:nvPicPr>
          <p:cNvPr id="412" name="Google Shape;412;g15ffd9a7a3f_0_1008"/>
          <p:cNvPicPr preferRelativeResize="0"/>
          <p:nvPr/>
        </p:nvPicPr>
        <p:blipFill rotWithShape="1">
          <a:blip r:embed="rId2">
            <a:alphaModFix/>
          </a:blip>
          <a:srcRect b="0" l="0" r="0" t="0"/>
          <a:stretch/>
        </p:blipFill>
        <p:spPr>
          <a:xfrm>
            <a:off x="7789331" y="128929"/>
            <a:ext cx="1126003" cy="350899"/>
          </a:xfrm>
          <a:prstGeom prst="rect">
            <a:avLst/>
          </a:prstGeom>
          <a:noFill/>
          <a:ln>
            <a:noFill/>
          </a:ln>
        </p:spPr>
      </p:pic>
      <p:sp>
        <p:nvSpPr>
          <p:cNvPr id="413" name="Google Shape;413;g15ffd9a7a3f_0_1008"/>
          <p:cNvSpPr txBox="1"/>
          <p:nvPr>
            <p:ph idx="11" type="ftr"/>
          </p:nvPr>
        </p:nvSpPr>
        <p:spPr>
          <a:xfrm>
            <a:off x="228666" y="4787900"/>
            <a:ext cx="4114800" cy="1668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Clr>
                <a:schemeClr val="dk1"/>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Quote">
  <p:cSld name="1_Quote">
    <p:spTree>
      <p:nvGrpSpPr>
        <p:cNvPr id="414" name="Shape 414"/>
        <p:cNvGrpSpPr/>
        <p:nvPr/>
      </p:nvGrpSpPr>
      <p:grpSpPr>
        <a:xfrm>
          <a:off x="0" y="0"/>
          <a:ext cx="0" cy="0"/>
          <a:chOff x="0" y="0"/>
          <a:chExt cx="0" cy="0"/>
        </a:xfrm>
      </p:grpSpPr>
      <p:sp>
        <p:nvSpPr>
          <p:cNvPr id="415" name="Google Shape;415;g15ffd9a7a3f_0_1015"/>
          <p:cNvSpPr txBox="1"/>
          <p:nvPr>
            <p:ph type="title"/>
          </p:nvPr>
        </p:nvSpPr>
        <p:spPr>
          <a:xfrm>
            <a:off x="73152" y="201169"/>
            <a:ext cx="5562600" cy="17292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SzPts val="1400"/>
              <a:buNone/>
              <a:defRPr>
                <a:solidFill>
                  <a:schemeClr val="accent2"/>
                </a:solidFill>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
        <p:nvSpPr>
          <p:cNvPr id="416" name="Google Shape;416;g15ffd9a7a3f_0_1015"/>
          <p:cNvSpPr txBox="1"/>
          <p:nvPr>
            <p:ph idx="12" type="sldNum"/>
          </p:nvPr>
        </p:nvSpPr>
        <p:spPr>
          <a:xfrm>
            <a:off x="7086601" y="4787900"/>
            <a:ext cx="1828800" cy="1668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17" name="Google Shape;417;g15ffd9a7a3f_0_1015"/>
          <p:cNvSpPr txBox="1"/>
          <p:nvPr>
            <p:ph idx="1" type="body"/>
          </p:nvPr>
        </p:nvSpPr>
        <p:spPr>
          <a:xfrm>
            <a:off x="219456" y="1947672"/>
            <a:ext cx="4123800" cy="246900"/>
          </a:xfrm>
          <a:prstGeom prst="rect">
            <a:avLst/>
          </a:prstGeom>
          <a:noFill/>
          <a:ln>
            <a:noFill/>
          </a:ln>
        </p:spPr>
        <p:txBody>
          <a:bodyPr anchorCtr="0" anchor="t" bIns="0" lIns="0" spcFirstLastPara="1" rIns="0" wrap="square" tIns="0">
            <a:noAutofit/>
          </a:bodyPr>
          <a:lstStyle>
            <a:lvl1pPr indent="-228600" lvl="0" marL="457200" rtl="0" algn="l">
              <a:lnSpc>
                <a:spcPct val="110000"/>
              </a:lnSpc>
              <a:spcBef>
                <a:spcPts val="1100"/>
              </a:spcBef>
              <a:spcAft>
                <a:spcPts val="0"/>
              </a:spcAft>
              <a:buSzPts val="1260"/>
              <a:buNone/>
              <a:defRPr>
                <a:solidFill>
                  <a:schemeClr val="dk2"/>
                </a:solidFill>
              </a:defRPr>
            </a:lvl1pPr>
            <a:lvl2pPr indent="-228600" lvl="1" marL="914400" rtl="0" algn="l">
              <a:lnSpc>
                <a:spcPct val="110000"/>
              </a:lnSpc>
              <a:spcBef>
                <a:spcPts val="1100"/>
              </a:spcBef>
              <a:spcAft>
                <a:spcPts val="0"/>
              </a:spcAft>
              <a:buSzPts val="1120"/>
              <a:buNone/>
              <a:defRPr/>
            </a:lvl2pPr>
            <a:lvl3pPr indent="-320039" lvl="2" marL="1371600" rtl="0" algn="l">
              <a:lnSpc>
                <a:spcPct val="110000"/>
              </a:lnSpc>
              <a:spcBef>
                <a:spcPts val="1100"/>
              </a:spcBef>
              <a:spcAft>
                <a:spcPts val="0"/>
              </a:spcAft>
              <a:buSzPts val="1440"/>
              <a:buChar char="•"/>
              <a:defRPr/>
            </a:lvl3pPr>
            <a:lvl4pPr indent="-320039" lvl="3" marL="1828800" rtl="0" algn="l">
              <a:lnSpc>
                <a:spcPct val="110000"/>
              </a:lnSpc>
              <a:spcBef>
                <a:spcPts val="1100"/>
              </a:spcBef>
              <a:spcAft>
                <a:spcPts val="0"/>
              </a:spcAft>
              <a:buSzPts val="1440"/>
              <a:buChar char="–"/>
              <a:defRPr/>
            </a:lvl4pPr>
            <a:lvl5pPr indent="-320039" lvl="4" marL="2286000" rtl="0" algn="l">
              <a:lnSpc>
                <a:spcPct val="110000"/>
              </a:lnSpc>
              <a:spcBef>
                <a:spcPts val="1100"/>
              </a:spcBef>
              <a:spcAft>
                <a:spcPts val="0"/>
              </a:spcAft>
              <a:buSzPts val="144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418" name="Google Shape;418;g15ffd9a7a3f_0_1015"/>
          <p:cNvSpPr txBox="1"/>
          <p:nvPr>
            <p:ph idx="2" type="body"/>
          </p:nvPr>
        </p:nvSpPr>
        <p:spPr>
          <a:xfrm>
            <a:off x="219456" y="2203704"/>
            <a:ext cx="4123800" cy="246900"/>
          </a:xfrm>
          <a:prstGeom prst="rect">
            <a:avLst/>
          </a:prstGeom>
          <a:noFill/>
          <a:ln>
            <a:noFill/>
          </a:ln>
        </p:spPr>
        <p:txBody>
          <a:bodyPr anchorCtr="0" anchor="t" bIns="0" lIns="0" spcFirstLastPara="1" rIns="0" wrap="square" tIns="0">
            <a:noAutofit/>
          </a:bodyPr>
          <a:lstStyle>
            <a:lvl1pPr indent="-228600" lvl="0" marL="457200" rtl="0" algn="l">
              <a:lnSpc>
                <a:spcPct val="110000"/>
              </a:lnSpc>
              <a:spcBef>
                <a:spcPts val="1100"/>
              </a:spcBef>
              <a:spcAft>
                <a:spcPts val="0"/>
              </a:spcAft>
              <a:buSzPts val="1260"/>
              <a:buNone/>
              <a:defRPr b="0" i="1">
                <a:solidFill>
                  <a:schemeClr val="dk2"/>
                </a:solidFill>
                <a:latin typeface="IBM Plex Sans"/>
                <a:ea typeface="IBM Plex Sans"/>
                <a:cs typeface="IBM Plex Sans"/>
                <a:sym typeface="IBM Plex Sans"/>
              </a:defRPr>
            </a:lvl1pPr>
            <a:lvl2pPr indent="-228600" lvl="1" marL="914400" rtl="0" algn="l">
              <a:lnSpc>
                <a:spcPct val="110000"/>
              </a:lnSpc>
              <a:spcBef>
                <a:spcPts val="1100"/>
              </a:spcBef>
              <a:spcAft>
                <a:spcPts val="0"/>
              </a:spcAft>
              <a:buSzPts val="1120"/>
              <a:buNone/>
              <a:defRPr/>
            </a:lvl2pPr>
            <a:lvl3pPr indent="-320039" lvl="2" marL="1371600" rtl="0" algn="l">
              <a:lnSpc>
                <a:spcPct val="110000"/>
              </a:lnSpc>
              <a:spcBef>
                <a:spcPts val="1100"/>
              </a:spcBef>
              <a:spcAft>
                <a:spcPts val="0"/>
              </a:spcAft>
              <a:buSzPts val="1440"/>
              <a:buChar char="•"/>
              <a:defRPr/>
            </a:lvl3pPr>
            <a:lvl4pPr indent="-320039" lvl="3" marL="1828800" rtl="0" algn="l">
              <a:lnSpc>
                <a:spcPct val="110000"/>
              </a:lnSpc>
              <a:spcBef>
                <a:spcPts val="1100"/>
              </a:spcBef>
              <a:spcAft>
                <a:spcPts val="0"/>
              </a:spcAft>
              <a:buSzPts val="1440"/>
              <a:buChar char="–"/>
              <a:defRPr/>
            </a:lvl4pPr>
            <a:lvl5pPr indent="-320039" lvl="4" marL="2286000" rtl="0" algn="l">
              <a:lnSpc>
                <a:spcPct val="110000"/>
              </a:lnSpc>
              <a:spcBef>
                <a:spcPts val="1100"/>
              </a:spcBef>
              <a:spcAft>
                <a:spcPts val="0"/>
              </a:spcAft>
              <a:buSzPts val="144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pic>
        <p:nvPicPr>
          <p:cNvPr id="419" name="Google Shape;419;g15ffd9a7a3f_0_1015"/>
          <p:cNvPicPr preferRelativeResize="0"/>
          <p:nvPr/>
        </p:nvPicPr>
        <p:blipFill rotWithShape="1">
          <a:blip r:embed="rId2">
            <a:alphaModFix/>
          </a:blip>
          <a:srcRect b="0" l="0" r="0" t="0"/>
          <a:stretch/>
        </p:blipFill>
        <p:spPr>
          <a:xfrm>
            <a:off x="7789331" y="128929"/>
            <a:ext cx="1126003" cy="350899"/>
          </a:xfrm>
          <a:prstGeom prst="rect">
            <a:avLst/>
          </a:prstGeom>
          <a:noFill/>
          <a:ln>
            <a:noFill/>
          </a:ln>
        </p:spPr>
      </p:pic>
      <p:sp>
        <p:nvSpPr>
          <p:cNvPr id="420" name="Google Shape;420;g15ffd9a7a3f_0_1015"/>
          <p:cNvSpPr txBox="1"/>
          <p:nvPr>
            <p:ph idx="11" type="ftr"/>
          </p:nvPr>
        </p:nvSpPr>
        <p:spPr>
          <a:xfrm>
            <a:off x="228666" y="4787900"/>
            <a:ext cx="4114800" cy="1668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Clr>
                <a:schemeClr val="dk1"/>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ull width image ">
  <p:cSld name="Title + full width image ">
    <p:spTree>
      <p:nvGrpSpPr>
        <p:cNvPr id="421" name="Shape 421"/>
        <p:cNvGrpSpPr/>
        <p:nvPr/>
      </p:nvGrpSpPr>
      <p:grpSpPr>
        <a:xfrm>
          <a:off x="0" y="0"/>
          <a:ext cx="0" cy="0"/>
          <a:chOff x="0" y="0"/>
          <a:chExt cx="0" cy="0"/>
        </a:xfrm>
      </p:grpSpPr>
      <p:sp>
        <p:nvSpPr>
          <p:cNvPr id="422" name="Google Shape;422;g15ffd9a7a3f_0_1022"/>
          <p:cNvSpPr txBox="1"/>
          <p:nvPr>
            <p:ph idx="12" type="sldNum"/>
          </p:nvPr>
        </p:nvSpPr>
        <p:spPr>
          <a:xfrm>
            <a:off x="7086601" y="4787900"/>
            <a:ext cx="1828800" cy="1668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23" name="Google Shape;423;g15ffd9a7a3f_0_1022"/>
          <p:cNvSpPr/>
          <p:nvPr>
            <p:ph idx="2" type="pic"/>
          </p:nvPr>
        </p:nvSpPr>
        <p:spPr>
          <a:xfrm>
            <a:off x="0" y="1276350"/>
            <a:ext cx="9144000" cy="3867300"/>
          </a:xfrm>
          <a:prstGeom prst="rect">
            <a:avLst/>
          </a:prstGeom>
          <a:noFill/>
          <a:ln>
            <a:noFill/>
          </a:ln>
        </p:spPr>
      </p:sp>
      <p:sp>
        <p:nvSpPr>
          <p:cNvPr id="424" name="Google Shape;424;g15ffd9a7a3f_0_1022"/>
          <p:cNvSpPr txBox="1"/>
          <p:nvPr>
            <p:ph idx="1" type="body"/>
          </p:nvPr>
        </p:nvSpPr>
        <p:spPr>
          <a:xfrm>
            <a:off x="219456" y="173736"/>
            <a:ext cx="4142100" cy="804600"/>
          </a:xfrm>
          <a:prstGeom prst="rect">
            <a:avLst/>
          </a:prstGeom>
          <a:noFill/>
          <a:ln>
            <a:noFill/>
          </a:ln>
        </p:spPr>
        <p:txBody>
          <a:bodyPr anchorCtr="0" anchor="t" bIns="0" lIns="0" spcFirstLastPara="1" rIns="0" wrap="square" tIns="0">
            <a:noAutofit/>
          </a:bodyPr>
          <a:lstStyle>
            <a:lvl1pPr indent="-228600" lvl="0" marL="457200" rtl="0" algn="l">
              <a:lnSpc>
                <a:spcPct val="110000"/>
              </a:lnSpc>
              <a:spcBef>
                <a:spcPts val="1100"/>
              </a:spcBef>
              <a:spcAft>
                <a:spcPts val="0"/>
              </a:spcAft>
              <a:buSzPts val="1800"/>
              <a:buNone/>
              <a:defRPr sz="2000"/>
            </a:lvl1pPr>
            <a:lvl2pPr indent="-228600" lvl="1" marL="914400" rtl="0" algn="l">
              <a:lnSpc>
                <a:spcPct val="110000"/>
              </a:lnSpc>
              <a:spcBef>
                <a:spcPts val="1100"/>
              </a:spcBef>
              <a:spcAft>
                <a:spcPts val="0"/>
              </a:spcAft>
              <a:buSzPts val="1120"/>
              <a:buNone/>
              <a:defRPr/>
            </a:lvl2pPr>
            <a:lvl3pPr indent="-320039" lvl="2" marL="1371600" rtl="0" algn="l">
              <a:lnSpc>
                <a:spcPct val="110000"/>
              </a:lnSpc>
              <a:spcBef>
                <a:spcPts val="1100"/>
              </a:spcBef>
              <a:spcAft>
                <a:spcPts val="0"/>
              </a:spcAft>
              <a:buSzPts val="1440"/>
              <a:buChar char="•"/>
              <a:defRPr/>
            </a:lvl3pPr>
            <a:lvl4pPr indent="-320039" lvl="3" marL="1828800" rtl="0" algn="l">
              <a:lnSpc>
                <a:spcPct val="110000"/>
              </a:lnSpc>
              <a:spcBef>
                <a:spcPts val="1100"/>
              </a:spcBef>
              <a:spcAft>
                <a:spcPts val="0"/>
              </a:spcAft>
              <a:buSzPts val="1440"/>
              <a:buChar char="–"/>
              <a:defRPr/>
            </a:lvl4pPr>
            <a:lvl5pPr indent="-320039" lvl="4" marL="2286000" rtl="0" algn="l">
              <a:lnSpc>
                <a:spcPct val="110000"/>
              </a:lnSpc>
              <a:spcBef>
                <a:spcPts val="1100"/>
              </a:spcBef>
              <a:spcAft>
                <a:spcPts val="0"/>
              </a:spcAft>
              <a:buSzPts val="144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pic>
        <p:nvPicPr>
          <p:cNvPr id="425" name="Google Shape;425;g15ffd9a7a3f_0_1022"/>
          <p:cNvPicPr preferRelativeResize="0"/>
          <p:nvPr/>
        </p:nvPicPr>
        <p:blipFill rotWithShape="1">
          <a:blip r:embed="rId2">
            <a:alphaModFix/>
          </a:blip>
          <a:srcRect b="0" l="0" r="0" t="0"/>
          <a:stretch/>
        </p:blipFill>
        <p:spPr>
          <a:xfrm>
            <a:off x="7789331" y="128929"/>
            <a:ext cx="1126003" cy="350899"/>
          </a:xfrm>
          <a:prstGeom prst="rect">
            <a:avLst/>
          </a:prstGeom>
          <a:noFill/>
          <a:ln>
            <a:noFill/>
          </a:ln>
        </p:spPr>
      </p:pic>
      <p:sp>
        <p:nvSpPr>
          <p:cNvPr id="426" name="Google Shape;426;g15ffd9a7a3f_0_1022"/>
          <p:cNvSpPr txBox="1"/>
          <p:nvPr>
            <p:ph idx="11" type="ftr"/>
          </p:nvPr>
        </p:nvSpPr>
        <p:spPr>
          <a:xfrm>
            <a:off x="228666" y="4787900"/>
            <a:ext cx="4114800" cy="1668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Clr>
                <a:schemeClr val="dk1"/>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 image">
  <p:cSld name="Title + 1 column + image">
    <p:spTree>
      <p:nvGrpSpPr>
        <p:cNvPr id="81" name="Shape 81"/>
        <p:cNvGrpSpPr/>
        <p:nvPr/>
      </p:nvGrpSpPr>
      <p:grpSpPr>
        <a:xfrm>
          <a:off x="0" y="0"/>
          <a:ext cx="0" cy="0"/>
          <a:chOff x="0" y="0"/>
          <a:chExt cx="0" cy="0"/>
        </a:xfrm>
      </p:grpSpPr>
      <p:sp>
        <p:nvSpPr>
          <p:cNvPr id="82" name="Google Shape;82;p29"/>
          <p:cNvSpPr txBox="1"/>
          <p:nvPr>
            <p:ph type="title"/>
          </p:nvPr>
        </p:nvSpPr>
        <p:spPr>
          <a:xfrm>
            <a:off x="210312" y="201168"/>
            <a:ext cx="4142232" cy="804672"/>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3" name="Google Shape;83;p29"/>
          <p:cNvSpPr txBox="1"/>
          <p:nvPr>
            <p:ph idx="1" type="body"/>
          </p:nvPr>
        </p:nvSpPr>
        <p:spPr>
          <a:xfrm>
            <a:off x="219456" y="1243584"/>
            <a:ext cx="4123944" cy="3252216"/>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100"/>
              </a:spcBef>
              <a:spcAft>
                <a:spcPts val="0"/>
              </a:spcAft>
              <a:buSzPts val="1620"/>
              <a:buNone/>
              <a:defRPr/>
            </a:lvl1pPr>
            <a:lvl2pPr indent="-320040" lvl="1" marL="914400" algn="l">
              <a:lnSpc>
                <a:spcPct val="110000"/>
              </a:lnSpc>
              <a:spcBef>
                <a:spcPts val="1100"/>
              </a:spcBef>
              <a:spcAft>
                <a:spcPts val="0"/>
              </a:spcAft>
              <a:buSzPts val="1440"/>
              <a:buChar char="–"/>
              <a:defRPr/>
            </a:lvl2pPr>
            <a:lvl3pPr indent="-320039" lvl="2" marL="1371600" algn="l">
              <a:lnSpc>
                <a:spcPct val="110000"/>
              </a:lnSpc>
              <a:spcBef>
                <a:spcPts val="1100"/>
              </a:spcBef>
              <a:spcAft>
                <a:spcPts val="0"/>
              </a:spcAft>
              <a:buSzPts val="1440"/>
              <a:buChar char="•"/>
              <a:defRPr/>
            </a:lvl3pPr>
            <a:lvl4pPr indent="-320039" lvl="3" marL="1828800" algn="l">
              <a:lnSpc>
                <a:spcPct val="110000"/>
              </a:lnSpc>
              <a:spcBef>
                <a:spcPts val="1100"/>
              </a:spcBef>
              <a:spcAft>
                <a:spcPts val="0"/>
              </a:spcAft>
              <a:buSzPts val="1440"/>
              <a:buChar char="–"/>
              <a:defRPr/>
            </a:lvl4pPr>
            <a:lvl5pPr indent="-320039" lvl="4" marL="2286000" algn="l">
              <a:lnSpc>
                <a:spcPct val="110000"/>
              </a:lnSpc>
              <a:spcBef>
                <a:spcPts val="1100"/>
              </a:spcBef>
              <a:spcAft>
                <a:spcPts val="0"/>
              </a:spcAft>
              <a:buSzPts val="144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4" name="Google Shape;84;p29"/>
          <p:cNvSpPr/>
          <p:nvPr>
            <p:ph idx="2" type="pic"/>
          </p:nvPr>
        </p:nvSpPr>
        <p:spPr>
          <a:xfrm>
            <a:off x="4572000" y="0"/>
            <a:ext cx="4572000" cy="5143500"/>
          </a:xfrm>
          <a:prstGeom prst="rect">
            <a:avLst/>
          </a:prstGeom>
          <a:noFill/>
          <a:ln>
            <a:noFill/>
          </a:ln>
        </p:spPr>
      </p:sp>
      <p:sp>
        <p:nvSpPr>
          <p:cNvPr id="85" name="Google Shape;85;p29"/>
          <p:cNvSpPr txBox="1"/>
          <p:nvPr>
            <p:ph idx="12" type="sldNum"/>
          </p:nvPr>
        </p:nvSpPr>
        <p:spPr>
          <a:xfrm>
            <a:off x="7086601" y="4787900"/>
            <a:ext cx="1828732" cy="166687"/>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86" name="Google Shape;86;p29"/>
          <p:cNvPicPr preferRelativeResize="0"/>
          <p:nvPr/>
        </p:nvPicPr>
        <p:blipFill rotWithShape="1">
          <a:blip r:embed="rId2">
            <a:alphaModFix/>
          </a:blip>
          <a:srcRect b="0" l="0" r="0" t="0"/>
          <a:stretch/>
        </p:blipFill>
        <p:spPr>
          <a:xfrm>
            <a:off x="7789331" y="128929"/>
            <a:ext cx="1126001" cy="350899"/>
          </a:xfrm>
          <a:prstGeom prst="rect">
            <a:avLst/>
          </a:prstGeom>
          <a:noFill/>
          <a:ln>
            <a:noFill/>
          </a:ln>
        </p:spPr>
      </p:pic>
      <p:sp>
        <p:nvSpPr>
          <p:cNvPr id="87" name="Google Shape;87;p29"/>
          <p:cNvSpPr txBox="1"/>
          <p:nvPr>
            <p:ph idx="11" type="ftr"/>
          </p:nvPr>
        </p:nvSpPr>
        <p:spPr>
          <a:xfrm>
            <a:off x="228666" y="4787900"/>
            <a:ext cx="4114735" cy="166687"/>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content right">
  <p:cSld name="Title + content right">
    <p:spTree>
      <p:nvGrpSpPr>
        <p:cNvPr id="427" name="Shape 427"/>
        <p:cNvGrpSpPr/>
        <p:nvPr/>
      </p:nvGrpSpPr>
      <p:grpSpPr>
        <a:xfrm>
          <a:off x="0" y="0"/>
          <a:ext cx="0" cy="0"/>
          <a:chOff x="0" y="0"/>
          <a:chExt cx="0" cy="0"/>
        </a:xfrm>
      </p:grpSpPr>
      <p:sp>
        <p:nvSpPr>
          <p:cNvPr id="428" name="Google Shape;428;g15ffd9a7a3f_0_1028"/>
          <p:cNvSpPr txBox="1"/>
          <p:nvPr>
            <p:ph type="title"/>
          </p:nvPr>
        </p:nvSpPr>
        <p:spPr>
          <a:xfrm>
            <a:off x="210312" y="201168"/>
            <a:ext cx="4142100" cy="42945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SzPts val="1400"/>
              <a:buNone/>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
        <p:nvSpPr>
          <p:cNvPr id="429" name="Google Shape;429;g15ffd9a7a3f_0_1028"/>
          <p:cNvSpPr txBox="1"/>
          <p:nvPr>
            <p:ph idx="1" type="body"/>
          </p:nvPr>
        </p:nvSpPr>
        <p:spPr>
          <a:xfrm>
            <a:off x="4791456" y="201168"/>
            <a:ext cx="4123800" cy="4294500"/>
          </a:xfrm>
          <a:prstGeom prst="rect">
            <a:avLst/>
          </a:prstGeom>
          <a:noFill/>
          <a:ln>
            <a:noFill/>
          </a:ln>
        </p:spPr>
        <p:txBody>
          <a:bodyPr anchorCtr="0" anchor="t" bIns="0" lIns="0" spcFirstLastPara="1" rIns="0" wrap="square" tIns="0">
            <a:noAutofit/>
          </a:bodyPr>
          <a:lstStyle>
            <a:lvl1pPr indent="-228600" lvl="0" marL="457200" rtl="0" algn="l">
              <a:lnSpc>
                <a:spcPct val="110000"/>
              </a:lnSpc>
              <a:spcBef>
                <a:spcPts val="1100"/>
              </a:spcBef>
              <a:spcAft>
                <a:spcPts val="0"/>
              </a:spcAft>
              <a:buSzPts val="1620"/>
              <a:buNone/>
              <a:defRPr/>
            </a:lvl1pPr>
            <a:lvl2pPr indent="-320040" lvl="1" marL="914400" rtl="0" algn="l">
              <a:lnSpc>
                <a:spcPct val="110000"/>
              </a:lnSpc>
              <a:spcBef>
                <a:spcPts val="1100"/>
              </a:spcBef>
              <a:spcAft>
                <a:spcPts val="0"/>
              </a:spcAft>
              <a:buSzPts val="1440"/>
              <a:buChar char="–"/>
              <a:defRPr/>
            </a:lvl2pPr>
            <a:lvl3pPr indent="-320039" lvl="2" marL="1371600" rtl="0" algn="l">
              <a:lnSpc>
                <a:spcPct val="110000"/>
              </a:lnSpc>
              <a:spcBef>
                <a:spcPts val="1100"/>
              </a:spcBef>
              <a:spcAft>
                <a:spcPts val="0"/>
              </a:spcAft>
              <a:buSzPts val="1440"/>
              <a:buChar char="•"/>
              <a:defRPr/>
            </a:lvl3pPr>
            <a:lvl4pPr indent="-320039" lvl="3" marL="1828800" rtl="0" algn="l">
              <a:lnSpc>
                <a:spcPct val="110000"/>
              </a:lnSpc>
              <a:spcBef>
                <a:spcPts val="1100"/>
              </a:spcBef>
              <a:spcAft>
                <a:spcPts val="0"/>
              </a:spcAft>
              <a:buSzPts val="1440"/>
              <a:buChar char="–"/>
              <a:defRPr/>
            </a:lvl4pPr>
            <a:lvl5pPr indent="-320039" lvl="4" marL="2286000" rtl="0" algn="l">
              <a:lnSpc>
                <a:spcPct val="110000"/>
              </a:lnSpc>
              <a:spcBef>
                <a:spcPts val="1100"/>
              </a:spcBef>
              <a:spcAft>
                <a:spcPts val="0"/>
              </a:spcAft>
              <a:buSzPts val="144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430" name="Google Shape;430;g15ffd9a7a3f_0_1028"/>
          <p:cNvSpPr txBox="1"/>
          <p:nvPr>
            <p:ph idx="12" type="sldNum"/>
          </p:nvPr>
        </p:nvSpPr>
        <p:spPr>
          <a:xfrm>
            <a:off x="7086601" y="4787900"/>
            <a:ext cx="1828800" cy="1668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31" name="Google Shape;431;g15ffd9a7a3f_0_1028"/>
          <p:cNvSpPr txBox="1"/>
          <p:nvPr>
            <p:ph idx="11" type="ftr"/>
          </p:nvPr>
        </p:nvSpPr>
        <p:spPr>
          <a:xfrm>
            <a:off x="228666" y="4787900"/>
            <a:ext cx="4114800" cy="1668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Clr>
                <a:schemeClr val="dk1"/>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1/4 - 3/4)">
  <p:cSld name="Title + 2 columns (1/4 - 3/4)">
    <p:spTree>
      <p:nvGrpSpPr>
        <p:cNvPr id="432" name="Shape 432"/>
        <p:cNvGrpSpPr/>
        <p:nvPr/>
      </p:nvGrpSpPr>
      <p:grpSpPr>
        <a:xfrm>
          <a:off x="0" y="0"/>
          <a:ext cx="0" cy="0"/>
          <a:chOff x="0" y="0"/>
          <a:chExt cx="0" cy="0"/>
        </a:xfrm>
      </p:grpSpPr>
      <p:sp>
        <p:nvSpPr>
          <p:cNvPr id="433" name="Google Shape;433;g15ffd9a7a3f_0_1033"/>
          <p:cNvSpPr txBox="1"/>
          <p:nvPr>
            <p:ph type="title"/>
          </p:nvPr>
        </p:nvSpPr>
        <p:spPr>
          <a:xfrm>
            <a:off x="210312" y="201168"/>
            <a:ext cx="6419100" cy="8046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SzPts val="1400"/>
              <a:buNone/>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
        <p:nvSpPr>
          <p:cNvPr id="434" name="Google Shape;434;g15ffd9a7a3f_0_1033"/>
          <p:cNvSpPr txBox="1"/>
          <p:nvPr>
            <p:ph idx="1" type="body"/>
          </p:nvPr>
        </p:nvSpPr>
        <p:spPr>
          <a:xfrm>
            <a:off x="219456" y="1243584"/>
            <a:ext cx="1837800" cy="3252300"/>
          </a:xfrm>
          <a:prstGeom prst="rect">
            <a:avLst/>
          </a:prstGeom>
          <a:noFill/>
          <a:ln>
            <a:noFill/>
          </a:ln>
        </p:spPr>
        <p:txBody>
          <a:bodyPr anchorCtr="0" anchor="t" bIns="0" lIns="0" spcFirstLastPara="1" rIns="0" wrap="square" tIns="0">
            <a:noAutofit/>
          </a:bodyPr>
          <a:lstStyle>
            <a:lvl1pPr indent="-228600" lvl="0" marL="457200" rtl="0" algn="l">
              <a:lnSpc>
                <a:spcPct val="110000"/>
              </a:lnSpc>
              <a:spcBef>
                <a:spcPts val="1100"/>
              </a:spcBef>
              <a:spcAft>
                <a:spcPts val="0"/>
              </a:spcAft>
              <a:buSzPts val="1620"/>
              <a:buNone/>
              <a:defRPr/>
            </a:lvl1pPr>
            <a:lvl2pPr indent="-320040" lvl="1" marL="914400" rtl="0" algn="l">
              <a:lnSpc>
                <a:spcPct val="110000"/>
              </a:lnSpc>
              <a:spcBef>
                <a:spcPts val="1100"/>
              </a:spcBef>
              <a:spcAft>
                <a:spcPts val="0"/>
              </a:spcAft>
              <a:buSzPts val="1440"/>
              <a:buChar char="–"/>
              <a:defRPr/>
            </a:lvl2pPr>
            <a:lvl3pPr indent="-320039" lvl="2" marL="1371600" rtl="0" algn="l">
              <a:lnSpc>
                <a:spcPct val="110000"/>
              </a:lnSpc>
              <a:spcBef>
                <a:spcPts val="1100"/>
              </a:spcBef>
              <a:spcAft>
                <a:spcPts val="0"/>
              </a:spcAft>
              <a:buSzPts val="1440"/>
              <a:buChar char="•"/>
              <a:defRPr/>
            </a:lvl3pPr>
            <a:lvl4pPr indent="-320039" lvl="3" marL="1828800" rtl="0" algn="l">
              <a:lnSpc>
                <a:spcPct val="110000"/>
              </a:lnSpc>
              <a:spcBef>
                <a:spcPts val="1100"/>
              </a:spcBef>
              <a:spcAft>
                <a:spcPts val="0"/>
              </a:spcAft>
              <a:buSzPts val="1440"/>
              <a:buChar char="–"/>
              <a:defRPr/>
            </a:lvl4pPr>
            <a:lvl5pPr indent="-320039" lvl="4" marL="2286000" rtl="0" algn="l">
              <a:lnSpc>
                <a:spcPct val="110000"/>
              </a:lnSpc>
              <a:spcBef>
                <a:spcPts val="1100"/>
              </a:spcBef>
              <a:spcAft>
                <a:spcPts val="0"/>
              </a:spcAft>
              <a:buSzPts val="144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435" name="Google Shape;435;g15ffd9a7a3f_0_1033"/>
          <p:cNvSpPr txBox="1"/>
          <p:nvPr>
            <p:ph idx="12" type="sldNum"/>
          </p:nvPr>
        </p:nvSpPr>
        <p:spPr>
          <a:xfrm>
            <a:off x="7086601" y="4787900"/>
            <a:ext cx="1828800" cy="1668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36" name="Google Shape;436;g15ffd9a7a3f_0_1033"/>
          <p:cNvSpPr txBox="1"/>
          <p:nvPr>
            <p:ph idx="2" type="body"/>
          </p:nvPr>
        </p:nvSpPr>
        <p:spPr>
          <a:xfrm>
            <a:off x="2505456" y="1243584"/>
            <a:ext cx="6400800" cy="3252300"/>
          </a:xfrm>
          <a:prstGeom prst="rect">
            <a:avLst/>
          </a:prstGeom>
          <a:noFill/>
          <a:ln>
            <a:noFill/>
          </a:ln>
        </p:spPr>
        <p:txBody>
          <a:bodyPr anchorCtr="0" anchor="t" bIns="0" lIns="0" spcFirstLastPara="1" rIns="0" wrap="square" tIns="0">
            <a:noAutofit/>
          </a:bodyPr>
          <a:lstStyle>
            <a:lvl1pPr indent="-228600" lvl="0" marL="457200" rtl="0" algn="l">
              <a:lnSpc>
                <a:spcPct val="110000"/>
              </a:lnSpc>
              <a:spcBef>
                <a:spcPts val="1100"/>
              </a:spcBef>
              <a:spcAft>
                <a:spcPts val="0"/>
              </a:spcAft>
              <a:buSzPts val="1620"/>
              <a:buNone/>
              <a:defRPr/>
            </a:lvl1pPr>
            <a:lvl2pPr indent="-320040" lvl="1" marL="914400" rtl="0" algn="l">
              <a:lnSpc>
                <a:spcPct val="110000"/>
              </a:lnSpc>
              <a:spcBef>
                <a:spcPts val="1100"/>
              </a:spcBef>
              <a:spcAft>
                <a:spcPts val="0"/>
              </a:spcAft>
              <a:buSzPts val="1440"/>
              <a:buChar char="–"/>
              <a:defRPr/>
            </a:lvl2pPr>
            <a:lvl3pPr indent="-320039" lvl="2" marL="1371600" rtl="0" algn="l">
              <a:lnSpc>
                <a:spcPct val="110000"/>
              </a:lnSpc>
              <a:spcBef>
                <a:spcPts val="1100"/>
              </a:spcBef>
              <a:spcAft>
                <a:spcPts val="0"/>
              </a:spcAft>
              <a:buSzPts val="1440"/>
              <a:buChar char="•"/>
              <a:defRPr/>
            </a:lvl3pPr>
            <a:lvl4pPr indent="-320039" lvl="3" marL="1828800" rtl="0" algn="l">
              <a:lnSpc>
                <a:spcPct val="110000"/>
              </a:lnSpc>
              <a:spcBef>
                <a:spcPts val="1100"/>
              </a:spcBef>
              <a:spcAft>
                <a:spcPts val="0"/>
              </a:spcAft>
              <a:buSzPts val="1440"/>
              <a:buChar char="–"/>
              <a:defRPr/>
            </a:lvl4pPr>
            <a:lvl5pPr indent="-320039" lvl="4" marL="2286000" rtl="0" algn="l">
              <a:lnSpc>
                <a:spcPct val="110000"/>
              </a:lnSpc>
              <a:spcBef>
                <a:spcPts val="1100"/>
              </a:spcBef>
              <a:spcAft>
                <a:spcPts val="0"/>
              </a:spcAft>
              <a:buSzPts val="144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pic>
        <p:nvPicPr>
          <p:cNvPr id="437" name="Google Shape;437;g15ffd9a7a3f_0_1033"/>
          <p:cNvPicPr preferRelativeResize="0"/>
          <p:nvPr/>
        </p:nvPicPr>
        <p:blipFill rotWithShape="1">
          <a:blip r:embed="rId2">
            <a:alphaModFix/>
          </a:blip>
          <a:srcRect b="0" l="0" r="0" t="0"/>
          <a:stretch/>
        </p:blipFill>
        <p:spPr>
          <a:xfrm>
            <a:off x="7789331" y="128929"/>
            <a:ext cx="1126003" cy="350899"/>
          </a:xfrm>
          <a:prstGeom prst="rect">
            <a:avLst/>
          </a:prstGeom>
          <a:noFill/>
          <a:ln>
            <a:noFill/>
          </a:ln>
        </p:spPr>
      </p:pic>
      <p:sp>
        <p:nvSpPr>
          <p:cNvPr id="438" name="Google Shape;438;g15ffd9a7a3f_0_1033"/>
          <p:cNvSpPr txBox="1"/>
          <p:nvPr>
            <p:ph idx="11" type="ftr"/>
          </p:nvPr>
        </p:nvSpPr>
        <p:spPr>
          <a:xfrm>
            <a:off x="228666" y="4787900"/>
            <a:ext cx="4114800" cy="1668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Clr>
                <a:schemeClr val="dk1"/>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1/4 - 1/2)">
  <p:cSld name="Title + 3 columns (1/4 - 1/2)">
    <p:spTree>
      <p:nvGrpSpPr>
        <p:cNvPr id="439" name="Shape 439"/>
        <p:cNvGrpSpPr/>
        <p:nvPr/>
      </p:nvGrpSpPr>
      <p:grpSpPr>
        <a:xfrm>
          <a:off x="0" y="0"/>
          <a:ext cx="0" cy="0"/>
          <a:chOff x="0" y="0"/>
          <a:chExt cx="0" cy="0"/>
        </a:xfrm>
      </p:grpSpPr>
      <p:sp>
        <p:nvSpPr>
          <p:cNvPr id="440" name="Google Shape;440;g15ffd9a7a3f_0_1040"/>
          <p:cNvSpPr txBox="1"/>
          <p:nvPr>
            <p:ph type="title"/>
          </p:nvPr>
        </p:nvSpPr>
        <p:spPr>
          <a:xfrm>
            <a:off x="210312" y="201168"/>
            <a:ext cx="6419100" cy="8046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SzPts val="1400"/>
              <a:buNone/>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
        <p:nvSpPr>
          <p:cNvPr id="441" name="Google Shape;441;g15ffd9a7a3f_0_1040"/>
          <p:cNvSpPr txBox="1"/>
          <p:nvPr>
            <p:ph idx="1" type="body"/>
          </p:nvPr>
        </p:nvSpPr>
        <p:spPr>
          <a:xfrm>
            <a:off x="219456" y="1243584"/>
            <a:ext cx="1837800" cy="3252300"/>
          </a:xfrm>
          <a:prstGeom prst="rect">
            <a:avLst/>
          </a:prstGeom>
          <a:noFill/>
          <a:ln>
            <a:noFill/>
          </a:ln>
        </p:spPr>
        <p:txBody>
          <a:bodyPr anchorCtr="0" anchor="t" bIns="0" lIns="0" spcFirstLastPara="1" rIns="0" wrap="square" tIns="0">
            <a:noAutofit/>
          </a:bodyPr>
          <a:lstStyle>
            <a:lvl1pPr indent="-228600" lvl="0" marL="457200" rtl="0" algn="l">
              <a:lnSpc>
                <a:spcPct val="110000"/>
              </a:lnSpc>
              <a:spcBef>
                <a:spcPts val="1100"/>
              </a:spcBef>
              <a:spcAft>
                <a:spcPts val="0"/>
              </a:spcAft>
              <a:buSzPts val="1620"/>
              <a:buNone/>
              <a:defRPr/>
            </a:lvl1pPr>
            <a:lvl2pPr indent="-320040" lvl="1" marL="914400" rtl="0" algn="l">
              <a:lnSpc>
                <a:spcPct val="110000"/>
              </a:lnSpc>
              <a:spcBef>
                <a:spcPts val="1100"/>
              </a:spcBef>
              <a:spcAft>
                <a:spcPts val="0"/>
              </a:spcAft>
              <a:buSzPts val="1440"/>
              <a:buChar char="–"/>
              <a:defRPr/>
            </a:lvl2pPr>
            <a:lvl3pPr indent="-320039" lvl="2" marL="1371600" rtl="0" algn="l">
              <a:lnSpc>
                <a:spcPct val="110000"/>
              </a:lnSpc>
              <a:spcBef>
                <a:spcPts val="1100"/>
              </a:spcBef>
              <a:spcAft>
                <a:spcPts val="0"/>
              </a:spcAft>
              <a:buSzPts val="1440"/>
              <a:buChar char="•"/>
              <a:defRPr/>
            </a:lvl3pPr>
            <a:lvl4pPr indent="-320039" lvl="3" marL="1828800" rtl="0" algn="l">
              <a:lnSpc>
                <a:spcPct val="110000"/>
              </a:lnSpc>
              <a:spcBef>
                <a:spcPts val="1100"/>
              </a:spcBef>
              <a:spcAft>
                <a:spcPts val="0"/>
              </a:spcAft>
              <a:buSzPts val="1440"/>
              <a:buChar char="–"/>
              <a:defRPr/>
            </a:lvl4pPr>
            <a:lvl5pPr indent="-320039" lvl="4" marL="2286000" rtl="0" algn="l">
              <a:lnSpc>
                <a:spcPct val="110000"/>
              </a:lnSpc>
              <a:spcBef>
                <a:spcPts val="1100"/>
              </a:spcBef>
              <a:spcAft>
                <a:spcPts val="0"/>
              </a:spcAft>
              <a:buSzPts val="144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442" name="Google Shape;442;g15ffd9a7a3f_0_1040"/>
          <p:cNvSpPr txBox="1"/>
          <p:nvPr>
            <p:ph idx="2" type="body"/>
          </p:nvPr>
        </p:nvSpPr>
        <p:spPr>
          <a:xfrm>
            <a:off x="2505456" y="1243584"/>
            <a:ext cx="1837800" cy="3252300"/>
          </a:xfrm>
          <a:prstGeom prst="rect">
            <a:avLst/>
          </a:prstGeom>
          <a:noFill/>
          <a:ln>
            <a:noFill/>
          </a:ln>
        </p:spPr>
        <p:txBody>
          <a:bodyPr anchorCtr="0" anchor="t" bIns="0" lIns="0" spcFirstLastPara="1" rIns="0" wrap="square" tIns="0">
            <a:noAutofit/>
          </a:bodyPr>
          <a:lstStyle>
            <a:lvl1pPr indent="-228600" lvl="0" marL="457200" rtl="0" algn="l">
              <a:lnSpc>
                <a:spcPct val="110000"/>
              </a:lnSpc>
              <a:spcBef>
                <a:spcPts val="1100"/>
              </a:spcBef>
              <a:spcAft>
                <a:spcPts val="0"/>
              </a:spcAft>
              <a:buSzPts val="1620"/>
              <a:buNone/>
              <a:defRPr/>
            </a:lvl1pPr>
            <a:lvl2pPr indent="-320040" lvl="1" marL="914400" rtl="0" algn="l">
              <a:lnSpc>
                <a:spcPct val="110000"/>
              </a:lnSpc>
              <a:spcBef>
                <a:spcPts val="1100"/>
              </a:spcBef>
              <a:spcAft>
                <a:spcPts val="0"/>
              </a:spcAft>
              <a:buSzPts val="1440"/>
              <a:buChar char="–"/>
              <a:defRPr/>
            </a:lvl2pPr>
            <a:lvl3pPr indent="-320039" lvl="2" marL="1371600" rtl="0" algn="l">
              <a:lnSpc>
                <a:spcPct val="110000"/>
              </a:lnSpc>
              <a:spcBef>
                <a:spcPts val="1100"/>
              </a:spcBef>
              <a:spcAft>
                <a:spcPts val="0"/>
              </a:spcAft>
              <a:buSzPts val="1440"/>
              <a:buChar char="•"/>
              <a:defRPr/>
            </a:lvl3pPr>
            <a:lvl4pPr indent="-320039" lvl="3" marL="1828800" rtl="0" algn="l">
              <a:lnSpc>
                <a:spcPct val="110000"/>
              </a:lnSpc>
              <a:spcBef>
                <a:spcPts val="1100"/>
              </a:spcBef>
              <a:spcAft>
                <a:spcPts val="0"/>
              </a:spcAft>
              <a:buSzPts val="1440"/>
              <a:buChar char="–"/>
              <a:defRPr/>
            </a:lvl4pPr>
            <a:lvl5pPr indent="-320039" lvl="4" marL="2286000" rtl="0" algn="l">
              <a:lnSpc>
                <a:spcPct val="110000"/>
              </a:lnSpc>
              <a:spcBef>
                <a:spcPts val="1100"/>
              </a:spcBef>
              <a:spcAft>
                <a:spcPts val="0"/>
              </a:spcAft>
              <a:buSzPts val="144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443" name="Google Shape;443;g15ffd9a7a3f_0_1040"/>
          <p:cNvSpPr txBox="1"/>
          <p:nvPr>
            <p:ph idx="12" type="sldNum"/>
          </p:nvPr>
        </p:nvSpPr>
        <p:spPr>
          <a:xfrm>
            <a:off x="7086601" y="4787900"/>
            <a:ext cx="1828800" cy="1668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44" name="Google Shape;444;g15ffd9a7a3f_0_1040"/>
          <p:cNvSpPr txBox="1"/>
          <p:nvPr>
            <p:ph idx="3" type="body"/>
          </p:nvPr>
        </p:nvSpPr>
        <p:spPr>
          <a:xfrm>
            <a:off x="4791456" y="1243584"/>
            <a:ext cx="4142100" cy="3279600"/>
          </a:xfrm>
          <a:prstGeom prst="rect">
            <a:avLst/>
          </a:prstGeom>
          <a:noFill/>
          <a:ln>
            <a:noFill/>
          </a:ln>
        </p:spPr>
        <p:txBody>
          <a:bodyPr anchorCtr="0" anchor="t" bIns="0" lIns="0" spcFirstLastPara="1" rIns="0" wrap="square" tIns="0">
            <a:noAutofit/>
          </a:bodyPr>
          <a:lstStyle>
            <a:lvl1pPr indent="-228600" lvl="0" marL="457200" rtl="0" algn="l">
              <a:lnSpc>
                <a:spcPct val="110000"/>
              </a:lnSpc>
              <a:spcBef>
                <a:spcPts val="1100"/>
              </a:spcBef>
              <a:spcAft>
                <a:spcPts val="0"/>
              </a:spcAft>
              <a:buSzPts val="1260"/>
              <a:buNone/>
              <a:defRPr sz="1400"/>
            </a:lvl1pPr>
            <a:lvl2pPr indent="-320040" lvl="1" marL="914400" rtl="0" algn="l">
              <a:lnSpc>
                <a:spcPct val="110000"/>
              </a:lnSpc>
              <a:spcBef>
                <a:spcPts val="1100"/>
              </a:spcBef>
              <a:spcAft>
                <a:spcPts val="0"/>
              </a:spcAft>
              <a:buSzPts val="1440"/>
              <a:buChar char="–"/>
              <a:defRPr/>
            </a:lvl2pPr>
            <a:lvl3pPr indent="-320039" lvl="2" marL="1371600" rtl="0" algn="l">
              <a:lnSpc>
                <a:spcPct val="110000"/>
              </a:lnSpc>
              <a:spcBef>
                <a:spcPts val="1100"/>
              </a:spcBef>
              <a:spcAft>
                <a:spcPts val="0"/>
              </a:spcAft>
              <a:buSzPts val="1440"/>
              <a:buChar char="•"/>
              <a:defRPr/>
            </a:lvl3pPr>
            <a:lvl4pPr indent="-320039" lvl="3" marL="1828800" rtl="0" algn="l">
              <a:lnSpc>
                <a:spcPct val="110000"/>
              </a:lnSpc>
              <a:spcBef>
                <a:spcPts val="1100"/>
              </a:spcBef>
              <a:spcAft>
                <a:spcPts val="0"/>
              </a:spcAft>
              <a:buSzPts val="1440"/>
              <a:buChar char="–"/>
              <a:defRPr/>
            </a:lvl4pPr>
            <a:lvl5pPr indent="-320039" lvl="4" marL="2286000" rtl="0" algn="l">
              <a:lnSpc>
                <a:spcPct val="110000"/>
              </a:lnSpc>
              <a:spcBef>
                <a:spcPts val="1100"/>
              </a:spcBef>
              <a:spcAft>
                <a:spcPts val="0"/>
              </a:spcAft>
              <a:buSzPts val="144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pic>
        <p:nvPicPr>
          <p:cNvPr id="445" name="Google Shape;445;g15ffd9a7a3f_0_1040"/>
          <p:cNvPicPr preferRelativeResize="0"/>
          <p:nvPr/>
        </p:nvPicPr>
        <p:blipFill rotWithShape="1">
          <a:blip r:embed="rId2">
            <a:alphaModFix/>
          </a:blip>
          <a:srcRect b="0" l="0" r="0" t="0"/>
          <a:stretch/>
        </p:blipFill>
        <p:spPr>
          <a:xfrm>
            <a:off x="7789331" y="128929"/>
            <a:ext cx="1126003" cy="350899"/>
          </a:xfrm>
          <a:prstGeom prst="rect">
            <a:avLst/>
          </a:prstGeom>
          <a:noFill/>
          <a:ln>
            <a:noFill/>
          </a:ln>
        </p:spPr>
      </p:pic>
      <p:sp>
        <p:nvSpPr>
          <p:cNvPr id="446" name="Google Shape;446;g15ffd9a7a3f_0_1040"/>
          <p:cNvSpPr txBox="1"/>
          <p:nvPr>
            <p:ph idx="11" type="ftr"/>
          </p:nvPr>
        </p:nvSpPr>
        <p:spPr>
          <a:xfrm>
            <a:off x="228666" y="4787900"/>
            <a:ext cx="4114800" cy="1668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Clr>
                <a:schemeClr val="dk1"/>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4 columns (1/4)">
  <p:cSld name="Title + 4 columns (1/4)">
    <p:spTree>
      <p:nvGrpSpPr>
        <p:cNvPr id="447" name="Shape 447"/>
        <p:cNvGrpSpPr/>
        <p:nvPr/>
      </p:nvGrpSpPr>
      <p:grpSpPr>
        <a:xfrm>
          <a:off x="0" y="0"/>
          <a:ext cx="0" cy="0"/>
          <a:chOff x="0" y="0"/>
          <a:chExt cx="0" cy="0"/>
        </a:xfrm>
      </p:grpSpPr>
      <p:sp>
        <p:nvSpPr>
          <p:cNvPr id="448" name="Google Shape;448;g15ffd9a7a3f_0_1048"/>
          <p:cNvSpPr txBox="1"/>
          <p:nvPr>
            <p:ph type="title"/>
          </p:nvPr>
        </p:nvSpPr>
        <p:spPr>
          <a:xfrm>
            <a:off x="210312" y="201168"/>
            <a:ext cx="6419100" cy="8046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SzPts val="1400"/>
              <a:buNone/>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
        <p:nvSpPr>
          <p:cNvPr id="449" name="Google Shape;449;g15ffd9a7a3f_0_1048"/>
          <p:cNvSpPr txBox="1"/>
          <p:nvPr>
            <p:ph idx="1" type="body"/>
          </p:nvPr>
        </p:nvSpPr>
        <p:spPr>
          <a:xfrm>
            <a:off x="219456" y="1243584"/>
            <a:ext cx="1837800" cy="3252300"/>
          </a:xfrm>
          <a:prstGeom prst="rect">
            <a:avLst/>
          </a:prstGeom>
          <a:noFill/>
          <a:ln>
            <a:noFill/>
          </a:ln>
        </p:spPr>
        <p:txBody>
          <a:bodyPr anchorCtr="0" anchor="t" bIns="0" lIns="0" spcFirstLastPara="1" rIns="0" wrap="square" tIns="0">
            <a:noAutofit/>
          </a:bodyPr>
          <a:lstStyle>
            <a:lvl1pPr indent="-228600" lvl="0" marL="457200" rtl="0" algn="l">
              <a:lnSpc>
                <a:spcPct val="110000"/>
              </a:lnSpc>
              <a:spcBef>
                <a:spcPts val="1100"/>
              </a:spcBef>
              <a:spcAft>
                <a:spcPts val="0"/>
              </a:spcAft>
              <a:buSzPts val="1620"/>
              <a:buNone/>
              <a:defRPr/>
            </a:lvl1pPr>
            <a:lvl2pPr indent="-320040" lvl="1" marL="914400" rtl="0" algn="l">
              <a:lnSpc>
                <a:spcPct val="110000"/>
              </a:lnSpc>
              <a:spcBef>
                <a:spcPts val="1100"/>
              </a:spcBef>
              <a:spcAft>
                <a:spcPts val="0"/>
              </a:spcAft>
              <a:buSzPts val="1440"/>
              <a:buChar char="–"/>
              <a:defRPr/>
            </a:lvl2pPr>
            <a:lvl3pPr indent="-320039" lvl="2" marL="1371600" rtl="0" algn="l">
              <a:lnSpc>
                <a:spcPct val="110000"/>
              </a:lnSpc>
              <a:spcBef>
                <a:spcPts val="1100"/>
              </a:spcBef>
              <a:spcAft>
                <a:spcPts val="0"/>
              </a:spcAft>
              <a:buSzPts val="1440"/>
              <a:buChar char="•"/>
              <a:defRPr/>
            </a:lvl3pPr>
            <a:lvl4pPr indent="-320039" lvl="3" marL="1828800" rtl="0" algn="l">
              <a:lnSpc>
                <a:spcPct val="110000"/>
              </a:lnSpc>
              <a:spcBef>
                <a:spcPts val="1100"/>
              </a:spcBef>
              <a:spcAft>
                <a:spcPts val="0"/>
              </a:spcAft>
              <a:buSzPts val="1440"/>
              <a:buChar char="–"/>
              <a:defRPr/>
            </a:lvl4pPr>
            <a:lvl5pPr indent="-320039" lvl="4" marL="2286000" rtl="0" algn="l">
              <a:lnSpc>
                <a:spcPct val="110000"/>
              </a:lnSpc>
              <a:spcBef>
                <a:spcPts val="1100"/>
              </a:spcBef>
              <a:spcAft>
                <a:spcPts val="0"/>
              </a:spcAft>
              <a:buSzPts val="144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450" name="Google Shape;450;g15ffd9a7a3f_0_1048"/>
          <p:cNvSpPr txBox="1"/>
          <p:nvPr>
            <p:ph idx="2" type="body"/>
          </p:nvPr>
        </p:nvSpPr>
        <p:spPr>
          <a:xfrm>
            <a:off x="2505456" y="1243584"/>
            <a:ext cx="1837800" cy="3252300"/>
          </a:xfrm>
          <a:prstGeom prst="rect">
            <a:avLst/>
          </a:prstGeom>
          <a:noFill/>
          <a:ln>
            <a:noFill/>
          </a:ln>
        </p:spPr>
        <p:txBody>
          <a:bodyPr anchorCtr="0" anchor="t" bIns="0" lIns="0" spcFirstLastPara="1" rIns="0" wrap="square" tIns="0">
            <a:noAutofit/>
          </a:bodyPr>
          <a:lstStyle>
            <a:lvl1pPr indent="-228600" lvl="0" marL="457200" rtl="0" algn="l">
              <a:lnSpc>
                <a:spcPct val="110000"/>
              </a:lnSpc>
              <a:spcBef>
                <a:spcPts val="1100"/>
              </a:spcBef>
              <a:spcAft>
                <a:spcPts val="0"/>
              </a:spcAft>
              <a:buSzPts val="1620"/>
              <a:buNone/>
              <a:defRPr/>
            </a:lvl1pPr>
            <a:lvl2pPr indent="-320040" lvl="1" marL="914400" rtl="0" algn="l">
              <a:lnSpc>
                <a:spcPct val="110000"/>
              </a:lnSpc>
              <a:spcBef>
                <a:spcPts val="1100"/>
              </a:spcBef>
              <a:spcAft>
                <a:spcPts val="0"/>
              </a:spcAft>
              <a:buSzPts val="1440"/>
              <a:buChar char="–"/>
              <a:defRPr/>
            </a:lvl2pPr>
            <a:lvl3pPr indent="-320039" lvl="2" marL="1371600" rtl="0" algn="l">
              <a:lnSpc>
                <a:spcPct val="110000"/>
              </a:lnSpc>
              <a:spcBef>
                <a:spcPts val="1100"/>
              </a:spcBef>
              <a:spcAft>
                <a:spcPts val="0"/>
              </a:spcAft>
              <a:buSzPts val="1440"/>
              <a:buChar char="•"/>
              <a:defRPr/>
            </a:lvl3pPr>
            <a:lvl4pPr indent="-320039" lvl="3" marL="1828800" rtl="0" algn="l">
              <a:lnSpc>
                <a:spcPct val="110000"/>
              </a:lnSpc>
              <a:spcBef>
                <a:spcPts val="1100"/>
              </a:spcBef>
              <a:spcAft>
                <a:spcPts val="0"/>
              </a:spcAft>
              <a:buSzPts val="1440"/>
              <a:buChar char="–"/>
              <a:defRPr/>
            </a:lvl4pPr>
            <a:lvl5pPr indent="-320039" lvl="4" marL="2286000" rtl="0" algn="l">
              <a:lnSpc>
                <a:spcPct val="110000"/>
              </a:lnSpc>
              <a:spcBef>
                <a:spcPts val="1100"/>
              </a:spcBef>
              <a:spcAft>
                <a:spcPts val="0"/>
              </a:spcAft>
              <a:buSzPts val="144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451" name="Google Shape;451;g15ffd9a7a3f_0_1048"/>
          <p:cNvSpPr txBox="1"/>
          <p:nvPr>
            <p:ph idx="3" type="body"/>
          </p:nvPr>
        </p:nvSpPr>
        <p:spPr>
          <a:xfrm>
            <a:off x="4791456" y="1243584"/>
            <a:ext cx="1837800" cy="3252300"/>
          </a:xfrm>
          <a:prstGeom prst="rect">
            <a:avLst/>
          </a:prstGeom>
          <a:noFill/>
          <a:ln>
            <a:noFill/>
          </a:ln>
        </p:spPr>
        <p:txBody>
          <a:bodyPr anchorCtr="0" anchor="t" bIns="0" lIns="0" spcFirstLastPara="1" rIns="0" wrap="square" tIns="0">
            <a:noAutofit/>
          </a:bodyPr>
          <a:lstStyle>
            <a:lvl1pPr indent="-228600" lvl="0" marL="457200" rtl="0" algn="l">
              <a:lnSpc>
                <a:spcPct val="110000"/>
              </a:lnSpc>
              <a:spcBef>
                <a:spcPts val="1100"/>
              </a:spcBef>
              <a:spcAft>
                <a:spcPts val="0"/>
              </a:spcAft>
              <a:buSzPts val="1620"/>
              <a:buNone/>
              <a:defRPr/>
            </a:lvl1pPr>
            <a:lvl2pPr indent="-320040" lvl="1" marL="914400" rtl="0" algn="l">
              <a:lnSpc>
                <a:spcPct val="110000"/>
              </a:lnSpc>
              <a:spcBef>
                <a:spcPts val="1100"/>
              </a:spcBef>
              <a:spcAft>
                <a:spcPts val="0"/>
              </a:spcAft>
              <a:buSzPts val="1440"/>
              <a:buChar char="–"/>
              <a:defRPr/>
            </a:lvl2pPr>
            <a:lvl3pPr indent="-320039" lvl="2" marL="1371600" rtl="0" algn="l">
              <a:lnSpc>
                <a:spcPct val="110000"/>
              </a:lnSpc>
              <a:spcBef>
                <a:spcPts val="1100"/>
              </a:spcBef>
              <a:spcAft>
                <a:spcPts val="0"/>
              </a:spcAft>
              <a:buSzPts val="1440"/>
              <a:buChar char="•"/>
              <a:defRPr/>
            </a:lvl3pPr>
            <a:lvl4pPr indent="-320039" lvl="3" marL="1828800" rtl="0" algn="l">
              <a:lnSpc>
                <a:spcPct val="110000"/>
              </a:lnSpc>
              <a:spcBef>
                <a:spcPts val="1100"/>
              </a:spcBef>
              <a:spcAft>
                <a:spcPts val="0"/>
              </a:spcAft>
              <a:buSzPts val="1440"/>
              <a:buChar char="–"/>
              <a:defRPr/>
            </a:lvl4pPr>
            <a:lvl5pPr indent="-320039" lvl="4" marL="2286000" rtl="0" algn="l">
              <a:lnSpc>
                <a:spcPct val="110000"/>
              </a:lnSpc>
              <a:spcBef>
                <a:spcPts val="1100"/>
              </a:spcBef>
              <a:spcAft>
                <a:spcPts val="0"/>
              </a:spcAft>
              <a:buSzPts val="144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452" name="Google Shape;452;g15ffd9a7a3f_0_1048"/>
          <p:cNvSpPr txBox="1"/>
          <p:nvPr>
            <p:ph idx="4" type="body"/>
          </p:nvPr>
        </p:nvSpPr>
        <p:spPr>
          <a:xfrm>
            <a:off x="7086600" y="1243584"/>
            <a:ext cx="1837800" cy="3252300"/>
          </a:xfrm>
          <a:prstGeom prst="rect">
            <a:avLst/>
          </a:prstGeom>
          <a:noFill/>
          <a:ln>
            <a:noFill/>
          </a:ln>
        </p:spPr>
        <p:txBody>
          <a:bodyPr anchorCtr="0" anchor="t" bIns="0" lIns="0" spcFirstLastPara="1" rIns="0" wrap="square" tIns="0">
            <a:noAutofit/>
          </a:bodyPr>
          <a:lstStyle>
            <a:lvl1pPr indent="-228600" lvl="0" marL="457200" rtl="0" algn="l">
              <a:lnSpc>
                <a:spcPct val="110000"/>
              </a:lnSpc>
              <a:spcBef>
                <a:spcPts val="1100"/>
              </a:spcBef>
              <a:spcAft>
                <a:spcPts val="0"/>
              </a:spcAft>
              <a:buSzPts val="1620"/>
              <a:buNone/>
              <a:defRPr/>
            </a:lvl1pPr>
            <a:lvl2pPr indent="-320040" lvl="1" marL="914400" rtl="0" algn="l">
              <a:lnSpc>
                <a:spcPct val="110000"/>
              </a:lnSpc>
              <a:spcBef>
                <a:spcPts val="1100"/>
              </a:spcBef>
              <a:spcAft>
                <a:spcPts val="0"/>
              </a:spcAft>
              <a:buSzPts val="1440"/>
              <a:buChar char="–"/>
              <a:defRPr/>
            </a:lvl2pPr>
            <a:lvl3pPr indent="-320039" lvl="2" marL="1371600" rtl="0" algn="l">
              <a:lnSpc>
                <a:spcPct val="110000"/>
              </a:lnSpc>
              <a:spcBef>
                <a:spcPts val="1100"/>
              </a:spcBef>
              <a:spcAft>
                <a:spcPts val="0"/>
              </a:spcAft>
              <a:buSzPts val="1440"/>
              <a:buChar char="•"/>
              <a:defRPr/>
            </a:lvl3pPr>
            <a:lvl4pPr indent="-320039" lvl="3" marL="1828800" rtl="0" algn="l">
              <a:lnSpc>
                <a:spcPct val="110000"/>
              </a:lnSpc>
              <a:spcBef>
                <a:spcPts val="1100"/>
              </a:spcBef>
              <a:spcAft>
                <a:spcPts val="0"/>
              </a:spcAft>
              <a:buSzPts val="1440"/>
              <a:buChar char="–"/>
              <a:defRPr/>
            </a:lvl4pPr>
            <a:lvl5pPr indent="-320039" lvl="4" marL="2286000" rtl="0" algn="l">
              <a:lnSpc>
                <a:spcPct val="110000"/>
              </a:lnSpc>
              <a:spcBef>
                <a:spcPts val="1100"/>
              </a:spcBef>
              <a:spcAft>
                <a:spcPts val="0"/>
              </a:spcAft>
              <a:buSzPts val="144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453" name="Google Shape;453;g15ffd9a7a3f_0_1048"/>
          <p:cNvSpPr txBox="1"/>
          <p:nvPr>
            <p:ph idx="12" type="sldNum"/>
          </p:nvPr>
        </p:nvSpPr>
        <p:spPr>
          <a:xfrm>
            <a:off x="7086601" y="4787900"/>
            <a:ext cx="1828800" cy="1668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454" name="Google Shape;454;g15ffd9a7a3f_0_1048"/>
          <p:cNvPicPr preferRelativeResize="0"/>
          <p:nvPr/>
        </p:nvPicPr>
        <p:blipFill rotWithShape="1">
          <a:blip r:embed="rId2">
            <a:alphaModFix/>
          </a:blip>
          <a:srcRect b="0" l="0" r="0" t="0"/>
          <a:stretch/>
        </p:blipFill>
        <p:spPr>
          <a:xfrm>
            <a:off x="7789331" y="128929"/>
            <a:ext cx="1126003" cy="350899"/>
          </a:xfrm>
          <a:prstGeom prst="rect">
            <a:avLst/>
          </a:prstGeom>
          <a:noFill/>
          <a:ln>
            <a:noFill/>
          </a:ln>
        </p:spPr>
      </p:pic>
      <p:sp>
        <p:nvSpPr>
          <p:cNvPr id="455" name="Google Shape;455;g15ffd9a7a3f_0_1048"/>
          <p:cNvSpPr txBox="1"/>
          <p:nvPr>
            <p:ph idx="11" type="ftr"/>
          </p:nvPr>
        </p:nvSpPr>
        <p:spPr>
          <a:xfrm>
            <a:off x="228666" y="4787900"/>
            <a:ext cx="4114800" cy="1668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Clr>
                <a:schemeClr val="dk1"/>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4 columns (with numbers)">
  <p:cSld name="Title + 4 columns (with numbers)">
    <p:spTree>
      <p:nvGrpSpPr>
        <p:cNvPr id="456" name="Shape 456"/>
        <p:cNvGrpSpPr/>
        <p:nvPr/>
      </p:nvGrpSpPr>
      <p:grpSpPr>
        <a:xfrm>
          <a:off x="0" y="0"/>
          <a:ext cx="0" cy="0"/>
          <a:chOff x="0" y="0"/>
          <a:chExt cx="0" cy="0"/>
        </a:xfrm>
      </p:grpSpPr>
      <p:sp>
        <p:nvSpPr>
          <p:cNvPr id="457" name="Google Shape;457;g15ffd9a7a3f_0_1057"/>
          <p:cNvSpPr txBox="1"/>
          <p:nvPr>
            <p:ph type="title"/>
          </p:nvPr>
        </p:nvSpPr>
        <p:spPr>
          <a:xfrm>
            <a:off x="210312" y="201168"/>
            <a:ext cx="6876300" cy="8046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SzPts val="1400"/>
              <a:buNone/>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
        <p:nvSpPr>
          <p:cNvPr id="458" name="Google Shape;458;g15ffd9a7a3f_0_1057"/>
          <p:cNvSpPr txBox="1"/>
          <p:nvPr>
            <p:ph idx="1" type="body"/>
          </p:nvPr>
        </p:nvSpPr>
        <p:spPr>
          <a:xfrm>
            <a:off x="219456" y="1929384"/>
            <a:ext cx="1837800" cy="2385000"/>
          </a:xfrm>
          <a:prstGeom prst="rect">
            <a:avLst/>
          </a:prstGeom>
          <a:noFill/>
          <a:ln>
            <a:noFill/>
          </a:ln>
        </p:spPr>
        <p:txBody>
          <a:bodyPr anchorCtr="0" anchor="t" bIns="0" lIns="0" spcFirstLastPara="1" rIns="0" wrap="square" tIns="0">
            <a:noAutofit/>
          </a:bodyPr>
          <a:lstStyle>
            <a:lvl1pPr indent="-228600" lvl="0" marL="457200" rtl="0" algn="l">
              <a:lnSpc>
                <a:spcPct val="110000"/>
              </a:lnSpc>
              <a:spcBef>
                <a:spcPts val="1100"/>
              </a:spcBef>
              <a:spcAft>
                <a:spcPts val="0"/>
              </a:spcAft>
              <a:buSzPts val="1620"/>
              <a:buNone/>
              <a:defRPr/>
            </a:lvl1pPr>
            <a:lvl2pPr indent="-320040" lvl="1" marL="914400" rtl="0" algn="l">
              <a:lnSpc>
                <a:spcPct val="110000"/>
              </a:lnSpc>
              <a:spcBef>
                <a:spcPts val="1100"/>
              </a:spcBef>
              <a:spcAft>
                <a:spcPts val="0"/>
              </a:spcAft>
              <a:buSzPts val="1440"/>
              <a:buChar char="–"/>
              <a:defRPr/>
            </a:lvl2pPr>
            <a:lvl3pPr indent="-320039" lvl="2" marL="1371600" rtl="0" algn="l">
              <a:lnSpc>
                <a:spcPct val="110000"/>
              </a:lnSpc>
              <a:spcBef>
                <a:spcPts val="1100"/>
              </a:spcBef>
              <a:spcAft>
                <a:spcPts val="0"/>
              </a:spcAft>
              <a:buSzPts val="1440"/>
              <a:buChar char="•"/>
              <a:defRPr/>
            </a:lvl3pPr>
            <a:lvl4pPr indent="-320039" lvl="3" marL="1828800" rtl="0" algn="l">
              <a:lnSpc>
                <a:spcPct val="110000"/>
              </a:lnSpc>
              <a:spcBef>
                <a:spcPts val="1100"/>
              </a:spcBef>
              <a:spcAft>
                <a:spcPts val="0"/>
              </a:spcAft>
              <a:buSzPts val="1440"/>
              <a:buChar char="–"/>
              <a:defRPr/>
            </a:lvl4pPr>
            <a:lvl5pPr indent="-320039" lvl="4" marL="2286000" rtl="0" algn="l">
              <a:lnSpc>
                <a:spcPct val="110000"/>
              </a:lnSpc>
              <a:spcBef>
                <a:spcPts val="1100"/>
              </a:spcBef>
              <a:spcAft>
                <a:spcPts val="0"/>
              </a:spcAft>
              <a:buSzPts val="144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459" name="Google Shape;459;g15ffd9a7a3f_0_1057"/>
          <p:cNvSpPr txBox="1"/>
          <p:nvPr>
            <p:ph idx="2" type="body"/>
          </p:nvPr>
        </p:nvSpPr>
        <p:spPr>
          <a:xfrm>
            <a:off x="2500884" y="1930400"/>
            <a:ext cx="1837800" cy="2385000"/>
          </a:xfrm>
          <a:prstGeom prst="rect">
            <a:avLst/>
          </a:prstGeom>
          <a:noFill/>
          <a:ln>
            <a:noFill/>
          </a:ln>
        </p:spPr>
        <p:txBody>
          <a:bodyPr anchorCtr="0" anchor="t" bIns="0" lIns="0" spcFirstLastPara="1" rIns="0" wrap="square" tIns="0">
            <a:noAutofit/>
          </a:bodyPr>
          <a:lstStyle>
            <a:lvl1pPr indent="-228600" lvl="0" marL="457200" rtl="0" algn="l">
              <a:lnSpc>
                <a:spcPct val="110000"/>
              </a:lnSpc>
              <a:spcBef>
                <a:spcPts val="1100"/>
              </a:spcBef>
              <a:spcAft>
                <a:spcPts val="0"/>
              </a:spcAft>
              <a:buSzPts val="1620"/>
              <a:buNone/>
              <a:defRPr/>
            </a:lvl1pPr>
            <a:lvl2pPr indent="-320040" lvl="1" marL="914400" rtl="0" algn="l">
              <a:lnSpc>
                <a:spcPct val="110000"/>
              </a:lnSpc>
              <a:spcBef>
                <a:spcPts val="1100"/>
              </a:spcBef>
              <a:spcAft>
                <a:spcPts val="0"/>
              </a:spcAft>
              <a:buSzPts val="1440"/>
              <a:buChar char="–"/>
              <a:defRPr/>
            </a:lvl2pPr>
            <a:lvl3pPr indent="-320039" lvl="2" marL="1371600" rtl="0" algn="l">
              <a:lnSpc>
                <a:spcPct val="110000"/>
              </a:lnSpc>
              <a:spcBef>
                <a:spcPts val="1100"/>
              </a:spcBef>
              <a:spcAft>
                <a:spcPts val="0"/>
              </a:spcAft>
              <a:buSzPts val="1440"/>
              <a:buChar char="•"/>
              <a:defRPr/>
            </a:lvl3pPr>
            <a:lvl4pPr indent="-320039" lvl="3" marL="1828800" rtl="0" algn="l">
              <a:lnSpc>
                <a:spcPct val="110000"/>
              </a:lnSpc>
              <a:spcBef>
                <a:spcPts val="1100"/>
              </a:spcBef>
              <a:spcAft>
                <a:spcPts val="0"/>
              </a:spcAft>
              <a:buSzPts val="1440"/>
              <a:buChar char="–"/>
              <a:defRPr/>
            </a:lvl4pPr>
            <a:lvl5pPr indent="-320039" lvl="4" marL="2286000" rtl="0" algn="l">
              <a:lnSpc>
                <a:spcPct val="110000"/>
              </a:lnSpc>
              <a:spcBef>
                <a:spcPts val="1100"/>
              </a:spcBef>
              <a:spcAft>
                <a:spcPts val="0"/>
              </a:spcAft>
              <a:buSzPts val="144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460" name="Google Shape;460;g15ffd9a7a3f_0_1057"/>
          <p:cNvSpPr txBox="1"/>
          <p:nvPr>
            <p:ph idx="3" type="body"/>
          </p:nvPr>
        </p:nvSpPr>
        <p:spPr>
          <a:xfrm>
            <a:off x="4791456" y="1929384"/>
            <a:ext cx="1837800" cy="2385000"/>
          </a:xfrm>
          <a:prstGeom prst="rect">
            <a:avLst/>
          </a:prstGeom>
          <a:noFill/>
          <a:ln>
            <a:noFill/>
          </a:ln>
        </p:spPr>
        <p:txBody>
          <a:bodyPr anchorCtr="0" anchor="t" bIns="0" lIns="0" spcFirstLastPara="1" rIns="0" wrap="square" tIns="0">
            <a:noAutofit/>
          </a:bodyPr>
          <a:lstStyle>
            <a:lvl1pPr indent="-228600" lvl="0" marL="457200" rtl="0" algn="l">
              <a:lnSpc>
                <a:spcPct val="110000"/>
              </a:lnSpc>
              <a:spcBef>
                <a:spcPts val="1100"/>
              </a:spcBef>
              <a:spcAft>
                <a:spcPts val="0"/>
              </a:spcAft>
              <a:buSzPts val="1620"/>
              <a:buNone/>
              <a:defRPr/>
            </a:lvl1pPr>
            <a:lvl2pPr indent="-320040" lvl="1" marL="914400" rtl="0" algn="l">
              <a:lnSpc>
                <a:spcPct val="110000"/>
              </a:lnSpc>
              <a:spcBef>
                <a:spcPts val="1100"/>
              </a:spcBef>
              <a:spcAft>
                <a:spcPts val="0"/>
              </a:spcAft>
              <a:buSzPts val="1440"/>
              <a:buChar char="–"/>
              <a:defRPr/>
            </a:lvl2pPr>
            <a:lvl3pPr indent="-320039" lvl="2" marL="1371600" rtl="0" algn="l">
              <a:lnSpc>
                <a:spcPct val="110000"/>
              </a:lnSpc>
              <a:spcBef>
                <a:spcPts val="1100"/>
              </a:spcBef>
              <a:spcAft>
                <a:spcPts val="0"/>
              </a:spcAft>
              <a:buSzPts val="1440"/>
              <a:buChar char="•"/>
              <a:defRPr/>
            </a:lvl3pPr>
            <a:lvl4pPr indent="-320039" lvl="3" marL="1828800" rtl="0" algn="l">
              <a:lnSpc>
                <a:spcPct val="110000"/>
              </a:lnSpc>
              <a:spcBef>
                <a:spcPts val="1100"/>
              </a:spcBef>
              <a:spcAft>
                <a:spcPts val="0"/>
              </a:spcAft>
              <a:buSzPts val="1440"/>
              <a:buChar char="–"/>
              <a:defRPr/>
            </a:lvl4pPr>
            <a:lvl5pPr indent="-320039" lvl="4" marL="2286000" rtl="0" algn="l">
              <a:lnSpc>
                <a:spcPct val="110000"/>
              </a:lnSpc>
              <a:spcBef>
                <a:spcPts val="1100"/>
              </a:spcBef>
              <a:spcAft>
                <a:spcPts val="0"/>
              </a:spcAft>
              <a:buSzPts val="144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461" name="Google Shape;461;g15ffd9a7a3f_0_1057"/>
          <p:cNvSpPr txBox="1"/>
          <p:nvPr>
            <p:ph idx="4" type="body"/>
          </p:nvPr>
        </p:nvSpPr>
        <p:spPr>
          <a:xfrm>
            <a:off x="7086600" y="1930399"/>
            <a:ext cx="1837800" cy="2385000"/>
          </a:xfrm>
          <a:prstGeom prst="rect">
            <a:avLst/>
          </a:prstGeom>
          <a:noFill/>
          <a:ln>
            <a:noFill/>
          </a:ln>
        </p:spPr>
        <p:txBody>
          <a:bodyPr anchorCtr="0" anchor="t" bIns="0" lIns="0" spcFirstLastPara="1" rIns="0" wrap="square" tIns="0">
            <a:noAutofit/>
          </a:bodyPr>
          <a:lstStyle>
            <a:lvl1pPr indent="-228600" lvl="0" marL="457200" rtl="0" algn="l">
              <a:lnSpc>
                <a:spcPct val="110000"/>
              </a:lnSpc>
              <a:spcBef>
                <a:spcPts val="1100"/>
              </a:spcBef>
              <a:spcAft>
                <a:spcPts val="0"/>
              </a:spcAft>
              <a:buSzPts val="1620"/>
              <a:buNone/>
              <a:defRPr/>
            </a:lvl1pPr>
            <a:lvl2pPr indent="-320040" lvl="1" marL="914400" rtl="0" algn="l">
              <a:lnSpc>
                <a:spcPct val="110000"/>
              </a:lnSpc>
              <a:spcBef>
                <a:spcPts val="1100"/>
              </a:spcBef>
              <a:spcAft>
                <a:spcPts val="0"/>
              </a:spcAft>
              <a:buSzPts val="1440"/>
              <a:buChar char="–"/>
              <a:defRPr/>
            </a:lvl2pPr>
            <a:lvl3pPr indent="-320039" lvl="2" marL="1371600" rtl="0" algn="l">
              <a:lnSpc>
                <a:spcPct val="110000"/>
              </a:lnSpc>
              <a:spcBef>
                <a:spcPts val="1100"/>
              </a:spcBef>
              <a:spcAft>
                <a:spcPts val="0"/>
              </a:spcAft>
              <a:buSzPts val="1440"/>
              <a:buChar char="•"/>
              <a:defRPr/>
            </a:lvl3pPr>
            <a:lvl4pPr indent="-320039" lvl="3" marL="1828800" rtl="0" algn="l">
              <a:lnSpc>
                <a:spcPct val="110000"/>
              </a:lnSpc>
              <a:spcBef>
                <a:spcPts val="1100"/>
              </a:spcBef>
              <a:spcAft>
                <a:spcPts val="0"/>
              </a:spcAft>
              <a:buSzPts val="1440"/>
              <a:buChar char="–"/>
              <a:defRPr/>
            </a:lvl4pPr>
            <a:lvl5pPr indent="-320039" lvl="4" marL="2286000" rtl="0" algn="l">
              <a:lnSpc>
                <a:spcPct val="110000"/>
              </a:lnSpc>
              <a:spcBef>
                <a:spcPts val="1100"/>
              </a:spcBef>
              <a:spcAft>
                <a:spcPts val="0"/>
              </a:spcAft>
              <a:buSzPts val="144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462" name="Google Shape;462;g15ffd9a7a3f_0_1057"/>
          <p:cNvSpPr txBox="1"/>
          <p:nvPr>
            <p:ph idx="12" type="sldNum"/>
          </p:nvPr>
        </p:nvSpPr>
        <p:spPr>
          <a:xfrm>
            <a:off x="7086601" y="4787900"/>
            <a:ext cx="1828800" cy="1668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63" name="Google Shape;463;g15ffd9a7a3f_0_1057"/>
          <p:cNvSpPr txBox="1"/>
          <p:nvPr>
            <p:ph idx="5" type="body"/>
          </p:nvPr>
        </p:nvSpPr>
        <p:spPr>
          <a:xfrm>
            <a:off x="228666" y="1289050"/>
            <a:ext cx="763200" cy="460800"/>
          </a:xfrm>
          <a:prstGeom prst="rect">
            <a:avLst/>
          </a:prstGeom>
          <a:noFill/>
          <a:ln>
            <a:noFill/>
          </a:ln>
        </p:spPr>
        <p:txBody>
          <a:bodyPr anchorCtr="0" anchor="t" bIns="0" lIns="0" spcFirstLastPara="1" rIns="0" wrap="square" tIns="0">
            <a:noAutofit/>
          </a:bodyPr>
          <a:lstStyle>
            <a:lvl1pPr indent="-228600" lvl="0" marL="457200" rtl="0" algn="l">
              <a:lnSpc>
                <a:spcPct val="110000"/>
              </a:lnSpc>
              <a:spcBef>
                <a:spcPts val="1100"/>
              </a:spcBef>
              <a:spcAft>
                <a:spcPts val="0"/>
              </a:spcAft>
              <a:buSzPts val="2520"/>
              <a:buNone/>
              <a:defRPr b="1" sz="2800">
                <a:solidFill>
                  <a:schemeClr val="accent2"/>
                </a:solidFill>
              </a:defRPr>
            </a:lvl1pPr>
            <a:lvl2pPr indent="-320040" lvl="1" marL="914400" rtl="0" algn="l">
              <a:lnSpc>
                <a:spcPct val="110000"/>
              </a:lnSpc>
              <a:spcBef>
                <a:spcPts val="1100"/>
              </a:spcBef>
              <a:spcAft>
                <a:spcPts val="0"/>
              </a:spcAft>
              <a:buSzPts val="1440"/>
              <a:buChar char="–"/>
              <a:defRPr/>
            </a:lvl2pPr>
            <a:lvl3pPr indent="-320039" lvl="2" marL="1371600" rtl="0" algn="l">
              <a:lnSpc>
                <a:spcPct val="110000"/>
              </a:lnSpc>
              <a:spcBef>
                <a:spcPts val="1100"/>
              </a:spcBef>
              <a:spcAft>
                <a:spcPts val="0"/>
              </a:spcAft>
              <a:buSzPts val="1440"/>
              <a:buChar char="•"/>
              <a:defRPr/>
            </a:lvl3pPr>
            <a:lvl4pPr indent="-320039" lvl="3" marL="1828800" rtl="0" algn="l">
              <a:lnSpc>
                <a:spcPct val="110000"/>
              </a:lnSpc>
              <a:spcBef>
                <a:spcPts val="1100"/>
              </a:spcBef>
              <a:spcAft>
                <a:spcPts val="0"/>
              </a:spcAft>
              <a:buSzPts val="1440"/>
              <a:buChar char="–"/>
              <a:defRPr/>
            </a:lvl4pPr>
            <a:lvl5pPr indent="-320039" lvl="4" marL="2286000" rtl="0" algn="l">
              <a:lnSpc>
                <a:spcPct val="110000"/>
              </a:lnSpc>
              <a:spcBef>
                <a:spcPts val="1100"/>
              </a:spcBef>
              <a:spcAft>
                <a:spcPts val="0"/>
              </a:spcAft>
              <a:buSzPts val="144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464" name="Google Shape;464;g15ffd9a7a3f_0_1057"/>
          <p:cNvSpPr txBox="1"/>
          <p:nvPr>
            <p:ph idx="6" type="body"/>
          </p:nvPr>
        </p:nvSpPr>
        <p:spPr>
          <a:xfrm>
            <a:off x="2514666" y="1303009"/>
            <a:ext cx="763200" cy="460800"/>
          </a:xfrm>
          <a:prstGeom prst="rect">
            <a:avLst/>
          </a:prstGeom>
          <a:noFill/>
          <a:ln>
            <a:noFill/>
          </a:ln>
        </p:spPr>
        <p:txBody>
          <a:bodyPr anchorCtr="0" anchor="t" bIns="0" lIns="0" spcFirstLastPara="1" rIns="0" wrap="square" tIns="0">
            <a:noAutofit/>
          </a:bodyPr>
          <a:lstStyle>
            <a:lvl1pPr indent="-228600" lvl="0" marL="457200" rtl="0" algn="l">
              <a:lnSpc>
                <a:spcPct val="110000"/>
              </a:lnSpc>
              <a:spcBef>
                <a:spcPts val="1100"/>
              </a:spcBef>
              <a:spcAft>
                <a:spcPts val="0"/>
              </a:spcAft>
              <a:buSzPts val="2520"/>
              <a:buNone/>
              <a:defRPr b="1" sz="2800">
                <a:solidFill>
                  <a:schemeClr val="accent2"/>
                </a:solidFill>
              </a:defRPr>
            </a:lvl1pPr>
            <a:lvl2pPr indent="-320040" lvl="1" marL="914400" rtl="0" algn="l">
              <a:lnSpc>
                <a:spcPct val="110000"/>
              </a:lnSpc>
              <a:spcBef>
                <a:spcPts val="1100"/>
              </a:spcBef>
              <a:spcAft>
                <a:spcPts val="0"/>
              </a:spcAft>
              <a:buSzPts val="1440"/>
              <a:buChar char="–"/>
              <a:defRPr/>
            </a:lvl2pPr>
            <a:lvl3pPr indent="-320039" lvl="2" marL="1371600" rtl="0" algn="l">
              <a:lnSpc>
                <a:spcPct val="110000"/>
              </a:lnSpc>
              <a:spcBef>
                <a:spcPts val="1100"/>
              </a:spcBef>
              <a:spcAft>
                <a:spcPts val="0"/>
              </a:spcAft>
              <a:buSzPts val="1440"/>
              <a:buChar char="•"/>
              <a:defRPr/>
            </a:lvl3pPr>
            <a:lvl4pPr indent="-320039" lvl="3" marL="1828800" rtl="0" algn="l">
              <a:lnSpc>
                <a:spcPct val="110000"/>
              </a:lnSpc>
              <a:spcBef>
                <a:spcPts val="1100"/>
              </a:spcBef>
              <a:spcAft>
                <a:spcPts val="0"/>
              </a:spcAft>
              <a:buSzPts val="1440"/>
              <a:buChar char="–"/>
              <a:defRPr/>
            </a:lvl4pPr>
            <a:lvl5pPr indent="-320039" lvl="4" marL="2286000" rtl="0" algn="l">
              <a:lnSpc>
                <a:spcPct val="110000"/>
              </a:lnSpc>
              <a:spcBef>
                <a:spcPts val="1100"/>
              </a:spcBef>
              <a:spcAft>
                <a:spcPts val="0"/>
              </a:spcAft>
              <a:buSzPts val="144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465" name="Google Shape;465;g15ffd9a7a3f_0_1057"/>
          <p:cNvSpPr txBox="1"/>
          <p:nvPr>
            <p:ph idx="7" type="body"/>
          </p:nvPr>
        </p:nvSpPr>
        <p:spPr>
          <a:xfrm>
            <a:off x="4800666" y="1303008"/>
            <a:ext cx="763200" cy="460800"/>
          </a:xfrm>
          <a:prstGeom prst="rect">
            <a:avLst/>
          </a:prstGeom>
          <a:noFill/>
          <a:ln>
            <a:noFill/>
          </a:ln>
        </p:spPr>
        <p:txBody>
          <a:bodyPr anchorCtr="0" anchor="t" bIns="0" lIns="0" spcFirstLastPara="1" rIns="0" wrap="square" tIns="0">
            <a:noAutofit/>
          </a:bodyPr>
          <a:lstStyle>
            <a:lvl1pPr indent="-228600" lvl="0" marL="457200" rtl="0" algn="l">
              <a:lnSpc>
                <a:spcPct val="110000"/>
              </a:lnSpc>
              <a:spcBef>
                <a:spcPts val="1100"/>
              </a:spcBef>
              <a:spcAft>
                <a:spcPts val="0"/>
              </a:spcAft>
              <a:buSzPts val="2520"/>
              <a:buNone/>
              <a:defRPr b="1" sz="2800">
                <a:solidFill>
                  <a:schemeClr val="accent2"/>
                </a:solidFill>
              </a:defRPr>
            </a:lvl1pPr>
            <a:lvl2pPr indent="-320040" lvl="1" marL="914400" rtl="0" algn="l">
              <a:lnSpc>
                <a:spcPct val="110000"/>
              </a:lnSpc>
              <a:spcBef>
                <a:spcPts val="1100"/>
              </a:spcBef>
              <a:spcAft>
                <a:spcPts val="0"/>
              </a:spcAft>
              <a:buSzPts val="1440"/>
              <a:buChar char="–"/>
              <a:defRPr/>
            </a:lvl2pPr>
            <a:lvl3pPr indent="-320039" lvl="2" marL="1371600" rtl="0" algn="l">
              <a:lnSpc>
                <a:spcPct val="110000"/>
              </a:lnSpc>
              <a:spcBef>
                <a:spcPts val="1100"/>
              </a:spcBef>
              <a:spcAft>
                <a:spcPts val="0"/>
              </a:spcAft>
              <a:buSzPts val="1440"/>
              <a:buChar char="•"/>
              <a:defRPr/>
            </a:lvl3pPr>
            <a:lvl4pPr indent="-320039" lvl="3" marL="1828800" rtl="0" algn="l">
              <a:lnSpc>
                <a:spcPct val="110000"/>
              </a:lnSpc>
              <a:spcBef>
                <a:spcPts val="1100"/>
              </a:spcBef>
              <a:spcAft>
                <a:spcPts val="0"/>
              </a:spcAft>
              <a:buSzPts val="1440"/>
              <a:buChar char="–"/>
              <a:defRPr/>
            </a:lvl4pPr>
            <a:lvl5pPr indent="-320039" lvl="4" marL="2286000" rtl="0" algn="l">
              <a:lnSpc>
                <a:spcPct val="110000"/>
              </a:lnSpc>
              <a:spcBef>
                <a:spcPts val="1100"/>
              </a:spcBef>
              <a:spcAft>
                <a:spcPts val="0"/>
              </a:spcAft>
              <a:buSzPts val="144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466" name="Google Shape;466;g15ffd9a7a3f_0_1057"/>
          <p:cNvSpPr txBox="1"/>
          <p:nvPr>
            <p:ph idx="8" type="body"/>
          </p:nvPr>
        </p:nvSpPr>
        <p:spPr>
          <a:xfrm>
            <a:off x="7086600" y="1285916"/>
            <a:ext cx="763200" cy="460800"/>
          </a:xfrm>
          <a:prstGeom prst="rect">
            <a:avLst/>
          </a:prstGeom>
          <a:noFill/>
          <a:ln>
            <a:noFill/>
          </a:ln>
        </p:spPr>
        <p:txBody>
          <a:bodyPr anchorCtr="0" anchor="t" bIns="0" lIns="0" spcFirstLastPara="1" rIns="0" wrap="square" tIns="0">
            <a:noAutofit/>
          </a:bodyPr>
          <a:lstStyle>
            <a:lvl1pPr indent="-228600" lvl="0" marL="457200" rtl="0" algn="l">
              <a:lnSpc>
                <a:spcPct val="110000"/>
              </a:lnSpc>
              <a:spcBef>
                <a:spcPts val="1100"/>
              </a:spcBef>
              <a:spcAft>
                <a:spcPts val="0"/>
              </a:spcAft>
              <a:buSzPts val="2520"/>
              <a:buNone/>
              <a:defRPr b="1" sz="2800">
                <a:solidFill>
                  <a:schemeClr val="accent2"/>
                </a:solidFill>
              </a:defRPr>
            </a:lvl1pPr>
            <a:lvl2pPr indent="-320040" lvl="1" marL="914400" rtl="0" algn="l">
              <a:lnSpc>
                <a:spcPct val="110000"/>
              </a:lnSpc>
              <a:spcBef>
                <a:spcPts val="1100"/>
              </a:spcBef>
              <a:spcAft>
                <a:spcPts val="0"/>
              </a:spcAft>
              <a:buSzPts val="1440"/>
              <a:buChar char="–"/>
              <a:defRPr/>
            </a:lvl2pPr>
            <a:lvl3pPr indent="-320039" lvl="2" marL="1371600" rtl="0" algn="l">
              <a:lnSpc>
                <a:spcPct val="110000"/>
              </a:lnSpc>
              <a:spcBef>
                <a:spcPts val="1100"/>
              </a:spcBef>
              <a:spcAft>
                <a:spcPts val="0"/>
              </a:spcAft>
              <a:buSzPts val="1440"/>
              <a:buChar char="•"/>
              <a:defRPr/>
            </a:lvl3pPr>
            <a:lvl4pPr indent="-320039" lvl="3" marL="1828800" rtl="0" algn="l">
              <a:lnSpc>
                <a:spcPct val="110000"/>
              </a:lnSpc>
              <a:spcBef>
                <a:spcPts val="1100"/>
              </a:spcBef>
              <a:spcAft>
                <a:spcPts val="0"/>
              </a:spcAft>
              <a:buSzPts val="1440"/>
              <a:buChar char="–"/>
              <a:defRPr/>
            </a:lvl4pPr>
            <a:lvl5pPr indent="-320039" lvl="4" marL="2286000" rtl="0" algn="l">
              <a:lnSpc>
                <a:spcPct val="110000"/>
              </a:lnSpc>
              <a:spcBef>
                <a:spcPts val="1100"/>
              </a:spcBef>
              <a:spcAft>
                <a:spcPts val="0"/>
              </a:spcAft>
              <a:buSzPts val="144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pic>
        <p:nvPicPr>
          <p:cNvPr id="467" name="Google Shape;467;g15ffd9a7a3f_0_1057"/>
          <p:cNvPicPr preferRelativeResize="0"/>
          <p:nvPr/>
        </p:nvPicPr>
        <p:blipFill rotWithShape="1">
          <a:blip r:embed="rId2">
            <a:alphaModFix/>
          </a:blip>
          <a:srcRect b="0" l="0" r="0" t="0"/>
          <a:stretch/>
        </p:blipFill>
        <p:spPr>
          <a:xfrm>
            <a:off x="7789331" y="128929"/>
            <a:ext cx="1126003" cy="350899"/>
          </a:xfrm>
          <a:prstGeom prst="rect">
            <a:avLst/>
          </a:prstGeom>
          <a:noFill/>
          <a:ln>
            <a:noFill/>
          </a:ln>
        </p:spPr>
      </p:pic>
      <p:sp>
        <p:nvSpPr>
          <p:cNvPr id="468" name="Google Shape;468;g15ffd9a7a3f_0_1057"/>
          <p:cNvSpPr txBox="1"/>
          <p:nvPr>
            <p:ph idx="11" type="ftr"/>
          </p:nvPr>
        </p:nvSpPr>
        <p:spPr>
          <a:xfrm>
            <a:off x="228666" y="4787900"/>
            <a:ext cx="4114800" cy="1668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Clr>
                <a:schemeClr val="dk1"/>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title + 3/4 image/content">
  <p:cSld name="Small title + 3/4 image/content">
    <p:spTree>
      <p:nvGrpSpPr>
        <p:cNvPr id="469" name="Shape 469"/>
        <p:cNvGrpSpPr/>
        <p:nvPr/>
      </p:nvGrpSpPr>
      <p:grpSpPr>
        <a:xfrm>
          <a:off x="0" y="0"/>
          <a:ext cx="0" cy="0"/>
          <a:chOff x="0" y="0"/>
          <a:chExt cx="0" cy="0"/>
        </a:xfrm>
      </p:grpSpPr>
      <p:sp>
        <p:nvSpPr>
          <p:cNvPr id="470" name="Google Shape;470;g15ffd9a7a3f_0_1070"/>
          <p:cNvSpPr txBox="1"/>
          <p:nvPr>
            <p:ph idx="12" type="sldNum"/>
          </p:nvPr>
        </p:nvSpPr>
        <p:spPr>
          <a:xfrm>
            <a:off x="7086601" y="4787900"/>
            <a:ext cx="1828800" cy="1668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71" name="Google Shape;471;g15ffd9a7a3f_0_1070"/>
          <p:cNvSpPr txBox="1"/>
          <p:nvPr>
            <p:ph idx="1" type="body"/>
          </p:nvPr>
        </p:nvSpPr>
        <p:spPr>
          <a:xfrm>
            <a:off x="2505456" y="201168"/>
            <a:ext cx="6400800" cy="4306800"/>
          </a:xfrm>
          <a:prstGeom prst="rect">
            <a:avLst/>
          </a:prstGeom>
          <a:noFill/>
          <a:ln>
            <a:noFill/>
          </a:ln>
        </p:spPr>
        <p:txBody>
          <a:bodyPr anchorCtr="0" anchor="t" bIns="0" lIns="0" spcFirstLastPara="1" rIns="0" wrap="square" tIns="0">
            <a:noAutofit/>
          </a:bodyPr>
          <a:lstStyle>
            <a:lvl1pPr indent="-228600" lvl="0" marL="457200" rtl="0" algn="l">
              <a:lnSpc>
                <a:spcPct val="110000"/>
              </a:lnSpc>
              <a:spcBef>
                <a:spcPts val="1100"/>
              </a:spcBef>
              <a:spcAft>
                <a:spcPts val="0"/>
              </a:spcAft>
              <a:buSzPts val="1620"/>
              <a:buNone/>
              <a:defRPr/>
            </a:lvl1pPr>
            <a:lvl2pPr indent="-320040" lvl="1" marL="914400" rtl="0" algn="l">
              <a:lnSpc>
                <a:spcPct val="110000"/>
              </a:lnSpc>
              <a:spcBef>
                <a:spcPts val="1100"/>
              </a:spcBef>
              <a:spcAft>
                <a:spcPts val="0"/>
              </a:spcAft>
              <a:buSzPts val="1440"/>
              <a:buChar char="–"/>
              <a:defRPr/>
            </a:lvl2pPr>
            <a:lvl3pPr indent="-320039" lvl="2" marL="1371600" rtl="0" algn="l">
              <a:lnSpc>
                <a:spcPct val="110000"/>
              </a:lnSpc>
              <a:spcBef>
                <a:spcPts val="1100"/>
              </a:spcBef>
              <a:spcAft>
                <a:spcPts val="0"/>
              </a:spcAft>
              <a:buSzPts val="1440"/>
              <a:buChar char="•"/>
              <a:defRPr/>
            </a:lvl3pPr>
            <a:lvl4pPr indent="-320039" lvl="3" marL="1828800" rtl="0" algn="l">
              <a:lnSpc>
                <a:spcPct val="110000"/>
              </a:lnSpc>
              <a:spcBef>
                <a:spcPts val="1100"/>
              </a:spcBef>
              <a:spcAft>
                <a:spcPts val="0"/>
              </a:spcAft>
              <a:buSzPts val="1440"/>
              <a:buChar char="–"/>
              <a:defRPr/>
            </a:lvl4pPr>
            <a:lvl5pPr indent="-320039" lvl="4" marL="2286000" rtl="0" algn="l">
              <a:lnSpc>
                <a:spcPct val="110000"/>
              </a:lnSpc>
              <a:spcBef>
                <a:spcPts val="1100"/>
              </a:spcBef>
              <a:spcAft>
                <a:spcPts val="0"/>
              </a:spcAft>
              <a:buSzPts val="144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472" name="Google Shape;472;g15ffd9a7a3f_0_1070"/>
          <p:cNvSpPr txBox="1"/>
          <p:nvPr>
            <p:ph idx="2" type="body"/>
          </p:nvPr>
        </p:nvSpPr>
        <p:spPr>
          <a:xfrm>
            <a:off x="219456" y="201168"/>
            <a:ext cx="1828800" cy="2370600"/>
          </a:xfrm>
          <a:prstGeom prst="rect">
            <a:avLst/>
          </a:prstGeom>
          <a:noFill/>
          <a:ln>
            <a:noFill/>
          </a:ln>
        </p:spPr>
        <p:txBody>
          <a:bodyPr anchorCtr="0" anchor="t" bIns="0" lIns="0" spcFirstLastPara="1" rIns="0" wrap="square" tIns="0">
            <a:noAutofit/>
          </a:bodyPr>
          <a:lstStyle>
            <a:lvl1pPr indent="-228600" lvl="0" marL="457200" rtl="0" algn="l">
              <a:lnSpc>
                <a:spcPct val="110000"/>
              </a:lnSpc>
              <a:spcBef>
                <a:spcPts val="1100"/>
              </a:spcBef>
              <a:spcAft>
                <a:spcPts val="0"/>
              </a:spcAft>
              <a:buSzPts val="1620"/>
              <a:buNone/>
              <a:defRPr/>
            </a:lvl1pPr>
            <a:lvl2pPr indent="-228600" lvl="1" marL="914400" rtl="0" algn="l">
              <a:lnSpc>
                <a:spcPct val="110000"/>
              </a:lnSpc>
              <a:spcBef>
                <a:spcPts val="1100"/>
              </a:spcBef>
              <a:spcAft>
                <a:spcPts val="0"/>
              </a:spcAft>
              <a:buSzPts val="1120"/>
              <a:buNone/>
              <a:defRPr/>
            </a:lvl2pPr>
            <a:lvl3pPr indent="-320039" lvl="2" marL="1371600" rtl="0" algn="l">
              <a:lnSpc>
                <a:spcPct val="110000"/>
              </a:lnSpc>
              <a:spcBef>
                <a:spcPts val="1100"/>
              </a:spcBef>
              <a:spcAft>
                <a:spcPts val="0"/>
              </a:spcAft>
              <a:buSzPts val="1440"/>
              <a:buChar char="•"/>
              <a:defRPr/>
            </a:lvl3pPr>
            <a:lvl4pPr indent="-320039" lvl="3" marL="1828800" rtl="0" algn="l">
              <a:lnSpc>
                <a:spcPct val="110000"/>
              </a:lnSpc>
              <a:spcBef>
                <a:spcPts val="1100"/>
              </a:spcBef>
              <a:spcAft>
                <a:spcPts val="0"/>
              </a:spcAft>
              <a:buSzPts val="1440"/>
              <a:buChar char="–"/>
              <a:defRPr/>
            </a:lvl4pPr>
            <a:lvl5pPr indent="-320039" lvl="4" marL="2286000" rtl="0" algn="l">
              <a:lnSpc>
                <a:spcPct val="110000"/>
              </a:lnSpc>
              <a:spcBef>
                <a:spcPts val="1100"/>
              </a:spcBef>
              <a:spcAft>
                <a:spcPts val="0"/>
              </a:spcAft>
              <a:buSzPts val="144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473" name="Google Shape;473;g15ffd9a7a3f_0_1070"/>
          <p:cNvSpPr txBox="1"/>
          <p:nvPr>
            <p:ph idx="11" type="ftr"/>
          </p:nvPr>
        </p:nvSpPr>
        <p:spPr>
          <a:xfrm>
            <a:off x="228666" y="4787900"/>
            <a:ext cx="4114800" cy="1668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Clr>
                <a:schemeClr val="dk1"/>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ft panel title + 4 column">
  <p:cSld name="Left panel title + 4 column">
    <p:bg>
      <p:bgPr>
        <a:solidFill>
          <a:schemeClr val="lt1"/>
        </a:solidFill>
      </p:bgPr>
    </p:bg>
    <p:spTree>
      <p:nvGrpSpPr>
        <p:cNvPr id="474" name="Shape 474"/>
        <p:cNvGrpSpPr/>
        <p:nvPr/>
      </p:nvGrpSpPr>
      <p:grpSpPr>
        <a:xfrm>
          <a:off x="0" y="0"/>
          <a:ext cx="0" cy="0"/>
          <a:chOff x="0" y="0"/>
          <a:chExt cx="0" cy="0"/>
        </a:xfrm>
      </p:grpSpPr>
      <p:sp>
        <p:nvSpPr>
          <p:cNvPr id="475" name="Google Shape;475;g15ffd9a7a3f_0_1075"/>
          <p:cNvSpPr/>
          <p:nvPr/>
        </p:nvSpPr>
        <p:spPr>
          <a:xfrm>
            <a:off x="2304535" y="0"/>
            <a:ext cx="6839400" cy="5143500"/>
          </a:xfrm>
          <a:prstGeom prst="rect">
            <a:avLst/>
          </a:prstGeom>
          <a:solidFill>
            <a:schemeClr val="lt2"/>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200" u="none" cap="none" strike="noStrike">
              <a:solidFill>
                <a:srgbClr val="FFFFFF"/>
              </a:solidFill>
              <a:latin typeface="IBM Plex Sans"/>
              <a:ea typeface="IBM Plex Sans"/>
              <a:cs typeface="IBM Plex Sans"/>
              <a:sym typeface="IBM Plex Sans"/>
            </a:endParaRPr>
          </a:p>
        </p:txBody>
      </p:sp>
      <p:sp>
        <p:nvSpPr>
          <p:cNvPr id="476" name="Google Shape;476;g15ffd9a7a3f_0_1075"/>
          <p:cNvSpPr txBox="1"/>
          <p:nvPr>
            <p:ph idx="12" type="sldNum"/>
          </p:nvPr>
        </p:nvSpPr>
        <p:spPr>
          <a:xfrm>
            <a:off x="7086601" y="4787900"/>
            <a:ext cx="1828800" cy="166800"/>
          </a:xfrm>
          <a:prstGeom prst="rect">
            <a:avLst/>
          </a:prstGeom>
          <a:noFill/>
          <a:ln>
            <a:noFill/>
          </a:ln>
        </p:spPr>
        <p:txBody>
          <a:bodyPr anchorCtr="0" anchor="ctr" bIns="0" lIns="0" spcFirstLastPara="1" rIns="0" wrap="square" tIns="0">
            <a:noAutofit/>
          </a:bodyPr>
          <a:lstStyle>
            <a:lvl1pPr indent="0" lvl="0" marL="0" rtl="0" algn="r">
              <a:spcBef>
                <a:spcPts val="0"/>
              </a:spcBef>
              <a:buNone/>
              <a:defRPr b="0" i="0" sz="600" u="none" cap="none" strike="noStrike">
                <a:solidFill>
                  <a:schemeClr val="dk1"/>
                </a:solidFill>
                <a:latin typeface="IBM Plex Sans"/>
                <a:ea typeface="IBM Plex Sans"/>
                <a:cs typeface="IBM Plex Sans"/>
                <a:sym typeface="IBM Plex Sans"/>
              </a:defRPr>
            </a:lvl1pPr>
            <a:lvl2pPr indent="0" lvl="1" marL="0" rtl="0" algn="r">
              <a:spcBef>
                <a:spcPts val="0"/>
              </a:spcBef>
              <a:buNone/>
              <a:defRPr b="0" i="0" sz="600" u="none" cap="none" strike="noStrike">
                <a:solidFill>
                  <a:schemeClr val="dk1"/>
                </a:solidFill>
                <a:latin typeface="IBM Plex Sans"/>
                <a:ea typeface="IBM Plex Sans"/>
                <a:cs typeface="IBM Plex Sans"/>
                <a:sym typeface="IBM Plex Sans"/>
              </a:defRPr>
            </a:lvl2pPr>
            <a:lvl3pPr indent="0" lvl="2" marL="0" rtl="0" algn="r">
              <a:spcBef>
                <a:spcPts val="0"/>
              </a:spcBef>
              <a:buNone/>
              <a:defRPr b="0" i="0" sz="600" u="none" cap="none" strike="noStrike">
                <a:solidFill>
                  <a:schemeClr val="dk1"/>
                </a:solidFill>
                <a:latin typeface="IBM Plex Sans"/>
                <a:ea typeface="IBM Plex Sans"/>
                <a:cs typeface="IBM Plex Sans"/>
                <a:sym typeface="IBM Plex Sans"/>
              </a:defRPr>
            </a:lvl3pPr>
            <a:lvl4pPr indent="0" lvl="3" marL="0" rtl="0" algn="r">
              <a:spcBef>
                <a:spcPts val="0"/>
              </a:spcBef>
              <a:buNone/>
              <a:defRPr b="0" i="0" sz="600" u="none" cap="none" strike="noStrike">
                <a:solidFill>
                  <a:schemeClr val="dk1"/>
                </a:solidFill>
                <a:latin typeface="IBM Plex Sans"/>
                <a:ea typeface="IBM Plex Sans"/>
                <a:cs typeface="IBM Plex Sans"/>
                <a:sym typeface="IBM Plex Sans"/>
              </a:defRPr>
            </a:lvl4pPr>
            <a:lvl5pPr indent="0" lvl="4" marL="0" rtl="0" algn="r">
              <a:spcBef>
                <a:spcPts val="0"/>
              </a:spcBef>
              <a:buNone/>
              <a:defRPr b="0" i="0" sz="600" u="none" cap="none" strike="noStrike">
                <a:solidFill>
                  <a:schemeClr val="dk1"/>
                </a:solidFill>
                <a:latin typeface="IBM Plex Sans"/>
                <a:ea typeface="IBM Plex Sans"/>
                <a:cs typeface="IBM Plex Sans"/>
                <a:sym typeface="IBM Plex Sans"/>
              </a:defRPr>
            </a:lvl5pPr>
            <a:lvl6pPr indent="0" lvl="5" marL="0" rtl="0" algn="r">
              <a:spcBef>
                <a:spcPts val="0"/>
              </a:spcBef>
              <a:buNone/>
              <a:defRPr b="0" i="0" sz="600" u="none" cap="none" strike="noStrike">
                <a:solidFill>
                  <a:schemeClr val="dk1"/>
                </a:solidFill>
                <a:latin typeface="IBM Plex Sans"/>
                <a:ea typeface="IBM Plex Sans"/>
                <a:cs typeface="IBM Plex Sans"/>
                <a:sym typeface="IBM Plex Sans"/>
              </a:defRPr>
            </a:lvl6pPr>
            <a:lvl7pPr indent="0" lvl="6" marL="0" rtl="0" algn="r">
              <a:spcBef>
                <a:spcPts val="0"/>
              </a:spcBef>
              <a:buNone/>
              <a:defRPr b="0" i="0" sz="600" u="none" cap="none" strike="noStrike">
                <a:solidFill>
                  <a:schemeClr val="dk1"/>
                </a:solidFill>
                <a:latin typeface="IBM Plex Sans"/>
                <a:ea typeface="IBM Plex Sans"/>
                <a:cs typeface="IBM Plex Sans"/>
                <a:sym typeface="IBM Plex Sans"/>
              </a:defRPr>
            </a:lvl7pPr>
            <a:lvl8pPr indent="0" lvl="7" marL="0" rtl="0" algn="r">
              <a:spcBef>
                <a:spcPts val="0"/>
              </a:spcBef>
              <a:buNone/>
              <a:defRPr b="0" i="0" sz="600" u="none" cap="none" strike="noStrike">
                <a:solidFill>
                  <a:schemeClr val="dk1"/>
                </a:solidFill>
                <a:latin typeface="IBM Plex Sans"/>
                <a:ea typeface="IBM Plex Sans"/>
                <a:cs typeface="IBM Plex Sans"/>
                <a:sym typeface="IBM Plex Sans"/>
              </a:defRPr>
            </a:lvl8pPr>
            <a:lvl9pPr indent="0" lvl="8" marL="0" rtl="0" algn="r">
              <a:spcBef>
                <a:spcPts val="0"/>
              </a:spcBef>
              <a:buNone/>
              <a:defRPr b="0" i="0" sz="600" u="none" cap="none" strike="noStrike">
                <a:solidFill>
                  <a:schemeClr val="dk1"/>
                </a:solidFill>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US"/>
              <a:t>‹#›</a:t>
            </a:fld>
            <a:endParaRPr/>
          </a:p>
        </p:txBody>
      </p:sp>
      <p:sp>
        <p:nvSpPr>
          <p:cNvPr id="477" name="Google Shape;477;g15ffd9a7a3f_0_1075"/>
          <p:cNvSpPr txBox="1"/>
          <p:nvPr>
            <p:ph idx="1" type="body"/>
          </p:nvPr>
        </p:nvSpPr>
        <p:spPr>
          <a:xfrm>
            <a:off x="4791456" y="1243584"/>
            <a:ext cx="1833300" cy="3195000"/>
          </a:xfrm>
          <a:prstGeom prst="rect">
            <a:avLst/>
          </a:prstGeom>
          <a:noFill/>
          <a:ln>
            <a:noFill/>
          </a:ln>
        </p:spPr>
        <p:txBody>
          <a:bodyPr anchorCtr="0" anchor="t" bIns="0" lIns="0" spcFirstLastPara="1" rIns="0" wrap="square" tIns="0">
            <a:noAutofit/>
          </a:bodyPr>
          <a:lstStyle>
            <a:lvl1pPr indent="-228600" lvl="0" marL="457200" rtl="0" algn="l">
              <a:lnSpc>
                <a:spcPct val="130000"/>
              </a:lnSpc>
              <a:spcBef>
                <a:spcPts val="1100"/>
              </a:spcBef>
              <a:spcAft>
                <a:spcPts val="0"/>
              </a:spcAft>
              <a:buSzPts val="990"/>
              <a:buNone/>
              <a:defRPr b="0" i="0" sz="1100">
                <a:solidFill>
                  <a:schemeClr val="dk1"/>
                </a:solidFill>
                <a:latin typeface="IBM Plex Sans"/>
                <a:ea typeface="IBM Plex Sans"/>
                <a:cs typeface="IBM Plex Sans"/>
                <a:sym typeface="IBM Plex Sans"/>
              </a:defRPr>
            </a:lvl1pPr>
            <a:lvl2pPr indent="-299719" lvl="1" marL="914400" rtl="0" algn="l">
              <a:lnSpc>
                <a:spcPct val="110000"/>
              </a:lnSpc>
              <a:spcBef>
                <a:spcPts val="1100"/>
              </a:spcBef>
              <a:spcAft>
                <a:spcPts val="0"/>
              </a:spcAft>
              <a:buClr>
                <a:schemeClr val="lt1"/>
              </a:buClr>
              <a:buSzPts val="1120"/>
              <a:buChar char="–"/>
              <a:defRPr b="0" i="0">
                <a:solidFill>
                  <a:schemeClr val="lt2"/>
                </a:solidFill>
                <a:latin typeface="IBM Plex Sans"/>
                <a:ea typeface="IBM Plex Sans"/>
                <a:cs typeface="IBM Plex Sans"/>
                <a:sym typeface="IBM Plex Sans"/>
              </a:defRPr>
            </a:lvl2pPr>
            <a:lvl3pPr indent="-299719" lvl="2" marL="1371600" rtl="0" algn="l">
              <a:lnSpc>
                <a:spcPct val="110000"/>
              </a:lnSpc>
              <a:spcBef>
                <a:spcPts val="1100"/>
              </a:spcBef>
              <a:spcAft>
                <a:spcPts val="0"/>
              </a:spcAft>
              <a:buClr>
                <a:schemeClr val="lt1"/>
              </a:buClr>
              <a:buSzPts val="1120"/>
              <a:buChar char="•"/>
              <a:defRPr b="0" i="0">
                <a:solidFill>
                  <a:schemeClr val="lt2"/>
                </a:solidFill>
                <a:latin typeface="IBM Plex Sans"/>
                <a:ea typeface="IBM Plex Sans"/>
                <a:cs typeface="IBM Plex Sans"/>
                <a:sym typeface="IBM Plex Sans"/>
              </a:defRPr>
            </a:lvl3pPr>
            <a:lvl4pPr indent="-299719" lvl="3" marL="1828800" rtl="0" algn="l">
              <a:lnSpc>
                <a:spcPct val="110000"/>
              </a:lnSpc>
              <a:spcBef>
                <a:spcPts val="1100"/>
              </a:spcBef>
              <a:spcAft>
                <a:spcPts val="0"/>
              </a:spcAft>
              <a:buClr>
                <a:schemeClr val="lt1"/>
              </a:buClr>
              <a:buSzPts val="1120"/>
              <a:buChar char="–"/>
              <a:defRPr b="0" i="0">
                <a:solidFill>
                  <a:schemeClr val="lt2"/>
                </a:solidFill>
                <a:latin typeface="IBM Plex Sans"/>
                <a:ea typeface="IBM Plex Sans"/>
                <a:cs typeface="IBM Plex Sans"/>
                <a:sym typeface="IBM Plex Sans"/>
              </a:defRPr>
            </a:lvl4pPr>
            <a:lvl5pPr indent="-299720" lvl="4" marL="2286000" rtl="0" algn="l">
              <a:lnSpc>
                <a:spcPct val="110000"/>
              </a:lnSpc>
              <a:spcBef>
                <a:spcPts val="1100"/>
              </a:spcBef>
              <a:spcAft>
                <a:spcPts val="0"/>
              </a:spcAft>
              <a:buClr>
                <a:schemeClr val="lt1"/>
              </a:buClr>
              <a:buSzPts val="1120"/>
              <a:buChar char="»"/>
              <a:defRPr b="0" i="0">
                <a:solidFill>
                  <a:schemeClr val="lt2"/>
                </a:solidFill>
                <a:latin typeface="IBM Plex Sans"/>
                <a:ea typeface="IBM Plex Sans"/>
                <a:cs typeface="IBM Plex Sans"/>
                <a:sym typeface="IBM Plex Sans"/>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478" name="Google Shape;478;g15ffd9a7a3f_0_1075"/>
          <p:cNvSpPr txBox="1"/>
          <p:nvPr>
            <p:ph idx="2" type="body"/>
          </p:nvPr>
        </p:nvSpPr>
        <p:spPr>
          <a:xfrm>
            <a:off x="7086600" y="1243584"/>
            <a:ext cx="1833300" cy="3182700"/>
          </a:xfrm>
          <a:prstGeom prst="rect">
            <a:avLst/>
          </a:prstGeom>
          <a:noFill/>
          <a:ln>
            <a:noFill/>
          </a:ln>
        </p:spPr>
        <p:txBody>
          <a:bodyPr anchorCtr="0" anchor="t" bIns="0" lIns="0" spcFirstLastPara="1" rIns="0" wrap="square" tIns="0">
            <a:noAutofit/>
          </a:bodyPr>
          <a:lstStyle>
            <a:lvl1pPr indent="-228600" lvl="0" marL="457200" rtl="0" algn="l">
              <a:lnSpc>
                <a:spcPct val="110000"/>
              </a:lnSpc>
              <a:spcBef>
                <a:spcPts val="1100"/>
              </a:spcBef>
              <a:spcAft>
                <a:spcPts val="0"/>
              </a:spcAft>
              <a:buSzPts val="1260"/>
              <a:buNone/>
              <a:defRPr sz="1400">
                <a:solidFill>
                  <a:schemeClr val="accent2"/>
                </a:solidFill>
                <a:latin typeface="IBM Plex Sans"/>
                <a:ea typeface="IBM Plex Sans"/>
                <a:cs typeface="IBM Plex Sans"/>
                <a:sym typeface="IBM Plex Sans"/>
              </a:defRPr>
            </a:lvl1pPr>
            <a:lvl2pPr indent="-299719" lvl="1" marL="914400" rtl="0" algn="l">
              <a:lnSpc>
                <a:spcPct val="110000"/>
              </a:lnSpc>
              <a:spcBef>
                <a:spcPts val="1100"/>
              </a:spcBef>
              <a:spcAft>
                <a:spcPts val="0"/>
              </a:spcAft>
              <a:buClr>
                <a:schemeClr val="lt1"/>
              </a:buClr>
              <a:buSzPts val="1120"/>
              <a:buChar char="–"/>
              <a:defRPr b="0" i="0">
                <a:solidFill>
                  <a:schemeClr val="lt2"/>
                </a:solidFill>
                <a:latin typeface="IBM Plex Sans"/>
                <a:ea typeface="IBM Plex Sans"/>
                <a:cs typeface="IBM Plex Sans"/>
                <a:sym typeface="IBM Plex Sans"/>
              </a:defRPr>
            </a:lvl2pPr>
            <a:lvl3pPr indent="-299719" lvl="2" marL="1371600" rtl="0" algn="l">
              <a:lnSpc>
                <a:spcPct val="110000"/>
              </a:lnSpc>
              <a:spcBef>
                <a:spcPts val="1100"/>
              </a:spcBef>
              <a:spcAft>
                <a:spcPts val="0"/>
              </a:spcAft>
              <a:buClr>
                <a:schemeClr val="lt1"/>
              </a:buClr>
              <a:buSzPts val="1120"/>
              <a:buChar char="•"/>
              <a:defRPr b="0" i="0">
                <a:solidFill>
                  <a:schemeClr val="lt2"/>
                </a:solidFill>
                <a:latin typeface="IBM Plex Sans"/>
                <a:ea typeface="IBM Plex Sans"/>
                <a:cs typeface="IBM Plex Sans"/>
                <a:sym typeface="IBM Plex Sans"/>
              </a:defRPr>
            </a:lvl3pPr>
            <a:lvl4pPr indent="-299719" lvl="3" marL="1828800" rtl="0" algn="l">
              <a:lnSpc>
                <a:spcPct val="110000"/>
              </a:lnSpc>
              <a:spcBef>
                <a:spcPts val="1100"/>
              </a:spcBef>
              <a:spcAft>
                <a:spcPts val="0"/>
              </a:spcAft>
              <a:buClr>
                <a:schemeClr val="lt1"/>
              </a:buClr>
              <a:buSzPts val="1120"/>
              <a:buChar char="–"/>
              <a:defRPr b="0" i="0">
                <a:solidFill>
                  <a:schemeClr val="lt2"/>
                </a:solidFill>
                <a:latin typeface="IBM Plex Sans"/>
                <a:ea typeface="IBM Plex Sans"/>
                <a:cs typeface="IBM Plex Sans"/>
                <a:sym typeface="IBM Plex Sans"/>
              </a:defRPr>
            </a:lvl4pPr>
            <a:lvl5pPr indent="-299720" lvl="4" marL="2286000" rtl="0" algn="l">
              <a:lnSpc>
                <a:spcPct val="110000"/>
              </a:lnSpc>
              <a:spcBef>
                <a:spcPts val="1100"/>
              </a:spcBef>
              <a:spcAft>
                <a:spcPts val="0"/>
              </a:spcAft>
              <a:buClr>
                <a:schemeClr val="lt1"/>
              </a:buClr>
              <a:buSzPts val="1120"/>
              <a:buChar char="»"/>
              <a:defRPr b="0" i="0">
                <a:solidFill>
                  <a:schemeClr val="lt2"/>
                </a:solidFill>
                <a:latin typeface="IBM Plex Sans"/>
                <a:ea typeface="IBM Plex Sans"/>
                <a:cs typeface="IBM Plex Sans"/>
                <a:sym typeface="IBM Plex Sans"/>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479" name="Google Shape;479;g15ffd9a7a3f_0_1075"/>
          <p:cNvSpPr txBox="1"/>
          <p:nvPr>
            <p:ph idx="3" type="body"/>
          </p:nvPr>
        </p:nvSpPr>
        <p:spPr>
          <a:xfrm>
            <a:off x="219456" y="173736"/>
            <a:ext cx="1892700" cy="841200"/>
          </a:xfrm>
          <a:prstGeom prst="rect">
            <a:avLst/>
          </a:prstGeom>
          <a:noFill/>
          <a:ln>
            <a:noFill/>
          </a:ln>
        </p:spPr>
        <p:txBody>
          <a:bodyPr anchorCtr="0" anchor="t" bIns="0" lIns="0" spcFirstLastPara="1" rIns="0" wrap="square" tIns="0">
            <a:noAutofit/>
          </a:bodyPr>
          <a:lstStyle>
            <a:lvl1pPr indent="-228600" lvl="0" marL="457200" rtl="0" algn="l">
              <a:lnSpc>
                <a:spcPct val="110000"/>
              </a:lnSpc>
              <a:spcBef>
                <a:spcPts val="1100"/>
              </a:spcBef>
              <a:spcAft>
                <a:spcPts val="0"/>
              </a:spcAft>
              <a:buSzPts val="1800"/>
              <a:buNone/>
              <a:defRPr sz="2000"/>
            </a:lvl1pPr>
            <a:lvl2pPr indent="-228600" lvl="1" marL="914400" rtl="0" algn="l">
              <a:lnSpc>
                <a:spcPct val="110000"/>
              </a:lnSpc>
              <a:spcBef>
                <a:spcPts val="1100"/>
              </a:spcBef>
              <a:spcAft>
                <a:spcPts val="0"/>
              </a:spcAft>
              <a:buSzPts val="1120"/>
              <a:buNone/>
              <a:defRPr/>
            </a:lvl2pPr>
            <a:lvl3pPr indent="-320039" lvl="2" marL="1371600" rtl="0" algn="l">
              <a:lnSpc>
                <a:spcPct val="110000"/>
              </a:lnSpc>
              <a:spcBef>
                <a:spcPts val="1100"/>
              </a:spcBef>
              <a:spcAft>
                <a:spcPts val="0"/>
              </a:spcAft>
              <a:buSzPts val="1440"/>
              <a:buChar char="•"/>
              <a:defRPr/>
            </a:lvl3pPr>
            <a:lvl4pPr indent="-320039" lvl="3" marL="1828800" rtl="0" algn="l">
              <a:lnSpc>
                <a:spcPct val="110000"/>
              </a:lnSpc>
              <a:spcBef>
                <a:spcPts val="1100"/>
              </a:spcBef>
              <a:spcAft>
                <a:spcPts val="0"/>
              </a:spcAft>
              <a:buSzPts val="1440"/>
              <a:buChar char="–"/>
              <a:defRPr/>
            </a:lvl4pPr>
            <a:lvl5pPr indent="-320039" lvl="4" marL="2286000" rtl="0" algn="l">
              <a:lnSpc>
                <a:spcPct val="110000"/>
              </a:lnSpc>
              <a:spcBef>
                <a:spcPts val="1100"/>
              </a:spcBef>
              <a:spcAft>
                <a:spcPts val="0"/>
              </a:spcAft>
              <a:buSzPts val="144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480" name="Google Shape;480;g15ffd9a7a3f_0_1075"/>
          <p:cNvSpPr txBox="1"/>
          <p:nvPr>
            <p:ph idx="4" type="body"/>
          </p:nvPr>
        </p:nvSpPr>
        <p:spPr>
          <a:xfrm>
            <a:off x="219456" y="1243584"/>
            <a:ext cx="1837800" cy="1328100"/>
          </a:xfrm>
          <a:prstGeom prst="rect">
            <a:avLst/>
          </a:prstGeom>
          <a:noFill/>
          <a:ln>
            <a:noFill/>
          </a:ln>
        </p:spPr>
        <p:txBody>
          <a:bodyPr anchorCtr="0" anchor="t" bIns="0" lIns="0" spcFirstLastPara="1" rIns="0" wrap="square" tIns="0">
            <a:noAutofit/>
          </a:bodyPr>
          <a:lstStyle>
            <a:lvl1pPr indent="-228600" lvl="0" marL="457200" rtl="0" algn="l">
              <a:lnSpc>
                <a:spcPct val="110000"/>
              </a:lnSpc>
              <a:spcBef>
                <a:spcPts val="1100"/>
              </a:spcBef>
              <a:spcAft>
                <a:spcPts val="0"/>
              </a:spcAft>
              <a:buSzPts val="1620"/>
              <a:buNone/>
              <a:defRPr/>
            </a:lvl1pPr>
            <a:lvl2pPr indent="-228600" lvl="1" marL="914400" rtl="0" algn="l">
              <a:lnSpc>
                <a:spcPct val="110000"/>
              </a:lnSpc>
              <a:spcBef>
                <a:spcPts val="1100"/>
              </a:spcBef>
              <a:spcAft>
                <a:spcPts val="0"/>
              </a:spcAft>
              <a:buSzPts val="1120"/>
              <a:buNone/>
              <a:defRPr/>
            </a:lvl2pPr>
            <a:lvl3pPr indent="-320039" lvl="2" marL="1371600" rtl="0" algn="l">
              <a:lnSpc>
                <a:spcPct val="110000"/>
              </a:lnSpc>
              <a:spcBef>
                <a:spcPts val="1100"/>
              </a:spcBef>
              <a:spcAft>
                <a:spcPts val="0"/>
              </a:spcAft>
              <a:buSzPts val="1440"/>
              <a:buChar char="•"/>
              <a:defRPr/>
            </a:lvl3pPr>
            <a:lvl4pPr indent="-320039" lvl="3" marL="1828800" rtl="0" algn="l">
              <a:lnSpc>
                <a:spcPct val="110000"/>
              </a:lnSpc>
              <a:spcBef>
                <a:spcPts val="1100"/>
              </a:spcBef>
              <a:spcAft>
                <a:spcPts val="0"/>
              </a:spcAft>
              <a:buSzPts val="1440"/>
              <a:buChar char="–"/>
              <a:defRPr/>
            </a:lvl4pPr>
            <a:lvl5pPr indent="-320039" lvl="4" marL="2286000" rtl="0" algn="l">
              <a:lnSpc>
                <a:spcPct val="110000"/>
              </a:lnSpc>
              <a:spcBef>
                <a:spcPts val="1100"/>
              </a:spcBef>
              <a:spcAft>
                <a:spcPts val="0"/>
              </a:spcAft>
              <a:buSzPts val="144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481" name="Google Shape;481;g15ffd9a7a3f_0_1075"/>
          <p:cNvSpPr txBox="1"/>
          <p:nvPr>
            <p:ph idx="5" type="body"/>
          </p:nvPr>
        </p:nvSpPr>
        <p:spPr>
          <a:xfrm>
            <a:off x="2505456" y="1243584"/>
            <a:ext cx="1828800" cy="3252300"/>
          </a:xfrm>
          <a:prstGeom prst="rect">
            <a:avLst/>
          </a:prstGeom>
          <a:noFill/>
          <a:ln>
            <a:noFill/>
          </a:ln>
        </p:spPr>
        <p:txBody>
          <a:bodyPr anchorCtr="0" anchor="t" bIns="0" lIns="0" spcFirstLastPara="1" rIns="0" wrap="square" tIns="0">
            <a:noAutofit/>
          </a:bodyPr>
          <a:lstStyle>
            <a:lvl1pPr indent="-228600" lvl="0" marL="457200" rtl="0" algn="l">
              <a:lnSpc>
                <a:spcPct val="110000"/>
              </a:lnSpc>
              <a:spcBef>
                <a:spcPts val="1100"/>
              </a:spcBef>
              <a:spcAft>
                <a:spcPts val="0"/>
              </a:spcAft>
              <a:buSzPts val="1620"/>
              <a:buNone/>
              <a:defRPr/>
            </a:lvl1pPr>
            <a:lvl2pPr indent="-320040" lvl="1" marL="914400" rtl="0" algn="l">
              <a:lnSpc>
                <a:spcPct val="110000"/>
              </a:lnSpc>
              <a:spcBef>
                <a:spcPts val="1100"/>
              </a:spcBef>
              <a:spcAft>
                <a:spcPts val="0"/>
              </a:spcAft>
              <a:buSzPts val="1440"/>
              <a:buChar char="–"/>
              <a:defRPr/>
            </a:lvl2pPr>
            <a:lvl3pPr indent="-320039" lvl="2" marL="1371600" rtl="0" algn="l">
              <a:lnSpc>
                <a:spcPct val="110000"/>
              </a:lnSpc>
              <a:spcBef>
                <a:spcPts val="1100"/>
              </a:spcBef>
              <a:spcAft>
                <a:spcPts val="0"/>
              </a:spcAft>
              <a:buSzPts val="1440"/>
              <a:buChar char="•"/>
              <a:defRPr/>
            </a:lvl3pPr>
            <a:lvl4pPr indent="-320039" lvl="3" marL="1828800" rtl="0" algn="l">
              <a:lnSpc>
                <a:spcPct val="110000"/>
              </a:lnSpc>
              <a:spcBef>
                <a:spcPts val="1100"/>
              </a:spcBef>
              <a:spcAft>
                <a:spcPts val="0"/>
              </a:spcAft>
              <a:buSzPts val="1440"/>
              <a:buChar char="–"/>
              <a:defRPr/>
            </a:lvl4pPr>
            <a:lvl5pPr indent="-320039" lvl="4" marL="2286000" rtl="0" algn="l">
              <a:lnSpc>
                <a:spcPct val="110000"/>
              </a:lnSpc>
              <a:spcBef>
                <a:spcPts val="1100"/>
              </a:spcBef>
              <a:spcAft>
                <a:spcPts val="0"/>
              </a:spcAft>
              <a:buSzPts val="144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pic>
        <p:nvPicPr>
          <p:cNvPr id="482" name="Google Shape;482;g15ffd9a7a3f_0_1075"/>
          <p:cNvPicPr preferRelativeResize="0"/>
          <p:nvPr/>
        </p:nvPicPr>
        <p:blipFill rotWithShape="1">
          <a:blip r:embed="rId2">
            <a:alphaModFix/>
          </a:blip>
          <a:srcRect b="0" l="0" r="0" t="0"/>
          <a:stretch/>
        </p:blipFill>
        <p:spPr>
          <a:xfrm>
            <a:off x="7789331" y="128929"/>
            <a:ext cx="1126003" cy="350899"/>
          </a:xfrm>
          <a:prstGeom prst="rect">
            <a:avLst/>
          </a:prstGeom>
          <a:noFill/>
          <a:ln>
            <a:noFill/>
          </a:ln>
        </p:spPr>
      </p:pic>
      <p:sp>
        <p:nvSpPr>
          <p:cNvPr id="483" name="Google Shape;483;g15ffd9a7a3f_0_1075"/>
          <p:cNvSpPr txBox="1"/>
          <p:nvPr>
            <p:ph idx="11" type="ftr"/>
          </p:nvPr>
        </p:nvSpPr>
        <p:spPr>
          <a:xfrm>
            <a:off x="228666" y="4787900"/>
            <a:ext cx="4114800" cy="1668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Clr>
                <a:schemeClr val="dk1"/>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Left panel title + 4 column">
  <p:cSld name="1_Left panel title + 4 column">
    <p:bg>
      <p:bgPr>
        <a:solidFill>
          <a:schemeClr val="accent2"/>
        </a:solidFill>
      </p:bgPr>
    </p:bg>
    <p:spTree>
      <p:nvGrpSpPr>
        <p:cNvPr id="484" name="Shape 484"/>
        <p:cNvGrpSpPr/>
        <p:nvPr/>
      </p:nvGrpSpPr>
      <p:grpSpPr>
        <a:xfrm>
          <a:off x="0" y="0"/>
          <a:ext cx="0" cy="0"/>
          <a:chOff x="0" y="0"/>
          <a:chExt cx="0" cy="0"/>
        </a:xfrm>
      </p:grpSpPr>
      <p:sp>
        <p:nvSpPr>
          <p:cNvPr id="485" name="Google Shape;485;g15ffd9a7a3f_0_1085"/>
          <p:cNvSpPr/>
          <p:nvPr/>
        </p:nvSpPr>
        <p:spPr>
          <a:xfrm>
            <a:off x="2304535" y="0"/>
            <a:ext cx="6839400" cy="5143500"/>
          </a:xfrm>
          <a:prstGeom prst="rect">
            <a:avLst/>
          </a:prstGeom>
          <a:solidFill>
            <a:schemeClr val="lt2"/>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200" u="none" cap="none" strike="noStrike">
              <a:solidFill>
                <a:srgbClr val="FFFFFF"/>
              </a:solidFill>
              <a:latin typeface="IBM Plex Sans"/>
              <a:ea typeface="IBM Plex Sans"/>
              <a:cs typeface="IBM Plex Sans"/>
              <a:sym typeface="IBM Plex Sans"/>
            </a:endParaRPr>
          </a:p>
        </p:txBody>
      </p:sp>
      <p:sp>
        <p:nvSpPr>
          <p:cNvPr id="486" name="Google Shape;486;g15ffd9a7a3f_0_1085"/>
          <p:cNvSpPr txBox="1"/>
          <p:nvPr>
            <p:ph idx="12" type="sldNum"/>
          </p:nvPr>
        </p:nvSpPr>
        <p:spPr>
          <a:xfrm>
            <a:off x="7086601" y="4787900"/>
            <a:ext cx="1828800" cy="166800"/>
          </a:xfrm>
          <a:prstGeom prst="rect">
            <a:avLst/>
          </a:prstGeom>
          <a:noFill/>
          <a:ln>
            <a:noFill/>
          </a:ln>
        </p:spPr>
        <p:txBody>
          <a:bodyPr anchorCtr="0" anchor="ctr" bIns="0" lIns="0" spcFirstLastPara="1" rIns="0" wrap="square" tIns="0">
            <a:noAutofit/>
          </a:bodyPr>
          <a:lstStyle>
            <a:lvl1pPr indent="0" lvl="0" marL="0" rtl="0" algn="r">
              <a:spcBef>
                <a:spcPts val="0"/>
              </a:spcBef>
              <a:buNone/>
              <a:defRPr b="0" i="0" sz="600" u="none" cap="none" strike="noStrike">
                <a:solidFill>
                  <a:schemeClr val="dk1"/>
                </a:solidFill>
                <a:latin typeface="IBM Plex Sans"/>
                <a:ea typeface="IBM Plex Sans"/>
                <a:cs typeface="IBM Plex Sans"/>
                <a:sym typeface="IBM Plex Sans"/>
              </a:defRPr>
            </a:lvl1pPr>
            <a:lvl2pPr indent="0" lvl="1" marL="0" rtl="0" algn="r">
              <a:spcBef>
                <a:spcPts val="0"/>
              </a:spcBef>
              <a:buNone/>
              <a:defRPr b="0" i="0" sz="600" u="none" cap="none" strike="noStrike">
                <a:solidFill>
                  <a:schemeClr val="dk1"/>
                </a:solidFill>
                <a:latin typeface="IBM Plex Sans"/>
                <a:ea typeface="IBM Plex Sans"/>
                <a:cs typeface="IBM Plex Sans"/>
                <a:sym typeface="IBM Plex Sans"/>
              </a:defRPr>
            </a:lvl2pPr>
            <a:lvl3pPr indent="0" lvl="2" marL="0" rtl="0" algn="r">
              <a:spcBef>
                <a:spcPts val="0"/>
              </a:spcBef>
              <a:buNone/>
              <a:defRPr b="0" i="0" sz="600" u="none" cap="none" strike="noStrike">
                <a:solidFill>
                  <a:schemeClr val="dk1"/>
                </a:solidFill>
                <a:latin typeface="IBM Plex Sans"/>
                <a:ea typeface="IBM Plex Sans"/>
                <a:cs typeface="IBM Plex Sans"/>
                <a:sym typeface="IBM Plex Sans"/>
              </a:defRPr>
            </a:lvl3pPr>
            <a:lvl4pPr indent="0" lvl="3" marL="0" rtl="0" algn="r">
              <a:spcBef>
                <a:spcPts val="0"/>
              </a:spcBef>
              <a:buNone/>
              <a:defRPr b="0" i="0" sz="600" u="none" cap="none" strike="noStrike">
                <a:solidFill>
                  <a:schemeClr val="dk1"/>
                </a:solidFill>
                <a:latin typeface="IBM Plex Sans"/>
                <a:ea typeface="IBM Plex Sans"/>
                <a:cs typeface="IBM Plex Sans"/>
                <a:sym typeface="IBM Plex Sans"/>
              </a:defRPr>
            </a:lvl4pPr>
            <a:lvl5pPr indent="0" lvl="4" marL="0" rtl="0" algn="r">
              <a:spcBef>
                <a:spcPts val="0"/>
              </a:spcBef>
              <a:buNone/>
              <a:defRPr b="0" i="0" sz="600" u="none" cap="none" strike="noStrike">
                <a:solidFill>
                  <a:schemeClr val="dk1"/>
                </a:solidFill>
                <a:latin typeface="IBM Plex Sans"/>
                <a:ea typeface="IBM Plex Sans"/>
                <a:cs typeface="IBM Plex Sans"/>
                <a:sym typeface="IBM Plex Sans"/>
              </a:defRPr>
            </a:lvl5pPr>
            <a:lvl6pPr indent="0" lvl="5" marL="0" rtl="0" algn="r">
              <a:spcBef>
                <a:spcPts val="0"/>
              </a:spcBef>
              <a:buNone/>
              <a:defRPr b="0" i="0" sz="600" u="none" cap="none" strike="noStrike">
                <a:solidFill>
                  <a:schemeClr val="dk1"/>
                </a:solidFill>
                <a:latin typeface="IBM Plex Sans"/>
                <a:ea typeface="IBM Plex Sans"/>
                <a:cs typeface="IBM Plex Sans"/>
                <a:sym typeface="IBM Plex Sans"/>
              </a:defRPr>
            </a:lvl6pPr>
            <a:lvl7pPr indent="0" lvl="6" marL="0" rtl="0" algn="r">
              <a:spcBef>
                <a:spcPts val="0"/>
              </a:spcBef>
              <a:buNone/>
              <a:defRPr b="0" i="0" sz="600" u="none" cap="none" strike="noStrike">
                <a:solidFill>
                  <a:schemeClr val="dk1"/>
                </a:solidFill>
                <a:latin typeface="IBM Plex Sans"/>
                <a:ea typeface="IBM Plex Sans"/>
                <a:cs typeface="IBM Plex Sans"/>
                <a:sym typeface="IBM Plex Sans"/>
              </a:defRPr>
            </a:lvl7pPr>
            <a:lvl8pPr indent="0" lvl="7" marL="0" rtl="0" algn="r">
              <a:spcBef>
                <a:spcPts val="0"/>
              </a:spcBef>
              <a:buNone/>
              <a:defRPr b="0" i="0" sz="600" u="none" cap="none" strike="noStrike">
                <a:solidFill>
                  <a:schemeClr val="dk1"/>
                </a:solidFill>
                <a:latin typeface="IBM Plex Sans"/>
                <a:ea typeface="IBM Plex Sans"/>
                <a:cs typeface="IBM Plex Sans"/>
                <a:sym typeface="IBM Plex Sans"/>
              </a:defRPr>
            </a:lvl8pPr>
            <a:lvl9pPr indent="0" lvl="8" marL="0" rtl="0" algn="r">
              <a:spcBef>
                <a:spcPts val="0"/>
              </a:spcBef>
              <a:buNone/>
              <a:defRPr b="0" i="0" sz="600" u="none" cap="none" strike="noStrike">
                <a:solidFill>
                  <a:schemeClr val="dk1"/>
                </a:solidFill>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US"/>
              <a:t>‹#›</a:t>
            </a:fld>
            <a:endParaRPr/>
          </a:p>
        </p:txBody>
      </p:sp>
      <p:sp>
        <p:nvSpPr>
          <p:cNvPr id="487" name="Google Shape;487;g15ffd9a7a3f_0_1085"/>
          <p:cNvSpPr txBox="1"/>
          <p:nvPr>
            <p:ph idx="1" type="body"/>
          </p:nvPr>
        </p:nvSpPr>
        <p:spPr>
          <a:xfrm>
            <a:off x="4791456" y="1243584"/>
            <a:ext cx="1833300" cy="3195000"/>
          </a:xfrm>
          <a:prstGeom prst="rect">
            <a:avLst/>
          </a:prstGeom>
          <a:noFill/>
          <a:ln>
            <a:noFill/>
          </a:ln>
        </p:spPr>
        <p:txBody>
          <a:bodyPr anchorCtr="0" anchor="t" bIns="0" lIns="0" spcFirstLastPara="1" rIns="0" wrap="square" tIns="0">
            <a:noAutofit/>
          </a:bodyPr>
          <a:lstStyle>
            <a:lvl1pPr indent="-228600" lvl="0" marL="457200" rtl="0" algn="l">
              <a:lnSpc>
                <a:spcPct val="130000"/>
              </a:lnSpc>
              <a:spcBef>
                <a:spcPts val="1100"/>
              </a:spcBef>
              <a:spcAft>
                <a:spcPts val="0"/>
              </a:spcAft>
              <a:buSzPts val="990"/>
              <a:buNone/>
              <a:defRPr b="0" i="0" sz="1100">
                <a:solidFill>
                  <a:schemeClr val="dk1"/>
                </a:solidFill>
                <a:latin typeface="IBM Plex Sans"/>
                <a:ea typeface="IBM Plex Sans"/>
                <a:cs typeface="IBM Plex Sans"/>
                <a:sym typeface="IBM Plex Sans"/>
              </a:defRPr>
            </a:lvl1pPr>
            <a:lvl2pPr indent="-299719" lvl="1" marL="914400" rtl="0" algn="l">
              <a:lnSpc>
                <a:spcPct val="110000"/>
              </a:lnSpc>
              <a:spcBef>
                <a:spcPts val="1100"/>
              </a:spcBef>
              <a:spcAft>
                <a:spcPts val="0"/>
              </a:spcAft>
              <a:buClr>
                <a:schemeClr val="lt1"/>
              </a:buClr>
              <a:buSzPts val="1120"/>
              <a:buChar char="–"/>
              <a:defRPr b="0" i="0">
                <a:solidFill>
                  <a:schemeClr val="lt2"/>
                </a:solidFill>
                <a:latin typeface="IBM Plex Sans"/>
                <a:ea typeface="IBM Plex Sans"/>
                <a:cs typeface="IBM Plex Sans"/>
                <a:sym typeface="IBM Plex Sans"/>
              </a:defRPr>
            </a:lvl2pPr>
            <a:lvl3pPr indent="-299719" lvl="2" marL="1371600" rtl="0" algn="l">
              <a:lnSpc>
                <a:spcPct val="110000"/>
              </a:lnSpc>
              <a:spcBef>
                <a:spcPts val="1100"/>
              </a:spcBef>
              <a:spcAft>
                <a:spcPts val="0"/>
              </a:spcAft>
              <a:buClr>
                <a:schemeClr val="lt1"/>
              </a:buClr>
              <a:buSzPts val="1120"/>
              <a:buChar char="•"/>
              <a:defRPr b="0" i="0">
                <a:solidFill>
                  <a:schemeClr val="lt2"/>
                </a:solidFill>
                <a:latin typeface="IBM Plex Sans"/>
                <a:ea typeface="IBM Plex Sans"/>
                <a:cs typeface="IBM Plex Sans"/>
                <a:sym typeface="IBM Plex Sans"/>
              </a:defRPr>
            </a:lvl3pPr>
            <a:lvl4pPr indent="-299719" lvl="3" marL="1828800" rtl="0" algn="l">
              <a:lnSpc>
                <a:spcPct val="110000"/>
              </a:lnSpc>
              <a:spcBef>
                <a:spcPts val="1100"/>
              </a:spcBef>
              <a:spcAft>
                <a:spcPts val="0"/>
              </a:spcAft>
              <a:buClr>
                <a:schemeClr val="lt1"/>
              </a:buClr>
              <a:buSzPts val="1120"/>
              <a:buChar char="–"/>
              <a:defRPr b="0" i="0">
                <a:solidFill>
                  <a:schemeClr val="lt2"/>
                </a:solidFill>
                <a:latin typeface="IBM Plex Sans"/>
                <a:ea typeface="IBM Plex Sans"/>
                <a:cs typeface="IBM Plex Sans"/>
                <a:sym typeface="IBM Plex Sans"/>
              </a:defRPr>
            </a:lvl4pPr>
            <a:lvl5pPr indent="-299720" lvl="4" marL="2286000" rtl="0" algn="l">
              <a:lnSpc>
                <a:spcPct val="110000"/>
              </a:lnSpc>
              <a:spcBef>
                <a:spcPts val="1100"/>
              </a:spcBef>
              <a:spcAft>
                <a:spcPts val="0"/>
              </a:spcAft>
              <a:buClr>
                <a:schemeClr val="lt1"/>
              </a:buClr>
              <a:buSzPts val="1120"/>
              <a:buChar char="»"/>
              <a:defRPr b="0" i="0">
                <a:solidFill>
                  <a:schemeClr val="lt2"/>
                </a:solidFill>
                <a:latin typeface="IBM Plex Sans"/>
                <a:ea typeface="IBM Plex Sans"/>
                <a:cs typeface="IBM Plex Sans"/>
                <a:sym typeface="IBM Plex Sans"/>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488" name="Google Shape;488;g15ffd9a7a3f_0_1085"/>
          <p:cNvSpPr txBox="1"/>
          <p:nvPr>
            <p:ph idx="2" type="body"/>
          </p:nvPr>
        </p:nvSpPr>
        <p:spPr>
          <a:xfrm>
            <a:off x="7086600" y="1243584"/>
            <a:ext cx="1833300" cy="3182700"/>
          </a:xfrm>
          <a:prstGeom prst="rect">
            <a:avLst/>
          </a:prstGeom>
          <a:noFill/>
          <a:ln>
            <a:noFill/>
          </a:ln>
        </p:spPr>
        <p:txBody>
          <a:bodyPr anchorCtr="0" anchor="t" bIns="0" lIns="0" spcFirstLastPara="1" rIns="0" wrap="square" tIns="0">
            <a:noAutofit/>
          </a:bodyPr>
          <a:lstStyle>
            <a:lvl1pPr indent="-228600" lvl="0" marL="457200" rtl="0" algn="l">
              <a:lnSpc>
                <a:spcPct val="110000"/>
              </a:lnSpc>
              <a:spcBef>
                <a:spcPts val="1100"/>
              </a:spcBef>
              <a:spcAft>
                <a:spcPts val="0"/>
              </a:spcAft>
              <a:buSzPts val="1260"/>
              <a:buNone/>
              <a:defRPr sz="1400">
                <a:solidFill>
                  <a:schemeClr val="accent2"/>
                </a:solidFill>
                <a:latin typeface="IBM Plex Sans"/>
                <a:ea typeface="IBM Plex Sans"/>
                <a:cs typeface="IBM Plex Sans"/>
                <a:sym typeface="IBM Plex Sans"/>
              </a:defRPr>
            </a:lvl1pPr>
            <a:lvl2pPr indent="-299719" lvl="1" marL="914400" rtl="0" algn="l">
              <a:lnSpc>
                <a:spcPct val="110000"/>
              </a:lnSpc>
              <a:spcBef>
                <a:spcPts val="1100"/>
              </a:spcBef>
              <a:spcAft>
                <a:spcPts val="0"/>
              </a:spcAft>
              <a:buClr>
                <a:schemeClr val="lt1"/>
              </a:buClr>
              <a:buSzPts val="1120"/>
              <a:buChar char="–"/>
              <a:defRPr b="0" i="0">
                <a:solidFill>
                  <a:schemeClr val="lt2"/>
                </a:solidFill>
                <a:latin typeface="IBM Plex Sans"/>
                <a:ea typeface="IBM Plex Sans"/>
                <a:cs typeface="IBM Plex Sans"/>
                <a:sym typeface="IBM Plex Sans"/>
              </a:defRPr>
            </a:lvl2pPr>
            <a:lvl3pPr indent="-299719" lvl="2" marL="1371600" rtl="0" algn="l">
              <a:lnSpc>
                <a:spcPct val="110000"/>
              </a:lnSpc>
              <a:spcBef>
                <a:spcPts val="1100"/>
              </a:spcBef>
              <a:spcAft>
                <a:spcPts val="0"/>
              </a:spcAft>
              <a:buClr>
                <a:schemeClr val="lt1"/>
              </a:buClr>
              <a:buSzPts val="1120"/>
              <a:buChar char="•"/>
              <a:defRPr b="0" i="0">
                <a:solidFill>
                  <a:schemeClr val="lt2"/>
                </a:solidFill>
                <a:latin typeface="IBM Plex Sans"/>
                <a:ea typeface="IBM Plex Sans"/>
                <a:cs typeface="IBM Plex Sans"/>
                <a:sym typeface="IBM Plex Sans"/>
              </a:defRPr>
            </a:lvl3pPr>
            <a:lvl4pPr indent="-299719" lvl="3" marL="1828800" rtl="0" algn="l">
              <a:lnSpc>
                <a:spcPct val="110000"/>
              </a:lnSpc>
              <a:spcBef>
                <a:spcPts val="1100"/>
              </a:spcBef>
              <a:spcAft>
                <a:spcPts val="0"/>
              </a:spcAft>
              <a:buClr>
                <a:schemeClr val="lt1"/>
              </a:buClr>
              <a:buSzPts val="1120"/>
              <a:buChar char="–"/>
              <a:defRPr b="0" i="0">
                <a:solidFill>
                  <a:schemeClr val="lt2"/>
                </a:solidFill>
                <a:latin typeface="IBM Plex Sans"/>
                <a:ea typeface="IBM Plex Sans"/>
                <a:cs typeface="IBM Plex Sans"/>
                <a:sym typeface="IBM Plex Sans"/>
              </a:defRPr>
            </a:lvl4pPr>
            <a:lvl5pPr indent="-299720" lvl="4" marL="2286000" rtl="0" algn="l">
              <a:lnSpc>
                <a:spcPct val="110000"/>
              </a:lnSpc>
              <a:spcBef>
                <a:spcPts val="1100"/>
              </a:spcBef>
              <a:spcAft>
                <a:spcPts val="0"/>
              </a:spcAft>
              <a:buClr>
                <a:schemeClr val="lt1"/>
              </a:buClr>
              <a:buSzPts val="1120"/>
              <a:buChar char="»"/>
              <a:defRPr b="0" i="0">
                <a:solidFill>
                  <a:schemeClr val="lt2"/>
                </a:solidFill>
                <a:latin typeface="IBM Plex Sans"/>
                <a:ea typeface="IBM Plex Sans"/>
                <a:cs typeface="IBM Plex Sans"/>
                <a:sym typeface="IBM Plex Sans"/>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489" name="Google Shape;489;g15ffd9a7a3f_0_1085"/>
          <p:cNvSpPr txBox="1"/>
          <p:nvPr>
            <p:ph idx="3" type="body"/>
          </p:nvPr>
        </p:nvSpPr>
        <p:spPr>
          <a:xfrm>
            <a:off x="219456" y="173736"/>
            <a:ext cx="1892700" cy="841200"/>
          </a:xfrm>
          <a:prstGeom prst="rect">
            <a:avLst/>
          </a:prstGeom>
          <a:noFill/>
          <a:ln>
            <a:noFill/>
          </a:ln>
        </p:spPr>
        <p:txBody>
          <a:bodyPr anchorCtr="0" anchor="t" bIns="0" lIns="0" spcFirstLastPara="1" rIns="0" wrap="square" tIns="0">
            <a:noAutofit/>
          </a:bodyPr>
          <a:lstStyle>
            <a:lvl1pPr indent="-228600" lvl="0" marL="457200" rtl="0" algn="l">
              <a:lnSpc>
                <a:spcPct val="110000"/>
              </a:lnSpc>
              <a:spcBef>
                <a:spcPts val="1100"/>
              </a:spcBef>
              <a:spcAft>
                <a:spcPts val="0"/>
              </a:spcAft>
              <a:buSzPts val="1800"/>
              <a:buNone/>
              <a:defRPr sz="2000">
                <a:solidFill>
                  <a:schemeClr val="lt2"/>
                </a:solidFill>
              </a:defRPr>
            </a:lvl1pPr>
            <a:lvl2pPr indent="-228600" lvl="1" marL="914400" rtl="0" algn="l">
              <a:lnSpc>
                <a:spcPct val="110000"/>
              </a:lnSpc>
              <a:spcBef>
                <a:spcPts val="1100"/>
              </a:spcBef>
              <a:spcAft>
                <a:spcPts val="0"/>
              </a:spcAft>
              <a:buSzPts val="1120"/>
              <a:buNone/>
              <a:defRPr/>
            </a:lvl2pPr>
            <a:lvl3pPr indent="-320039" lvl="2" marL="1371600" rtl="0" algn="l">
              <a:lnSpc>
                <a:spcPct val="110000"/>
              </a:lnSpc>
              <a:spcBef>
                <a:spcPts val="1100"/>
              </a:spcBef>
              <a:spcAft>
                <a:spcPts val="0"/>
              </a:spcAft>
              <a:buSzPts val="1440"/>
              <a:buChar char="•"/>
              <a:defRPr/>
            </a:lvl3pPr>
            <a:lvl4pPr indent="-320039" lvl="3" marL="1828800" rtl="0" algn="l">
              <a:lnSpc>
                <a:spcPct val="110000"/>
              </a:lnSpc>
              <a:spcBef>
                <a:spcPts val="1100"/>
              </a:spcBef>
              <a:spcAft>
                <a:spcPts val="0"/>
              </a:spcAft>
              <a:buSzPts val="1440"/>
              <a:buChar char="–"/>
              <a:defRPr/>
            </a:lvl4pPr>
            <a:lvl5pPr indent="-320039" lvl="4" marL="2286000" rtl="0" algn="l">
              <a:lnSpc>
                <a:spcPct val="110000"/>
              </a:lnSpc>
              <a:spcBef>
                <a:spcPts val="1100"/>
              </a:spcBef>
              <a:spcAft>
                <a:spcPts val="0"/>
              </a:spcAft>
              <a:buSzPts val="144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490" name="Google Shape;490;g15ffd9a7a3f_0_1085"/>
          <p:cNvSpPr txBox="1"/>
          <p:nvPr>
            <p:ph idx="4" type="body"/>
          </p:nvPr>
        </p:nvSpPr>
        <p:spPr>
          <a:xfrm>
            <a:off x="219456" y="1243584"/>
            <a:ext cx="1837800" cy="1328100"/>
          </a:xfrm>
          <a:prstGeom prst="rect">
            <a:avLst/>
          </a:prstGeom>
          <a:noFill/>
          <a:ln>
            <a:noFill/>
          </a:ln>
        </p:spPr>
        <p:txBody>
          <a:bodyPr anchorCtr="0" anchor="t" bIns="0" lIns="0" spcFirstLastPara="1" rIns="0" wrap="square" tIns="0">
            <a:noAutofit/>
          </a:bodyPr>
          <a:lstStyle>
            <a:lvl1pPr indent="-228600" lvl="0" marL="457200" rtl="0" algn="l">
              <a:lnSpc>
                <a:spcPct val="110000"/>
              </a:lnSpc>
              <a:spcBef>
                <a:spcPts val="1100"/>
              </a:spcBef>
              <a:spcAft>
                <a:spcPts val="0"/>
              </a:spcAft>
              <a:buSzPts val="1260"/>
              <a:buNone/>
              <a:defRPr>
                <a:solidFill>
                  <a:schemeClr val="lt2"/>
                </a:solidFill>
              </a:defRPr>
            </a:lvl1pPr>
            <a:lvl2pPr indent="-228600" lvl="1" marL="914400" rtl="0" algn="l">
              <a:lnSpc>
                <a:spcPct val="110000"/>
              </a:lnSpc>
              <a:spcBef>
                <a:spcPts val="1100"/>
              </a:spcBef>
              <a:spcAft>
                <a:spcPts val="0"/>
              </a:spcAft>
              <a:buSzPts val="1120"/>
              <a:buNone/>
              <a:defRPr/>
            </a:lvl2pPr>
            <a:lvl3pPr indent="-320039" lvl="2" marL="1371600" rtl="0" algn="l">
              <a:lnSpc>
                <a:spcPct val="110000"/>
              </a:lnSpc>
              <a:spcBef>
                <a:spcPts val="1100"/>
              </a:spcBef>
              <a:spcAft>
                <a:spcPts val="0"/>
              </a:spcAft>
              <a:buSzPts val="1440"/>
              <a:buChar char="•"/>
              <a:defRPr/>
            </a:lvl3pPr>
            <a:lvl4pPr indent="-320039" lvl="3" marL="1828800" rtl="0" algn="l">
              <a:lnSpc>
                <a:spcPct val="110000"/>
              </a:lnSpc>
              <a:spcBef>
                <a:spcPts val="1100"/>
              </a:spcBef>
              <a:spcAft>
                <a:spcPts val="0"/>
              </a:spcAft>
              <a:buSzPts val="1440"/>
              <a:buChar char="–"/>
              <a:defRPr/>
            </a:lvl4pPr>
            <a:lvl5pPr indent="-320039" lvl="4" marL="2286000" rtl="0" algn="l">
              <a:lnSpc>
                <a:spcPct val="110000"/>
              </a:lnSpc>
              <a:spcBef>
                <a:spcPts val="1100"/>
              </a:spcBef>
              <a:spcAft>
                <a:spcPts val="0"/>
              </a:spcAft>
              <a:buSzPts val="144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491" name="Google Shape;491;g15ffd9a7a3f_0_1085"/>
          <p:cNvSpPr txBox="1"/>
          <p:nvPr>
            <p:ph idx="5" type="body"/>
          </p:nvPr>
        </p:nvSpPr>
        <p:spPr>
          <a:xfrm>
            <a:off x="2505456" y="1243584"/>
            <a:ext cx="1828800" cy="3252300"/>
          </a:xfrm>
          <a:prstGeom prst="rect">
            <a:avLst/>
          </a:prstGeom>
          <a:noFill/>
          <a:ln>
            <a:noFill/>
          </a:ln>
        </p:spPr>
        <p:txBody>
          <a:bodyPr anchorCtr="0" anchor="t" bIns="0" lIns="0" spcFirstLastPara="1" rIns="0" wrap="square" tIns="0">
            <a:noAutofit/>
          </a:bodyPr>
          <a:lstStyle>
            <a:lvl1pPr indent="-228600" lvl="0" marL="457200" rtl="0" algn="l">
              <a:lnSpc>
                <a:spcPct val="110000"/>
              </a:lnSpc>
              <a:spcBef>
                <a:spcPts val="1100"/>
              </a:spcBef>
              <a:spcAft>
                <a:spcPts val="0"/>
              </a:spcAft>
              <a:buSzPts val="1620"/>
              <a:buNone/>
              <a:defRPr/>
            </a:lvl1pPr>
            <a:lvl2pPr indent="-320040" lvl="1" marL="914400" rtl="0" algn="l">
              <a:lnSpc>
                <a:spcPct val="110000"/>
              </a:lnSpc>
              <a:spcBef>
                <a:spcPts val="1100"/>
              </a:spcBef>
              <a:spcAft>
                <a:spcPts val="0"/>
              </a:spcAft>
              <a:buSzPts val="1440"/>
              <a:buChar char="–"/>
              <a:defRPr/>
            </a:lvl2pPr>
            <a:lvl3pPr indent="-320039" lvl="2" marL="1371600" rtl="0" algn="l">
              <a:lnSpc>
                <a:spcPct val="110000"/>
              </a:lnSpc>
              <a:spcBef>
                <a:spcPts val="1100"/>
              </a:spcBef>
              <a:spcAft>
                <a:spcPts val="0"/>
              </a:spcAft>
              <a:buSzPts val="1440"/>
              <a:buChar char="•"/>
              <a:defRPr/>
            </a:lvl3pPr>
            <a:lvl4pPr indent="-320039" lvl="3" marL="1828800" rtl="0" algn="l">
              <a:lnSpc>
                <a:spcPct val="110000"/>
              </a:lnSpc>
              <a:spcBef>
                <a:spcPts val="1100"/>
              </a:spcBef>
              <a:spcAft>
                <a:spcPts val="0"/>
              </a:spcAft>
              <a:buSzPts val="1440"/>
              <a:buChar char="–"/>
              <a:defRPr/>
            </a:lvl4pPr>
            <a:lvl5pPr indent="-320039" lvl="4" marL="2286000" rtl="0" algn="l">
              <a:lnSpc>
                <a:spcPct val="110000"/>
              </a:lnSpc>
              <a:spcBef>
                <a:spcPts val="1100"/>
              </a:spcBef>
              <a:spcAft>
                <a:spcPts val="0"/>
              </a:spcAft>
              <a:buSzPts val="144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pic>
        <p:nvPicPr>
          <p:cNvPr id="492" name="Google Shape;492;g15ffd9a7a3f_0_1085"/>
          <p:cNvPicPr preferRelativeResize="0"/>
          <p:nvPr/>
        </p:nvPicPr>
        <p:blipFill rotWithShape="1">
          <a:blip r:embed="rId2">
            <a:alphaModFix/>
          </a:blip>
          <a:srcRect b="0" l="0" r="0" t="0"/>
          <a:stretch/>
        </p:blipFill>
        <p:spPr>
          <a:xfrm>
            <a:off x="7789331" y="128929"/>
            <a:ext cx="1126003" cy="350899"/>
          </a:xfrm>
          <a:prstGeom prst="rect">
            <a:avLst/>
          </a:prstGeom>
          <a:noFill/>
          <a:ln>
            <a:noFill/>
          </a:ln>
        </p:spPr>
      </p:pic>
      <p:sp>
        <p:nvSpPr>
          <p:cNvPr id="493" name="Google Shape;493;g15ffd9a7a3f_0_1085"/>
          <p:cNvSpPr txBox="1"/>
          <p:nvPr>
            <p:ph idx="11" type="ftr"/>
          </p:nvPr>
        </p:nvSpPr>
        <p:spPr>
          <a:xfrm>
            <a:off x="228666" y="4787900"/>
            <a:ext cx="4114800" cy="1668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Clr>
                <a:schemeClr val="dk1"/>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ft panel title + image">
  <p:cSld name="Left panel title + image">
    <p:bg>
      <p:bgPr>
        <a:solidFill>
          <a:schemeClr val="lt1"/>
        </a:solidFill>
      </p:bgPr>
    </p:bg>
    <p:spTree>
      <p:nvGrpSpPr>
        <p:cNvPr id="494" name="Shape 494"/>
        <p:cNvGrpSpPr/>
        <p:nvPr/>
      </p:nvGrpSpPr>
      <p:grpSpPr>
        <a:xfrm>
          <a:off x="0" y="0"/>
          <a:ext cx="0" cy="0"/>
          <a:chOff x="0" y="0"/>
          <a:chExt cx="0" cy="0"/>
        </a:xfrm>
      </p:grpSpPr>
      <p:sp>
        <p:nvSpPr>
          <p:cNvPr id="495" name="Google Shape;495;g15ffd9a7a3f_0_1095"/>
          <p:cNvSpPr/>
          <p:nvPr/>
        </p:nvSpPr>
        <p:spPr>
          <a:xfrm>
            <a:off x="2304535" y="0"/>
            <a:ext cx="6839400" cy="5143500"/>
          </a:xfrm>
          <a:prstGeom prst="rect">
            <a:avLst/>
          </a:pr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200" u="none" cap="none" strike="noStrike">
              <a:solidFill>
                <a:srgbClr val="FFFFFF"/>
              </a:solidFill>
              <a:latin typeface="IBM Plex Sans"/>
              <a:ea typeface="IBM Plex Sans"/>
              <a:cs typeface="IBM Plex Sans"/>
              <a:sym typeface="IBM Plex Sans"/>
            </a:endParaRPr>
          </a:p>
        </p:txBody>
      </p:sp>
      <p:pic>
        <p:nvPicPr>
          <p:cNvPr id="496" name="Google Shape;496;g15ffd9a7a3f_0_1095"/>
          <p:cNvPicPr preferRelativeResize="0"/>
          <p:nvPr/>
        </p:nvPicPr>
        <p:blipFill rotWithShape="1">
          <a:blip r:embed="rId2">
            <a:alphaModFix/>
          </a:blip>
          <a:srcRect b="0" l="0" r="0" t="0"/>
          <a:stretch/>
        </p:blipFill>
        <p:spPr>
          <a:xfrm>
            <a:off x="7549414" y="0"/>
            <a:ext cx="1594588" cy="612648"/>
          </a:xfrm>
          <a:prstGeom prst="rect">
            <a:avLst/>
          </a:prstGeom>
          <a:noFill/>
          <a:ln>
            <a:noFill/>
          </a:ln>
        </p:spPr>
      </p:pic>
      <p:sp>
        <p:nvSpPr>
          <p:cNvPr id="497" name="Google Shape;497;g15ffd9a7a3f_0_1095"/>
          <p:cNvSpPr/>
          <p:nvPr>
            <p:ph idx="2" type="pic"/>
          </p:nvPr>
        </p:nvSpPr>
        <p:spPr>
          <a:xfrm>
            <a:off x="2286000" y="0"/>
            <a:ext cx="6858000" cy="5148000"/>
          </a:xfrm>
          <a:prstGeom prst="rect">
            <a:avLst/>
          </a:prstGeom>
          <a:solidFill>
            <a:schemeClr val="lt2"/>
          </a:solidFill>
          <a:ln>
            <a:noFill/>
          </a:ln>
        </p:spPr>
      </p:sp>
      <p:sp>
        <p:nvSpPr>
          <p:cNvPr id="498" name="Google Shape;498;g15ffd9a7a3f_0_1095"/>
          <p:cNvSpPr txBox="1"/>
          <p:nvPr>
            <p:ph idx="12" type="sldNum"/>
          </p:nvPr>
        </p:nvSpPr>
        <p:spPr>
          <a:xfrm>
            <a:off x="7086601" y="4787900"/>
            <a:ext cx="1828800" cy="1668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99" name="Google Shape;499;g15ffd9a7a3f_0_1095"/>
          <p:cNvSpPr txBox="1"/>
          <p:nvPr>
            <p:ph idx="1" type="body"/>
          </p:nvPr>
        </p:nvSpPr>
        <p:spPr>
          <a:xfrm>
            <a:off x="219779" y="4327588"/>
            <a:ext cx="1865700" cy="166800"/>
          </a:xfrm>
          <a:prstGeom prst="rect">
            <a:avLst/>
          </a:prstGeom>
          <a:noFill/>
          <a:ln>
            <a:noFill/>
          </a:ln>
        </p:spPr>
        <p:txBody>
          <a:bodyPr anchorCtr="0" anchor="t" bIns="0" lIns="0" spcFirstLastPara="1" rIns="0" wrap="square" tIns="0">
            <a:noAutofit/>
          </a:bodyPr>
          <a:lstStyle>
            <a:lvl1pPr indent="-228600" lvl="0" marL="457200" rtl="0" algn="l">
              <a:lnSpc>
                <a:spcPct val="110000"/>
              </a:lnSpc>
              <a:spcBef>
                <a:spcPts val="1100"/>
              </a:spcBef>
              <a:spcAft>
                <a:spcPts val="0"/>
              </a:spcAft>
              <a:buSzPts val="900"/>
              <a:buNone/>
              <a:defRPr b="0" i="1" sz="1000">
                <a:solidFill>
                  <a:schemeClr val="dk2"/>
                </a:solidFill>
                <a:latin typeface="IBM Plex Sans"/>
                <a:ea typeface="IBM Plex Sans"/>
                <a:cs typeface="IBM Plex Sans"/>
                <a:sym typeface="IBM Plex Sans"/>
              </a:defRPr>
            </a:lvl1pPr>
            <a:lvl2pPr indent="-320040" lvl="1" marL="914400" rtl="0" algn="l">
              <a:lnSpc>
                <a:spcPct val="110000"/>
              </a:lnSpc>
              <a:spcBef>
                <a:spcPts val="1100"/>
              </a:spcBef>
              <a:spcAft>
                <a:spcPts val="0"/>
              </a:spcAft>
              <a:buSzPts val="1440"/>
              <a:buChar char="–"/>
              <a:defRPr/>
            </a:lvl2pPr>
            <a:lvl3pPr indent="-320039" lvl="2" marL="1371600" rtl="0" algn="l">
              <a:lnSpc>
                <a:spcPct val="110000"/>
              </a:lnSpc>
              <a:spcBef>
                <a:spcPts val="1100"/>
              </a:spcBef>
              <a:spcAft>
                <a:spcPts val="0"/>
              </a:spcAft>
              <a:buSzPts val="1440"/>
              <a:buChar char="•"/>
              <a:defRPr/>
            </a:lvl3pPr>
            <a:lvl4pPr indent="-320039" lvl="3" marL="1828800" rtl="0" algn="l">
              <a:lnSpc>
                <a:spcPct val="110000"/>
              </a:lnSpc>
              <a:spcBef>
                <a:spcPts val="1100"/>
              </a:spcBef>
              <a:spcAft>
                <a:spcPts val="0"/>
              </a:spcAft>
              <a:buSzPts val="1440"/>
              <a:buChar char="–"/>
              <a:defRPr/>
            </a:lvl4pPr>
            <a:lvl5pPr indent="-320039" lvl="4" marL="2286000" rtl="0" algn="l">
              <a:lnSpc>
                <a:spcPct val="110000"/>
              </a:lnSpc>
              <a:spcBef>
                <a:spcPts val="1100"/>
              </a:spcBef>
              <a:spcAft>
                <a:spcPts val="0"/>
              </a:spcAft>
              <a:buSzPts val="144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500" name="Google Shape;500;g15ffd9a7a3f_0_1095"/>
          <p:cNvSpPr txBox="1"/>
          <p:nvPr>
            <p:ph idx="3" type="body"/>
          </p:nvPr>
        </p:nvSpPr>
        <p:spPr>
          <a:xfrm>
            <a:off x="219456" y="173736"/>
            <a:ext cx="1892700" cy="841200"/>
          </a:xfrm>
          <a:prstGeom prst="rect">
            <a:avLst/>
          </a:prstGeom>
          <a:noFill/>
          <a:ln>
            <a:noFill/>
          </a:ln>
        </p:spPr>
        <p:txBody>
          <a:bodyPr anchorCtr="0" anchor="t" bIns="0" lIns="0" spcFirstLastPara="1" rIns="0" wrap="square" tIns="0">
            <a:noAutofit/>
          </a:bodyPr>
          <a:lstStyle>
            <a:lvl1pPr indent="-228600" lvl="0" marL="457200" rtl="0" algn="l">
              <a:lnSpc>
                <a:spcPct val="110000"/>
              </a:lnSpc>
              <a:spcBef>
                <a:spcPts val="1100"/>
              </a:spcBef>
              <a:spcAft>
                <a:spcPts val="0"/>
              </a:spcAft>
              <a:buSzPts val="1800"/>
              <a:buNone/>
              <a:defRPr sz="2000"/>
            </a:lvl1pPr>
            <a:lvl2pPr indent="-320040" lvl="1" marL="914400" rtl="0" algn="l">
              <a:lnSpc>
                <a:spcPct val="110000"/>
              </a:lnSpc>
              <a:spcBef>
                <a:spcPts val="1100"/>
              </a:spcBef>
              <a:spcAft>
                <a:spcPts val="0"/>
              </a:spcAft>
              <a:buSzPts val="1440"/>
              <a:buChar char="–"/>
              <a:defRPr/>
            </a:lvl2pPr>
            <a:lvl3pPr indent="-320039" lvl="2" marL="1371600" rtl="0" algn="l">
              <a:lnSpc>
                <a:spcPct val="110000"/>
              </a:lnSpc>
              <a:spcBef>
                <a:spcPts val="1100"/>
              </a:spcBef>
              <a:spcAft>
                <a:spcPts val="0"/>
              </a:spcAft>
              <a:buSzPts val="1440"/>
              <a:buChar char="•"/>
              <a:defRPr/>
            </a:lvl3pPr>
            <a:lvl4pPr indent="-320039" lvl="3" marL="1828800" rtl="0" algn="l">
              <a:lnSpc>
                <a:spcPct val="110000"/>
              </a:lnSpc>
              <a:spcBef>
                <a:spcPts val="1100"/>
              </a:spcBef>
              <a:spcAft>
                <a:spcPts val="0"/>
              </a:spcAft>
              <a:buSzPts val="1440"/>
              <a:buChar char="–"/>
              <a:defRPr/>
            </a:lvl4pPr>
            <a:lvl5pPr indent="-320039" lvl="4" marL="2286000" rtl="0" algn="l">
              <a:lnSpc>
                <a:spcPct val="110000"/>
              </a:lnSpc>
              <a:spcBef>
                <a:spcPts val="1100"/>
              </a:spcBef>
              <a:spcAft>
                <a:spcPts val="0"/>
              </a:spcAft>
              <a:buSzPts val="144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501" name="Google Shape;501;g15ffd9a7a3f_0_1095"/>
          <p:cNvSpPr txBox="1"/>
          <p:nvPr>
            <p:ph idx="4" type="body"/>
          </p:nvPr>
        </p:nvSpPr>
        <p:spPr>
          <a:xfrm>
            <a:off x="219457" y="1243584"/>
            <a:ext cx="1837800" cy="1328100"/>
          </a:xfrm>
          <a:prstGeom prst="rect">
            <a:avLst/>
          </a:prstGeom>
          <a:noFill/>
          <a:ln>
            <a:noFill/>
          </a:ln>
        </p:spPr>
        <p:txBody>
          <a:bodyPr anchorCtr="0" anchor="t" bIns="0" lIns="0" spcFirstLastPara="1" rIns="0" wrap="square" tIns="0">
            <a:noAutofit/>
          </a:bodyPr>
          <a:lstStyle>
            <a:lvl1pPr indent="-228600" lvl="0" marL="457200" rtl="0" algn="l">
              <a:lnSpc>
                <a:spcPct val="110000"/>
              </a:lnSpc>
              <a:spcBef>
                <a:spcPts val="1100"/>
              </a:spcBef>
              <a:spcAft>
                <a:spcPts val="0"/>
              </a:spcAft>
              <a:buSzPts val="1620"/>
              <a:buNone/>
              <a:defRPr/>
            </a:lvl1pPr>
            <a:lvl2pPr indent="-320040" lvl="1" marL="914400" rtl="0" algn="l">
              <a:lnSpc>
                <a:spcPct val="110000"/>
              </a:lnSpc>
              <a:spcBef>
                <a:spcPts val="1100"/>
              </a:spcBef>
              <a:spcAft>
                <a:spcPts val="0"/>
              </a:spcAft>
              <a:buSzPts val="1440"/>
              <a:buChar char="–"/>
              <a:defRPr/>
            </a:lvl2pPr>
            <a:lvl3pPr indent="-320039" lvl="2" marL="1371600" rtl="0" algn="l">
              <a:lnSpc>
                <a:spcPct val="110000"/>
              </a:lnSpc>
              <a:spcBef>
                <a:spcPts val="1100"/>
              </a:spcBef>
              <a:spcAft>
                <a:spcPts val="0"/>
              </a:spcAft>
              <a:buSzPts val="1440"/>
              <a:buChar char="•"/>
              <a:defRPr/>
            </a:lvl3pPr>
            <a:lvl4pPr indent="-320039" lvl="3" marL="1828800" rtl="0" algn="l">
              <a:lnSpc>
                <a:spcPct val="110000"/>
              </a:lnSpc>
              <a:spcBef>
                <a:spcPts val="1100"/>
              </a:spcBef>
              <a:spcAft>
                <a:spcPts val="0"/>
              </a:spcAft>
              <a:buSzPts val="1440"/>
              <a:buChar char="–"/>
              <a:defRPr/>
            </a:lvl4pPr>
            <a:lvl5pPr indent="-320039" lvl="4" marL="2286000" rtl="0" algn="l">
              <a:lnSpc>
                <a:spcPct val="110000"/>
              </a:lnSpc>
              <a:spcBef>
                <a:spcPts val="1100"/>
              </a:spcBef>
              <a:spcAft>
                <a:spcPts val="0"/>
              </a:spcAft>
              <a:buSzPts val="144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502" name="Google Shape;502;g15ffd9a7a3f_0_1095"/>
          <p:cNvSpPr txBox="1"/>
          <p:nvPr>
            <p:ph idx="11" type="ftr"/>
          </p:nvPr>
        </p:nvSpPr>
        <p:spPr>
          <a:xfrm>
            <a:off x="228666" y="4787900"/>
            <a:ext cx="4114800" cy="1668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Clr>
                <a:schemeClr val="dk1"/>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 (split background)">
  <p:cSld name="Title + 2 column (split background)">
    <p:bg>
      <p:bgPr>
        <a:solidFill>
          <a:schemeClr val="lt2"/>
        </a:solidFill>
      </p:bgPr>
    </p:bg>
    <p:spTree>
      <p:nvGrpSpPr>
        <p:cNvPr id="503" name="Shape 503"/>
        <p:cNvGrpSpPr/>
        <p:nvPr/>
      </p:nvGrpSpPr>
      <p:grpSpPr>
        <a:xfrm>
          <a:off x="0" y="0"/>
          <a:ext cx="0" cy="0"/>
          <a:chOff x="0" y="0"/>
          <a:chExt cx="0" cy="0"/>
        </a:xfrm>
      </p:grpSpPr>
      <p:sp>
        <p:nvSpPr>
          <p:cNvPr id="504" name="Google Shape;504;g15ffd9a7a3f_0_1104"/>
          <p:cNvSpPr/>
          <p:nvPr/>
        </p:nvSpPr>
        <p:spPr>
          <a:xfrm>
            <a:off x="4572000" y="0"/>
            <a:ext cx="4572000" cy="5143500"/>
          </a:xfrm>
          <a:prstGeom prst="rect">
            <a:avLst/>
          </a:pr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200" u="none" cap="none" strike="noStrike">
              <a:solidFill>
                <a:srgbClr val="FFFFFF"/>
              </a:solidFill>
              <a:latin typeface="IBM Plex Sans"/>
              <a:ea typeface="IBM Plex Sans"/>
              <a:cs typeface="IBM Plex Sans"/>
              <a:sym typeface="IBM Plex Sans"/>
            </a:endParaRPr>
          </a:p>
        </p:txBody>
      </p:sp>
      <p:sp>
        <p:nvSpPr>
          <p:cNvPr id="505" name="Google Shape;505;g15ffd9a7a3f_0_1104"/>
          <p:cNvSpPr txBox="1"/>
          <p:nvPr>
            <p:ph type="title"/>
          </p:nvPr>
        </p:nvSpPr>
        <p:spPr>
          <a:xfrm>
            <a:off x="210311" y="201168"/>
            <a:ext cx="4114800" cy="8046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SzPts val="1400"/>
              <a:buNone/>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
        <p:nvSpPr>
          <p:cNvPr id="506" name="Google Shape;506;g15ffd9a7a3f_0_1104"/>
          <p:cNvSpPr txBox="1"/>
          <p:nvPr>
            <p:ph idx="1" type="body"/>
          </p:nvPr>
        </p:nvSpPr>
        <p:spPr>
          <a:xfrm>
            <a:off x="4791456" y="1243584"/>
            <a:ext cx="4142100" cy="3279600"/>
          </a:xfrm>
          <a:prstGeom prst="rect">
            <a:avLst/>
          </a:prstGeom>
          <a:noFill/>
          <a:ln>
            <a:noFill/>
          </a:ln>
        </p:spPr>
        <p:txBody>
          <a:bodyPr anchorCtr="0" anchor="t" bIns="0" lIns="0" spcFirstLastPara="1" rIns="0" wrap="square" tIns="0">
            <a:noAutofit/>
          </a:bodyPr>
          <a:lstStyle>
            <a:lvl1pPr indent="-228600" lvl="0" marL="457200" rtl="0" algn="l">
              <a:lnSpc>
                <a:spcPct val="110000"/>
              </a:lnSpc>
              <a:spcBef>
                <a:spcPts val="1100"/>
              </a:spcBef>
              <a:spcAft>
                <a:spcPts val="0"/>
              </a:spcAft>
              <a:buSzPts val="1260"/>
              <a:buNone/>
              <a:defRPr sz="1400"/>
            </a:lvl1pPr>
            <a:lvl2pPr indent="-320040" lvl="1" marL="914400" rtl="0" algn="l">
              <a:lnSpc>
                <a:spcPct val="110000"/>
              </a:lnSpc>
              <a:spcBef>
                <a:spcPts val="1100"/>
              </a:spcBef>
              <a:spcAft>
                <a:spcPts val="0"/>
              </a:spcAft>
              <a:buSzPts val="1440"/>
              <a:buChar char="–"/>
              <a:defRPr/>
            </a:lvl2pPr>
            <a:lvl3pPr indent="-320039" lvl="2" marL="1371600" rtl="0" algn="l">
              <a:lnSpc>
                <a:spcPct val="110000"/>
              </a:lnSpc>
              <a:spcBef>
                <a:spcPts val="1100"/>
              </a:spcBef>
              <a:spcAft>
                <a:spcPts val="0"/>
              </a:spcAft>
              <a:buSzPts val="1440"/>
              <a:buChar char="•"/>
              <a:defRPr/>
            </a:lvl3pPr>
            <a:lvl4pPr indent="-320039" lvl="3" marL="1828800" rtl="0" algn="l">
              <a:lnSpc>
                <a:spcPct val="110000"/>
              </a:lnSpc>
              <a:spcBef>
                <a:spcPts val="1100"/>
              </a:spcBef>
              <a:spcAft>
                <a:spcPts val="0"/>
              </a:spcAft>
              <a:buSzPts val="1440"/>
              <a:buChar char="–"/>
              <a:defRPr/>
            </a:lvl4pPr>
            <a:lvl5pPr indent="-320039" lvl="4" marL="2286000" rtl="0" algn="l">
              <a:lnSpc>
                <a:spcPct val="110000"/>
              </a:lnSpc>
              <a:spcBef>
                <a:spcPts val="1100"/>
              </a:spcBef>
              <a:spcAft>
                <a:spcPts val="0"/>
              </a:spcAft>
              <a:buSzPts val="144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507" name="Google Shape;507;g15ffd9a7a3f_0_1104"/>
          <p:cNvSpPr txBox="1"/>
          <p:nvPr>
            <p:ph idx="2" type="body"/>
          </p:nvPr>
        </p:nvSpPr>
        <p:spPr>
          <a:xfrm>
            <a:off x="219456" y="1243584"/>
            <a:ext cx="4123800" cy="3252300"/>
          </a:xfrm>
          <a:prstGeom prst="rect">
            <a:avLst/>
          </a:prstGeom>
          <a:noFill/>
          <a:ln>
            <a:noFill/>
          </a:ln>
        </p:spPr>
        <p:txBody>
          <a:bodyPr anchorCtr="0" anchor="t" bIns="0" lIns="0" spcFirstLastPara="1" rIns="0" wrap="square" tIns="0">
            <a:noAutofit/>
          </a:bodyPr>
          <a:lstStyle>
            <a:lvl1pPr indent="-228600" lvl="0" marL="457200" rtl="0" algn="l">
              <a:lnSpc>
                <a:spcPct val="110000"/>
              </a:lnSpc>
              <a:spcBef>
                <a:spcPts val="1100"/>
              </a:spcBef>
              <a:spcAft>
                <a:spcPts val="0"/>
              </a:spcAft>
              <a:buSzPts val="1620"/>
              <a:buNone/>
              <a:defRPr/>
            </a:lvl1pPr>
            <a:lvl2pPr indent="-320040" lvl="1" marL="914400" rtl="0" algn="l">
              <a:lnSpc>
                <a:spcPct val="110000"/>
              </a:lnSpc>
              <a:spcBef>
                <a:spcPts val="1100"/>
              </a:spcBef>
              <a:spcAft>
                <a:spcPts val="0"/>
              </a:spcAft>
              <a:buSzPts val="1440"/>
              <a:buChar char="–"/>
              <a:defRPr/>
            </a:lvl2pPr>
            <a:lvl3pPr indent="-320039" lvl="2" marL="1371600" rtl="0" algn="l">
              <a:lnSpc>
                <a:spcPct val="110000"/>
              </a:lnSpc>
              <a:spcBef>
                <a:spcPts val="1100"/>
              </a:spcBef>
              <a:spcAft>
                <a:spcPts val="0"/>
              </a:spcAft>
              <a:buSzPts val="1440"/>
              <a:buChar char="•"/>
              <a:defRPr/>
            </a:lvl3pPr>
            <a:lvl4pPr indent="-320039" lvl="3" marL="1828800" rtl="0" algn="l">
              <a:lnSpc>
                <a:spcPct val="110000"/>
              </a:lnSpc>
              <a:spcBef>
                <a:spcPts val="1100"/>
              </a:spcBef>
              <a:spcAft>
                <a:spcPts val="0"/>
              </a:spcAft>
              <a:buSzPts val="1440"/>
              <a:buChar char="–"/>
              <a:defRPr/>
            </a:lvl4pPr>
            <a:lvl5pPr indent="-320039" lvl="4" marL="2286000" rtl="0" algn="l">
              <a:lnSpc>
                <a:spcPct val="110000"/>
              </a:lnSpc>
              <a:spcBef>
                <a:spcPts val="1100"/>
              </a:spcBef>
              <a:spcAft>
                <a:spcPts val="0"/>
              </a:spcAft>
              <a:buSzPts val="144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508" name="Google Shape;508;g15ffd9a7a3f_0_1104"/>
          <p:cNvSpPr txBox="1"/>
          <p:nvPr>
            <p:ph idx="12" type="sldNum"/>
          </p:nvPr>
        </p:nvSpPr>
        <p:spPr>
          <a:xfrm>
            <a:off x="7086601" y="4787900"/>
            <a:ext cx="1828800" cy="1668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509" name="Google Shape;509;g15ffd9a7a3f_0_1104"/>
          <p:cNvPicPr preferRelativeResize="0"/>
          <p:nvPr/>
        </p:nvPicPr>
        <p:blipFill rotWithShape="1">
          <a:blip r:embed="rId2">
            <a:alphaModFix/>
          </a:blip>
          <a:srcRect b="0" l="0" r="0" t="0"/>
          <a:stretch/>
        </p:blipFill>
        <p:spPr>
          <a:xfrm>
            <a:off x="7789331" y="128929"/>
            <a:ext cx="1126003" cy="350899"/>
          </a:xfrm>
          <a:prstGeom prst="rect">
            <a:avLst/>
          </a:prstGeom>
          <a:noFill/>
          <a:ln>
            <a:noFill/>
          </a:ln>
        </p:spPr>
      </p:pic>
      <p:sp>
        <p:nvSpPr>
          <p:cNvPr id="510" name="Google Shape;510;g15ffd9a7a3f_0_1104"/>
          <p:cNvSpPr txBox="1"/>
          <p:nvPr>
            <p:ph idx="11" type="ftr"/>
          </p:nvPr>
        </p:nvSpPr>
        <p:spPr>
          <a:xfrm>
            <a:off x="228666" y="4787900"/>
            <a:ext cx="4114800" cy="1668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Clr>
                <a:schemeClr val="dk1"/>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 + image">
  <p:cSld name="Title + 2 column + image">
    <p:spTree>
      <p:nvGrpSpPr>
        <p:cNvPr id="88" name="Shape 88"/>
        <p:cNvGrpSpPr/>
        <p:nvPr/>
      </p:nvGrpSpPr>
      <p:grpSpPr>
        <a:xfrm>
          <a:off x="0" y="0"/>
          <a:ext cx="0" cy="0"/>
          <a:chOff x="0" y="0"/>
          <a:chExt cx="0" cy="0"/>
        </a:xfrm>
      </p:grpSpPr>
      <p:sp>
        <p:nvSpPr>
          <p:cNvPr id="89" name="Google Shape;89;p30"/>
          <p:cNvSpPr txBox="1"/>
          <p:nvPr>
            <p:ph type="title"/>
          </p:nvPr>
        </p:nvSpPr>
        <p:spPr>
          <a:xfrm>
            <a:off x="210312" y="201168"/>
            <a:ext cx="4142232" cy="804672"/>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90" name="Google Shape;90;p30"/>
          <p:cNvSpPr txBox="1"/>
          <p:nvPr>
            <p:ph idx="1" type="body"/>
          </p:nvPr>
        </p:nvSpPr>
        <p:spPr>
          <a:xfrm>
            <a:off x="219456" y="1243584"/>
            <a:ext cx="1837944" cy="3252216"/>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100"/>
              </a:spcBef>
              <a:spcAft>
                <a:spcPts val="0"/>
              </a:spcAft>
              <a:buSzPts val="1620"/>
              <a:buNone/>
              <a:defRPr/>
            </a:lvl1pPr>
            <a:lvl2pPr indent="-320040" lvl="1" marL="914400" algn="l">
              <a:lnSpc>
                <a:spcPct val="110000"/>
              </a:lnSpc>
              <a:spcBef>
                <a:spcPts val="1100"/>
              </a:spcBef>
              <a:spcAft>
                <a:spcPts val="0"/>
              </a:spcAft>
              <a:buSzPts val="1440"/>
              <a:buChar char="–"/>
              <a:defRPr/>
            </a:lvl2pPr>
            <a:lvl3pPr indent="-320039" lvl="2" marL="1371600" algn="l">
              <a:lnSpc>
                <a:spcPct val="110000"/>
              </a:lnSpc>
              <a:spcBef>
                <a:spcPts val="1100"/>
              </a:spcBef>
              <a:spcAft>
                <a:spcPts val="0"/>
              </a:spcAft>
              <a:buSzPts val="1440"/>
              <a:buChar char="•"/>
              <a:defRPr/>
            </a:lvl3pPr>
            <a:lvl4pPr indent="-320039" lvl="3" marL="1828800" algn="l">
              <a:lnSpc>
                <a:spcPct val="110000"/>
              </a:lnSpc>
              <a:spcBef>
                <a:spcPts val="1100"/>
              </a:spcBef>
              <a:spcAft>
                <a:spcPts val="0"/>
              </a:spcAft>
              <a:buSzPts val="1440"/>
              <a:buChar char="–"/>
              <a:defRPr/>
            </a:lvl4pPr>
            <a:lvl5pPr indent="-320039" lvl="4" marL="2286000" algn="l">
              <a:lnSpc>
                <a:spcPct val="110000"/>
              </a:lnSpc>
              <a:spcBef>
                <a:spcPts val="1100"/>
              </a:spcBef>
              <a:spcAft>
                <a:spcPts val="0"/>
              </a:spcAft>
              <a:buSzPts val="144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1" name="Google Shape;91;p30"/>
          <p:cNvSpPr/>
          <p:nvPr>
            <p:ph idx="2" type="pic"/>
          </p:nvPr>
        </p:nvSpPr>
        <p:spPr>
          <a:xfrm>
            <a:off x="4572000" y="0"/>
            <a:ext cx="4572000" cy="5143500"/>
          </a:xfrm>
          <a:prstGeom prst="rect">
            <a:avLst/>
          </a:prstGeom>
          <a:noFill/>
          <a:ln>
            <a:noFill/>
          </a:ln>
        </p:spPr>
      </p:sp>
      <p:sp>
        <p:nvSpPr>
          <p:cNvPr id="92" name="Google Shape;92;p30"/>
          <p:cNvSpPr txBox="1"/>
          <p:nvPr>
            <p:ph idx="12" type="sldNum"/>
          </p:nvPr>
        </p:nvSpPr>
        <p:spPr>
          <a:xfrm>
            <a:off x="7086601" y="4787900"/>
            <a:ext cx="1828732" cy="166687"/>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3" name="Google Shape;93;p30"/>
          <p:cNvSpPr txBox="1"/>
          <p:nvPr>
            <p:ph idx="3" type="body"/>
          </p:nvPr>
        </p:nvSpPr>
        <p:spPr>
          <a:xfrm>
            <a:off x="2505456" y="1243584"/>
            <a:ext cx="1837943" cy="3255264"/>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100"/>
              </a:spcBef>
              <a:spcAft>
                <a:spcPts val="0"/>
              </a:spcAft>
              <a:buSzPts val="1620"/>
              <a:buNone/>
              <a:defRPr/>
            </a:lvl1pPr>
            <a:lvl2pPr indent="-320040" lvl="1" marL="914400" algn="l">
              <a:lnSpc>
                <a:spcPct val="110000"/>
              </a:lnSpc>
              <a:spcBef>
                <a:spcPts val="1100"/>
              </a:spcBef>
              <a:spcAft>
                <a:spcPts val="0"/>
              </a:spcAft>
              <a:buSzPts val="1440"/>
              <a:buChar char="–"/>
              <a:defRPr/>
            </a:lvl2pPr>
            <a:lvl3pPr indent="-320039" lvl="2" marL="1371600" algn="l">
              <a:lnSpc>
                <a:spcPct val="110000"/>
              </a:lnSpc>
              <a:spcBef>
                <a:spcPts val="1100"/>
              </a:spcBef>
              <a:spcAft>
                <a:spcPts val="0"/>
              </a:spcAft>
              <a:buSzPts val="1440"/>
              <a:buChar char="•"/>
              <a:defRPr/>
            </a:lvl3pPr>
            <a:lvl4pPr indent="-320039" lvl="3" marL="1828800" algn="l">
              <a:lnSpc>
                <a:spcPct val="110000"/>
              </a:lnSpc>
              <a:spcBef>
                <a:spcPts val="1100"/>
              </a:spcBef>
              <a:spcAft>
                <a:spcPts val="0"/>
              </a:spcAft>
              <a:buSzPts val="1440"/>
              <a:buChar char="–"/>
              <a:defRPr/>
            </a:lvl4pPr>
            <a:lvl5pPr indent="-320039" lvl="4" marL="2286000" algn="l">
              <a:lnSpc>
                <a:spcPct val="110000"/>
              </a:lnSpc>
              <a:spcBef>
                <a:spcPts val="1100"/>
              </a:spcBef>
              <a:spcAft>
                <a:spcPts val="0"/>
              </a:spcAft>
              <a:buSzPts val="144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pic>
        <p:nvPicPr>
          <p:cNvPr id="94" name="Google Shape;94;p30"/>
          <p:cNvPicPr preferRelativeResize="0"/>
          <p:nvPr/>
        </p:nvPicPr>
        <p:blipFill rotWithShape="1">
          <a:blip r:embed="rId2">
            <a:alphaModFix/>
          </a:blip>
          <a:srcRect b="0" l="0" r="0" t="0"/>
          <a:stretch/>
        </p:blipFill>
        <p:spPr>
          <a:xfrm>
            <a:off x="7789331" y="128929"/>
            <a:ext cx="1126001" cy="350899"/>
          </a:xfrm>
          <a:prstGeom prst="rect">
            <a:avLst/>
          </a:prstGeom>
          <a:noFill/>
          <a:ln>
            <a:noFill/>
          </a:ln>
        </p:spPr>
      </p:pic>
      <p:sp>
        <p:nvSpPr>
          <p:cNvPr id="95" name="Google Shape;95;p30"/>
          <p:cNvSpPr txBox="1"/>
          <p:nvPr>
            <p:ph idx="11" type="ftr"/>
          </p:nvPr>
        </p:nvSpPr>
        <p:spPr>
          <a:xfrm>
            <a:off x="228666" y="4787900"/>
            <a:ext cx="4114735" cy="166687"/>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 3 boxes">
  <p:cSld name="Title + 1 column + 3 boxes">
    <p:spTree>
      <p:nvGrpSpPr>
        <p:cNvPr id="511" name="Shape 511"/>
        <p:cNvGrpSpPr/>
        <p:nvPr/>
      </p:nvGrpSpPr>
      <p:grpSpPr>
        <a:xfrm>
          <a:off x="0" y="0"/>
          <a:ext cx="0" cy="0"/>
          <a:chOff x="0" y="0"/>
          <a:chExt cx="0" cy="0"/>
        </a:xfrm>
      </p:grpSpPr>
      <p:sp>
        <p:nvSpPr>
          <p:cNvPr id="512" name="Google Shape;512;g15ffd9a7a3f_0_1112"/>
          <p:cNvSpPr txBox="1"/>
          <p:nvPr>
            <p:ph type="title"/>
          </p:nvPr>
        </p:nvSpPr>
        <p:spPr>
          <a:xfrm>
            <a:off x="210312" y="201168"/>
            <a:ext cx="4142100" cy="8046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SzPts val="1400"/>
              <a:buNone/>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
        <p:nvSpPr>
          <p:cNvPr id="513" name="Google Shape;513;g15ffd9a7a3f_0_1112"/>
          <p:cNvSpPr txBox="1"/>
          <p:nvPr>
            <p:ph idx="1" type="body"/>
          </p:nvPr>
        </p:nvSpPr>
        <p:spPr>
          <a:xfrm>
            <a:off x="219456" y="1243584"/>
            <a:ext cx="4123800" cy="3252300"/>
          </a:xfrm>
          <a:prstGeom prst="rect">
            <a:avLst/>
          </a:prstGeom>
          <a:noFill/>
          <a:ln>
            <a:noFill/>
          </a:ln>
        </p:spPr>
        <p:txBody>
          <a:bodyPr anchorCtr="0" anchor="t" bIns="0" lIns="0" spcFirstLastPara="1" rIns="0" wrap="square" tIns="0">
            <a:noAutofit/>
          </a:bodyPr>
          <a:lstStyle>
            <a:lvl1pPr indent="-228600" lvl="0" marL="457200" rtl="0" algn="l">
              <a:lnSpc>
                <a:spcPct val="110000"/>
              </a:lnSpc>
              <a:spcBef>
                <a:spcPts val="1100"/>
              </a:spcBef>
              <a:spcAft>
                <a:spcPts val="0"/>
              </a:spcAft>
              <a:buSzPts val="1620"/>
              <a:buNone/>
              <a:defRPr/>
            </a:lvl1pPr>
            <a:lvl2pPr indent="-320040" lvl="1" marL="914400" rtl="0" algn="l">
              <a:lnSpc>
                <a:spcPct val="110000"/>
              </a:lnSpc>
              <a:spcBef>
                <a:spcPts val="1100"/>
              </a:spcBef>
              <a:spcAft>
                <a:spcPts val="0"/>
              </a:spcAft>
              <a:buSzPts val="1440"/>
              <a:buChar char="–"/>
              <a:defRPr/>
            </a:lvl2pPr>
            <a:lvl3pPr indent="-320039" lvl="2" marL="1371600" rtl="0" algn="l">
              <a:lnSpc>
                <a:spcPct val="110000"/>
              </a:lnSpc>
              <a:spcBef>
                <a:spcPts val="1100"/>
              </a:spcBef>
              <a:spcAft>
                <a:spcPts val="0"/>
              </a:spcAft>
              <a:buSzPts val="1440"/>
              <a:buChar char="•"/>
              <a:defRPr/>
            </a:lvl3pPr>
            <a:lvl4pPr indent="-320039" lvl="3" marL="1828800" rtl="0" algn="l">
              <a:lnSpc>
                <a:spcPct val="110000"/>
              </a:lnSpc>
              <a:spcBef>
                <a:spcPts val="1100"/>
              </a:spcBef>
              <a:spcAft>
                <a:spcPts val="0"/>
              </a:spcAft>
              <a:buSzPts val="1440"/>
              <a:buChar char="–"/>
              <a:defRPr/>
            </a:lvl4pPr>
            <a:lvl5pPr indent="-320039" lvl="4" marL="2286000" rtl="0" algn="l">
              <a:lnSpc>
                <a:spcPct val="110000"/>
              </a:lnSpc>
              <a:spcBef>
                <a:spcPts val="1100"/>
              </a:spcBef>
              <a:spcAft>
                <a:spcPts val="0"/>
              </a:spcAft>
              <a:buSzPts val="144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514" name="Google Shape;514;g15ffd9a7a3f_0_1112"/>
          <p:cNvSpPr txBox="1"/>
          <p:nvPr>
            <p:ph idx="2" type="body"/>
          </p:nvPr>
        </p:nvSpPr>
        <p:spPr>
          <a:xfrm>
            <a:off x="4572000" y="0"/>
            <a:ext cx="2286000" cy="2571900"/>
          </a:xfrm>
          <a:prstGeom prst="rect">
            <a:avLst/>
          </a:prstGeom>
          <a:solidFill>
            <a:schemeClr val="accent3"/>
          </a:solidFill>
          <a:ln>
            <a:noFill/>
          </a:ln>
        </p:spPr>
        <p:txBody>
          <a:bodyPr anchorCtr="0" anchor="t" bIns="228600" lIns="219450" spcFirstLastPara="1" rIns="228600" wrap="square" tIns="201150">
            <a:noAutofit/>
          </a:bodyPr>
          <a:lstStyle>
            <a:lvl1pPr indent="-228600" lvl="0" marL="457200" rtl="0" algn="l">
              <a:lnSpc>
                <a:spcPct val="110000"/>
              </a:lnSpc>
              <a:spcBef>
                <a:spcPts val="1100"/>
              </a:spcBef>
              <a:spcAft>
                <a:spcPts val="0"/>
              </a:spcAft>
              <a:buSzPts val="1260"/>
              <a:buNone/>
              <a:defRPr>
                <a:solidFill>
                  <a:schemeClr val="dk1"/>
                </a:solidFill>
              </a:defRPr>
            </a:lvl1pPr>
            <a:lvl2pPr indent="-320040" lvl="1" marL="914400" rtl="0" algn="l">
              <a:lnSpc>
                <a:spcPct val="110000"/>
              </a:lnSpc>
              <a:spcBef>
                <a:spcPts val="1100"/>
              </a:spcBef>
              <a:spcAft>
                <a:spcPts val="0"/>
              </a:spcAft>
              <a:buSzPts val="1440"/>
              <a:buChar char="–"/>
              <a:defRPr/>
            </a:lvl2pPr>
            <a:lvl3pPr indent="-320039" lvl="2" marL="1371600" rtl="0" algn="l">
              <a:lnSpc>
                <a:spcPct val="110000"/>
              </a:lnSpc>
              <a:spcBef>
                <a:spcPts val="1100"/>
              </a:spcBef>
              <a:spcAft>
                <a:spcPts val="0"/>
              </a:spcAft>
              <a:buSzPts val="1440"/>
              <a:buChar char="•"/>
              <a:defRPr/>
            </a:lvl3pPr>
            <a:lvl4pPr indent="-320039" lvl="3" marL="1828800" rtl="0" algn="l">
              <a:lnSpc>
                <a:spcPct val="110000"/>
              </a:lnSpc>
              <a:spcBef>
                <a:spcPts val="1100"/>
              </a:spcBef>
              <a:spcAft>
                <a:spcPts val="0"/>
              </a:spcAft>
              <a:buSzPts val="1440"/>
              <a:buChar char="–"/>
              <a:defRPr/>
            </a:lvl4pPr>
            <a:lvl5pPr indent="-320039" lvl="4" marL="2286000" rtl="0" algn="l">
              <a:lnSpc>
                <a:spcPct val="110000"/>
              </a:lnSpc>
              <a:spcBef>
                <a:spcPts val="1100"/>
              </a:spcBef>
              <a:spcAft>
                <a:spcPts val="0"/>
              </a:spcAft>
              <a:buSzPts val="144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515" name="Google Shape;515;g15ffd9a7a3f_0_1112"/>
          <p:cNvSpPr txBox="1"/>
          <p:nvPr>
            <p:ph idx="3" type="body"/>
          </p:nvPr>
        </p:nvSpPr>
        <p:spPr>
          <a:xfrm>
            <a:off x="6858000" y="0"/>
            <a:ext cx="2286000" cy="2571900"/>
          </a:xfrm>
          <a:prstGeom prst="rect">
            <a:avLst/>
          </a:prstGeom>
          <a:solidFill>
            <a:schemeClr val="accent2"/>
          </a:solidFill>
          <a:ln>
            <a:noFill/>
          </a:ln>
        </p:spPr>
        <p:txBody>
          <a:bodyPr anchorCtr="0" anchor="t" bIns="228600" lIns="219450" spcFirstLastPara="1" rIns="228600" wrap="square" tIns="201150">
            <a:noAutofit/>
          </a:bodyPr>
          <a:lstStyle>
            <a:lvl1pPr indent="-228600" lvl="0" marL="457200" rtl="0" algn="l">
              <a:lnSpc>
                <a:spcPct val="110000"/>
              </a:lnSpc>
              <a:spcBef>
                <a:spcPts val="1100"/>
              </a:spcBef>
              <a:spcAft>
                <a:spcPts val="0"/>
              </a:spcAft>
              <a:buSzPts val="1260"/>
              <a:buNone/>
              <a:defRPr>
                <a:solidFill>
                  <a:schemeClr val="dk1"/>
                </a:solidFill>
              </a:defRPr>
            </a:lvl1pPr>
            <a:lvl2pPr indent="-320040" lvl="1" marL="914400" rtl="0" algn="l">
              <a:lnSpc>
                <a:spcPct val="110000"/>
              </a:lnSpc>
              <a:spcBef>
                <a:spcPts val="1100"/>
              </a:spcBef>
              <a:spcAft>
                <a:spcPts val="0"/>
              </a:spcAft>
              <a:buSzPts val="1440"/>
              <a:buChar char="–"/>
              <a:defRPr/>
            </a:lvl2pPr>
            <a:lvl3pPr indent="-320039" lvl="2" marL="1371600" rtl="0" algn="l">
              <a:lnSpc>
                <a:spcPct val="110000"/>
              </a:lnSpc>
              <a:spcBef>
                <a:spcPts val="1100"/>
              </a:spcBef>
              <a:spcAft>
                <a:spcPts val="0"/>
              </a:spcAft>
              <a:buSzPts val="1440"/>
              <a:buChar char="•"/>
              <a:defRPr/>
            </a:lvl3pPr>
            <a:lvl4pPr indent="-320039" lvl="3" marL="1828800" rtl="0" algn="l">
              <a:lnSpc>
                <a:spcPct val="110000"/>
              </a:lnSpc>
              <a:spcBef>
                <a:spcPts val="1100"/>
              </a:spcBef>
              <a:spcAft>
                <a:spcPts val="0"/>
              </a:spcAft>
              <a:buSzPts val="1440"/>
              <a:buChar char="–"/>
              <a:defRPr/>
            </a:lvl4pPr>
            <a:lvl5pPr indent="-320039" lvl="4" marL="2286000" rtl="0" algn="l">
              <a:lnSpc>
                <a:spcPct val="110000"/>
              </a:lnSpc>
              <a:spcBef>
                <a:spcPts val="1100"/>
              </a:spcBef>
              <a:spcAft>
                <a:spcPts val="0"/>
              </a:spcAft>
              <a:buSzPts val="144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516" name="Google Shape;516;g15ffd9a7a3f_0_1112"/>
          <p:cNvSpPr txBox="1"/>
          <p:nvPr>
            <p:ph idx="4" type="body"/>
          </p:nvPr>
        </p:nvSpPr>
        <p:spPr>
          <a:xfrm>
            <a:off x="4572000" y="2570163"/>
            <a:ext cx="4572000" cy="2573400"/>
          </a:xfrm>
          <a:prstGeom prst="rect">
            <a:avLst/>
          </a:prstGeom>
          <a:solidFill>
            <a:schemeClr val="accent1"/>
          </a:solidFill>
          <a:ln>
            <a:noFill/>
          </a:ln>
        </p:spPr>
        <p:txBody>
          <a:bodyPr anchorCtr="0" anchor="t" bIns="228600" lIns="219450" spcFirstLastPara="1" rIns="228600" wrap="square" tIns="201150">
            <a:noAutofit/>
          </a:bodyPr>
          <a:lstStyle>
            <a:lvl1pPr indent="-228600" lvl="0" marL="457200" rtl="0" algn="l">
              <a:lnSpc>
                <a:spcPct val="110000"/>
              </a:lnSpc>
              <a:spcBef>
                <a:spcPts val="1100"/>
              </a:spcBef>
              <a:spcAft>
                <a:spcPts val="0"/>
              </a:spcAft>
              <a:buSzPts val="1260"/>
              <a:buNone/>
              <a:defRPr>
                <a:solidFill>
                  <a:schemeClr val="lt2"/>
                </a:solidFill>
              </a:defRPr>
            </a:lvl1pPr>
            <a:lvl2pPr indent="-320040" lvl="1" marL="914400" rtl="0" algn="l">
              <a:lnSpc>
                <a:spcPct val="110000"/>
              </a:lnSpc>
              <a:spcBef>
                <a:spcPts val="1100"/>
              </a:spcBef>
              <a:spcAft>
                <a:spcPts val="0"/>
              </a:spcAft>
              <a:buSzPts val="1440"/>
              <a:buChar char="–"/>
              <a:defRPr/>
            </a:lvl2pPr>
            <a:lvl3pPr indent="-320039" lvl="2" marL="1371600" rtl="0" algn="l">
              <a:lnSpc>
                <a:spcPct val="110000"/>
              </a:lnSpc>
              <a:spcBef>
                <a:spcPts val="1100"/>
              </a:spcBef>
              <a:spcAft>
                <a:spcPts val="0"/>
              </a:spcAft>
              <a:buSzPts val="1440"/>
              <a:buChar char="•"/>
              <a:defRPr/>
            </a:lvl3pPr>
            <a:lvl4pPr indent="-320039" lvl="3" marL="1828800" rtl="0" algn="l">
              <a:lnSpc>
                <a:spcPct val="110000"/>
              </a:lnSpc>
              <a:spcBef>
                <a:spcPts val="1100"/>
              </a:spcBef>
              <a:spcAft>
                <a:spcPts val="0"/>
              </a:spcAft>
              <a:buSzPts val="1440"/>
              <a:buChar char="–"/>
              <a:defRPr/>
            </a:lvl4pPr>
            <a:lvl5pPr indent="-320039" lvl="4" marL="2286000" rtl="0" algn="l">
              <a:lnSpc>
                <a:spcPct val="110000"/>
              </a:lnSpc>
              <a:spcBef>
                <a:spcPts val="1100"/>
              </a:spcBef>
              <a:spcAft>
                <a:spcPts val="0"/>
              </a:spcAft>
              <a:buSzPts val="144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517" name="Google Shape;517;g15ffd9a7a3f_0_1112"/>
          <p:cNvSpPr txBox="1"/>
          <p:nvPr>
            <p:ph idx="12" type="sldNum"/>
          </p:nvPr>
        </p:nvSpPr>
        <p:spPr>
          <a:xfrm>
            <a:off x="7086601" y="4787900"/>
            <a:ext cx="1828800" cy="166800"/>
          </a:xfrm>
          <a:prstGeom prst="rect">
            <a:avLst/>
          </a:prstGeom>
          <a:noFill/>
          <a:ln>
            <a:noFill/>
          </a:ln>
        </p:spPr>
        <p:txBody>
          <a:bodyPr anchorCtr="0" anchor="ctr" bIns="0" lIns="0" spcFirstLastPara="1" rIns="0" wrap="square" tIns="0">
            <a:noAutofit/>
          </a:bodyPr>
          <a:lstStyle>
            <a:lvl1pPr indent="0" lvl="0" marL="0" rtl="0" algn="r">
              <a:spcBef>
                <a:spcPts val="0"/>
              </a:spcBef>
              <a:buNone/>
              <a:defRPr b="0" i="0" sz="600" u="none" cap="none" strike="noStrike">
                <a:solidFill>
                  <a:schemeClr val="lt2"/>
                </a:solidFill>
                <a:latin typeface="IBM Plex Sans"/>
                <a:ea typeface="IBM Plex Sans"/>
                <a:cs typeface="IBM Plex Sans"/>
                <a:sym typeface="IBM Plex Sans"/>
              </a:defRPr>
            </a:lvl1pPr>
            <a:lvl2pPr indent="0" lvl="1" marL="0" rtl="0" algn="r">
              <a:spcBef>
                <a:spcPts val="0"/>
              </a:spcBef>
              <a:buNone/>
              <a:defRPr b="0" i="0" sz="600" u="none" cap="none" strike="noStrike">
                <a:solidFill>
                  <a:schemeClr val="lt2"/>
                </a:solidFill>
                <a:latin typeface="IBM Plex Sans"/>
                <a:ea typeface="IBM Plex Sans"/>
                <a:cs typeface="IBM Plex Sans"/>
                <a:sym typeface="IBM Plex Sans"/>
              </a:defRPr>
            </a:lvl2pPr>
            <a:lvl3pPr indent="0" lvl="2" marL="0" rtl="0" algn="r">
              <a:spcBef>
                <a:spcPts val="0"/>
              </a:spcBef>
              <a:buNone/>
              <a:defRPr b="0" i="0" sz="600" u="none" cap="none" strike="noStrike">
                <a:solidFill>
                  <a:schemeClr val="lt2"/>
                </a:solidFill>
                <a:latin typeface="IBM Plex Sans"/>
                <a:ea typeface="IBM Plex Sans"/>
                <a:cs typeface="IBM Plex Sans"/>
                <a:sym typeface="IBM Plex Sans"/>
              </a:defRPr>
            </a:lvl3pPr>
            <a:lvl4pPr indent="0" lvl="3" marL="0" rtl="0" algn="r">
              <a:spcBef>
                <a:spcPts val="0"/>
              </a:spcBef>
              <a:buNone/>
              <a:defRPr b="0" i="0" sz="600" u="none" cap="none" strike="noStrike">
                <a:solidFill>
                  <a:schemeClr val="lt2"/>
                </a:solidFill>
                <a:latin typeface="IBM Plex Sans"/>
                <a:ea typeface="IBM Plex Sans"/>
                <a:cs typeface="IBM Plex Sans"/>
                <a:sym typeface="IBM Plex Sans"/>
              </a:defRPr>
            </a:lvl4pPr>
            <a:lvl5pPr indent="0" lvl="4" marL="0" rtl="0" algn="r">
              <a:spcBef>
                <a:spcPts val="0"/>
              </a:spcBef>
              <a:buNone/>
              <a:defRPr b="0" i="0" sz="600" u="none" cap="none" strike="noStrike">
                <a:solidFill>
                  <a:schemeClr val="lt2"/>
                </a:solidFill>
                <a:latin typeface="IBM Plex Sans"/>
                <a:ea typeface="IBM Plex Sans"/>
                <a:cs typeface="IBM Plex Sans"/>
                <a:sym typeface="IBM Plex Sans"/>
              </a:defRPr>
            </a:lvl5pPr>
            <a:lvl6pPr indent="0" lvl="5" marL="0" rtl="0" algn="r">
              <a:spcBef>
                <a:spcPts val="0"/>
              </a:spcBef>
              <a:buNone/>
              <a:defRPr b="0" i="0" sz="600" u="none" cap="none" strike="noStrike">
                <a:solidFill>
                  <a:schemeClr val="lt2"/>
                </a:solidFill>
                <a:latin typeface="IBM Plex Sans"/>
                <a:ea typeface="IBM Plex Sans"/>
                <a:cs typeface="IBM Plex Sans"/>
                <a:sym typeface="IBM Plex Sans"/>
              </a:defRPr>
            </a:lvl6pPr>
            <a:lvl7pPr indent="0" lvl="6" marL="0" rtl="0" algn="r">
              <a:spcBef>
                <a:spcPts val="0"/>
              </a:spcBef>
              <a:buNone/>
              <a:defRPr b="0" i="0" sz="600" u="none" cap="none" strike="noStrike">
                <a:solidFill>
                  <a:schemeClr val="lt2"/>
                </a:solidFill>
                <a:latin typeface="IBM Plex Sans"/>
                <a:ea typeface="IBM Plex Sans"/>
                <a:cs typeface="IBM Plex Sans"/>
                <a:sym typeface="IBM Plex Sans"/>
              </a:defRPr>
            </a:lvl7pPr>
            <a:lvl8pPr indent="0" lvl="7" marL="0" rtl="0" algn="r">
              <a:spcBef>
                <a:spcPts val="0"/>
              </a:spcBef>
              <a:buNone/>
              <a:defRPr b="0" i="0" sz="600" u="none" cap="none" strike="noStrike">
                <a:solidFill>
                  <a:schemeClr val="lt2"/>
                </a:solidFill>
                <a:latin typeface="IBM Plex Sans"/>
                <a:ea typeface="IBM Plex Sans"/>
                <a:cs typeface="IBM Plex Sans"/>
                <a:sym typeface="IBM Plex Sans"/>
              </a:defRPr>
            </a:lvl8pPr>
            <a:lvl9pPr indent="0" lvl="8" marL="0" rtl="0" algn="r">
              <a:spcBef>
                <a:spcPts val="0"/>
              </a:spcBef>
              <a:buNone/>
              <a:defRPr b="0" i="0" sz="600" u="none" cap="none" strike="noStrike">
                <a:solidFill>
                  <a:schemeClr val="lt2"/>
                </a:solidFill>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US"/>
              <a:t>‹#›</a:t>
            </a:fld>
            <a:endParaRPr/>
          </a:p>
        </p:txBody>
      </p:sp>
      <p:sp>
        <p:nvSpPr>
          <p:cNvPr id="518" name="Google Shape;518;g15ffd9a7a3f_0_1112"/>
          <p:cNvSpPr txBox="1"/>
          <p:nvPr>
            <p:ph idx="11" type="ftr"/>
          </p:nvPr>
        </p:nvSpPr>
        <p:spPr>
          <a:xfrm>
            <a:off x="228666" y="4787900"/>
            <a:ext cx="4114800" cy="1668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Clr>
                <a:schemeClr val="dk1"/>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 3 boxes gray">
  <p:cSld name="Title + 1 column + 3 boxes gray">
    <p:bg>
      <p:bgPr>
        <a:solidFill>
          <a:schemeClr val="lt2"/>
        </a:solidFill>
      </p:bgPr>
    </p:bg>
    <p:spTree>
      <p:nvGrpSpPr>
        <p:cNvPr id="519" name="Shape 519"/>
        <p:cNvGrpSpPr/>
        <p:nvPr/>
      </p:nvGrpSpPr>
      <p:grpSpPr>
        <a:xfrm>
          <a:off x="0" y="0"/>
          <a:ext cx="0" cy="0"/>
          <a:chOff x="0" y="0"/>
          <a:chExt cx="0" cy="0"/>
        </a:xfrm>
      </p:grpSpPr>
      <p:sp>
        <p:nvSpPr>
          <p:cNvPr id="520" name="Google Shape;520;g15ffd9a7a3f_0_1120"/>
          <p:cNvSpPr txBox="1"/>
          <p:nvPr>
            <p:ph type="title"/>
          </p:nvPr>
        </p:nvSpPr>
        <p:spPr>
          <a:xfrm>
            <a:off x="210312" y="201168"/>
            <a:ext cx="4142100" cy="8046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SzPts val="1400"/>
              <a:buNone/>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
        <p:nvSpPr>
          <p:cNvPr id="521" name="Google Shape;521;g15ffd9a7a3f_0_1120"/>
          <p:cNvSpPr txBox="1"/>
          <p:nvPr>
            <p:ph idx="1" type="body"/>
          </p:nvPr>
        </p:nvSpPr>
        <p:spPr>
          <a:xfrm>
            <a:off x="219456" y="1243584"/>
            <a:ext cx="4123800" cy="3252300"/>
          </a:xfrm>
          <a:prstGeom prst="rect">
            <a:avLst/>
          </a:prstGeom>
          <a:noFill/>
          <a:ln>
            <a:noFill/>
          </a:ln>
        </p:spPr>
        <p:txBody>
          <a:bodyPr anchorCtr="0" anchor="t" bIns="0" lIns="0" spcFirstLastPara="1" rIns="0" wrap="square" tIns="0">
            <a:noAutofit/>
          </a:bodyPr>
          <a:lstStyle>
            <a:lvl1pPr indent="-228600" lvl="0" marL="457200" rtl="0" algn="l">
              <a:lnSpc>
                <a:spcPct val="110000"/>
              </a:lnSpc>
              <a:spcBef>
                <a:spcPts val="1100"/>
              </a:spcBef>
              <a:spcAft>
                <a:spcPts val="0"/>
              </a:spcAft>
              <a:buSzPts val="1620"/>
              <a:buNone/>
              <a:defRPr/>
            </a:lvl1pPr>
            <a:lvl2pPr indent="-320040" lvl="1" marL="914400" rtl="0" algn="l">
              <a:lnSpc>
                <a:spcPct val="110000"/>
              </a:lnSpc>
              <a:spcBef>
                <a:spcPts val="1100"/>
              </a:spcBef>
              <a:spcAft>
                <a:spcPts val="0"/>
              </a:spcAft>
              <a:buSzPts val="1440"/>
              <a:buChar char="–"/>
              <a:defRPr/>
            </a:lvl2pPr>
            <a:lvl3pPr indent="-320039" lvl="2" marL="1371600" rtl="0" algn="l">
              <a:lnSpc>
                <a:spcPct val="110000"/>
              </a:lnSpc>
              <a:spcBef>
                <a:spcPts val="1100"/>
              </a:spcBef>
              <a:spcAft>
                <a:spcPts val="0"/>
              </a:spcAft>
              <a:buSzPts val="1440"/>
              <a:buChar char="•"/>
              <a:defRPr/>
            </a:lvl3pPr>
            <a:lvl4pPr indent="-320039" lvl="3" marL="1828800" rtl="0" algn="l">
              <a:lnSpc>
                <a:spcPct val="110000"/>
              </a:lnSpc>
              <a:spcBef>
                <a:spcPts val="1100"/>
              </a:spcBef>
              <a:spcAft>
                <a:spcPts val="0"/>
              </a:spcAft>
              <a:buSzPts val="1440"/>
              <a:buChar char="–"/>
              <a:defRPr/>
            </a:lvl4pPr>
            <a:lvl5pPr indent="-320039" lvl="4" marL="2286000" rtl="0" algn="l">
              <a:lnSpc>
                <a:spcPct val="110000"/>
              </a:lnSpc>
              <a:spcBef>
                <a:spcPts val="1100"/>
              </a:spcBef>
              <a:spcAft>
                <a:spcPts val="0"/>
              </a:spcAft>
              <a:buSzPts val="144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522" name="Google Shape;522;g15ffd9a7a3f_0_1120"/>
          <p:cNvSpPr txBox="1"/>
          <p:nvPr>
            <p:ph idx="2" type="body"/>
          </p:nvPr>
        </p:nvSpPr>
        <p:spPr>
          <a:xfrm>
            <a:off x="4572000" y="0"/>
            <a:ext cx="2286000" cy="2571900"/>
          </a:xfrm>
          <a:prstGeom prst="rect">
            <a:avLst/>
          </a:prstGeom>
          <a:solidFill>
            <a:schemeClr val="lt1"/>
          </a:solidFill>
          <a:ln>
            <a:noFill/>
          </a:ln>
        </p:spPr>
        <p:txBody>
          <a:bodyPr anchorCtr="0" anchor="t" bIns="228600" lIns="219450" spcFirstLastPara="1" rIns="228600" wrap="square" tIns="201150">
            <a:noAutofit/>
          </a:bodyPr>
          <a:lstStyle>
            <a:lvl1pPr indent="-228600" lvl="0" marL="457200" rtl="0" algn="l">
              <a:lnSpc>
                <a:spcPct val="110000"/>
              </a:lnSpc>
              <a:spcBef>
                <a:spcPts val="1100"/>
              </a:spcBef>
              <a:spcAft>
                <a:spcPts val="0"/>
              </a:spcAft>
              <a:buSzPts val="1260"/>
              <a:buNone/>
              <a:defRPr>
                <a:solidFill>
                  <a:schemeClr val="dk1"/>
                </a:solidFill>
              </a:defRPr>
            </a:lvl1pPr>
            <a:lvl2pPr indent="-320040" lvl="1" marL="914400" rtl="0" algn="l">
              <a:lnSpc>
                <a:spcPct val="110000"/>
              </a:lnSpc>
              <a:spcBef>
                <a:spcPts val="1100"/>
              </a:spcBef>
              <a:spcAft>
                <a:spcPts val="0"/>
              </a:spcAft>
              <a:buSzPts val="1440"/>
              <a:buChar char="–"/>
              <a:defRPr/>
            </a:lvl2pPr>
            <a:lvl3pPr indent="-320039" lvl="2" marL="1371600" rtl="0" algn="l">
              <a:lnSpc>
                <a:spcPct val="110000"/>
              </a:lnSpc>
              <a:spcBef>
                <a:spcPts val="1100"/>
              </a:spcBef>
              <a:spcAft>
                <a:spcPts val="0"/>
              </a:spcAft>
              <a:buSzPts val="1440"/>
              <a:buChar char="•"/>
              <a:defRPr/>
            </a:lvl3pPr>
            <a:lvl4pPr indent="-320039" lvl="3" marL="1828800" rtl="0" algn="l">
              <a:lnSpc>
                <a:spcPct val="110000"/>
              </a:lnSpc>
              <a:spcBef>
                <a:spcPts val="1100"/>
              </a:spcBef>
              <a:spcAft>
                <a:spcPts val="0"/>
              </a:spcAft>
              <a:buSzPts val="1440"/>
              <a:buChar char="–"/>
              <a:defRPr/>
            </a:lvl4pPr>
            <a:lvl5pPr indent="-320039" lvl="4" marL="2286000" rtl="0" algn="l">
              <a:lnSpc>
                <a:spcPct val="110000"/>
              </a:lnSpc>
              <a:spcBef>
                <a:spcPts val="1100"/>
              </a:spcBef>
              <a:spcAft>
                <a:spcPts val="0"/>
              </a:spcAft>
              <a:buSzPts val="144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523" name="Google Shape;523;g15ffd9a7a3f_0_1120"/>
          <p:cNvSpPr txBox="1"/>
          <p:nvPr>
            <p:ph idx="3" type="body"/>
          </p:nvPr>
        </p:nvSpPr>
        <p:spPr>
          <a:xfrm>
            <a:off x="6858000" y="0"/>
            <a:ext cx="2286000" cy="2571900"/>
          </a:xfrm>
          <a:prstGeom prst="rect">
            <a:avLst/>
          </a:prstGeom>
          <a:solidFill>
            <a:schemeClr val="accent5"/>
          </a:solidFill>
          <a:ln>
            <a:noFill/>
          </a:ln>
        </p:spPr>
        <p:txBody>
          <a:bodyPr anchorCtr="0" anchor="t" bIns="228600" lIns="219450" spcFirstLastPara="1" rIns="228600" wrap="square" tIns="201150">
            <a:noAutofit/>
          </a:bodyPr>
          <a:lstStyle>
            <a:lvl1pPr indent="-228600" lvl="0" marL="457200" rtl="0" algn="l">
              <a:lnSpc>
                <a:spcPct val="110000"/>
              </a:lnSpc>
              <a:spcBef>
                <a:spcPts val="1100"/>
              </a:spcBef>
              <a:spcAft>
                <a:spcPts val="0"/>
              </a:spcAft>
              <a:buSzPts val="1260"/>
              <a:buNone/>
              <a:defRPr>
                <a:solidFill>
                  <a:schemeClr val="dk1"/>
                </a:solidFill>
              </a:defRPr>
            </a:lvl1pPr>
            <a:lvl2pPr indent="-320040" lvl="1" marL="914400" rtl="0" algn="l">
              <a:lnSpc>
                <a:spcPct val="110000"/>
              </a:lnSpc>
              <a:spcBef>
                <a:spcPts val="1100"/>
              </a:spcBef>
              <a:spcAft>
                <a:spcPts val="0"/>
              </a:spcAft>
              <a:buSzPts val="1440"/>
              <a:buChar char="–"/>
              <a:defRPr/>
            </a:lvl2pPr>
            <a:lvl3pPr indent="-320039" lvl="2" marL="1371600" rtl="0" algn="l">
              <a:lnSpc>
                <a:spcPct val="110000"/>
              </a:lnSpc>
              <a:spcBef>
                <a:spcPts val="1100"/>
              </a:spcBef>
              <a:spcAft>
                <a:spcPts val="0"/>
              </a:spcAft>
              <a:buSzPts val="1440"/>
              <a:buChar char="•"/>
              <a:defRPr/>
            </a:lvl3pPr>
            <a:lvl4pPr indent="-320039" lvl="3" marL="1828800" rtl="0" algn="l">
              <a:lnSpc>
                <a:spcPct val="110000"/>
              </a:lnSpc>
              <a:spcBef>
                <a:spcPts val="1100"/>
              </a:spcBef>
              <a:spcAft>
                <a:spcPts val="0"/>
              </a:spcAft>
              <a:buSzPts val="1440"/>
              <a:buChar char="–"/>
              <a:defRPr/>
            </a:lvl4pPr>
            <a:lvl5pPr indent="-320039" lvl="4" marL="2286000" rtl="0" algn="l">
              <a:lnSpc>
                <a:spcPct val="110000"/>
              </a:lnSpc>
              <a:spcBef>
                <a:spcPts val="1100"/>
              </a:spcBef>
              <a:spcAft>
                <a:spcPts val="0"/>
              </a:spcAft>
              <a:buSzPts val="144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524" name="Google Shape;524;g15ffd9a7a3f_0_1120"/>
          <p:cNvSpPr txBox="1"/>
          <p:nvPr>
            <p:ph idx="4" type="body"/>
          </p:nvPr>
        </p:nvSpPr>
        <p:spPr>
          <a:xfrm>
            <a:off x="4572000" y="2570163"/>
            <a:ext cx="4572000" cy="2573400"/>
          </a:xfrm>
          <a:prstGeom prst="rect">
            <a:avLst/>
          </a:prstGeom>
          <a:solidFill>
            <a:schemeClr val="accent6"/>
          </a:solidFill>
          <a:ln>
            <a:noFill/>
          </a:ln>
        </p:spPr>
        <p:txBody>
          <a:bodyPr anchorCtr="0" anchor="t" bIns="228600" lIns="219450" spcFirstLastPara="1" rIns="228600" wrap="square" tIns="201150">
            <a:noAutofit/>
          </a:bodyPr>
          <a:lstStyle>
            <a:lvl1pPr indent="-228600" lvl="0" marL="457200" rtl="0" algn="l">
              <a:lnSpc>
                <a:spcPct val="110000"/>
              </a:lnSpc>
              <a:spcBef>
                <a:spcPts val="1100"/>
              </a:spcBef>
              <a:spcAft>
                <a:spcPts val="0"/>
              </a:spcAft>
              <a:buSzPts val="1260"/>
              <a:buNone/>
              <a:defRPr>
                <a:solidFill>
                  <a:schemeClr val="lt2"/>
                </a:solidFill>
              </a:defRPr>
            </a:lvl1pPr>
            <a:lvl2pPr indent="-320040" lvl="1" marL="914400" rtl="0" algn="l">
              <a:lnSpc>
                <a:spcPct val="110000"/>
              </a:lnSpc>
              <a:spcBef>
                <a:spcPts val="1100"/>
              </a:spcBef>
              <a:spcAft>
                <a:spcPts val="0"/>
              </a:spcAft>
              <a:buSzPts val="1440"/>
              <a:buChar char="–"/>
              <a:defRPr/>
            </a:lvl2pPr>
            <a:lvl3pPr indent="-320039" lvl="2" marL="1371600" rtl="0" algn="l">
              <a:lnSpc>
                <a:spcPct val="110000"/>
              </a:lnSpc>
              <a:spcBef>
                <a:spcPts val="1100"/>
              </a:spcBef>
              <a:spcAft>
                <a:spcPts val="0"/>
              </a:spcAft>
              <a:buSzPts val="1440"/>
              <a:buChar char="•"/>
              <a:defRPr/>
            </a:lvl3pPr>
            <a:lvl4pPr indent="-320039" lvl="3" marL="1828800" rtl="0" algn="l">
              <a:lnSpc>
                <a:spcPct val="110000"/>
              </a:lnSpc>
              <a:spcBef>
                <a:spcPts val="1100"/>
              </a:spcBef>
              <a:spcAft>
                <a:spcPts val="0"/>
              </a:spcAft>
              <a:buSzPts val="1440"/>
              <a:buChar char="–"/>
              <a:defRPr/>
            </a:lvl4pPr>
            <a:lvl5pPr indent="-320039" lvl="4" marL="2286000" rtl="0" algn="l">
              <a:lnSpc>
                <a:spcPct val="110000"/>
              </a:lnSpc>
              <a:spcBef>
                <a:spcPts val="1100"/>
              </a:spcBef>
              <a:spcAft>
                <a:spcPts val="0"/>
              </a:spcAft>
              <a:buSzPts val="144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525" name="Google Shape;525;g15ffd9a7a3f_0_1120"/>
          <p:cNvSpPr txBox="1"/>
          <p:nvPr>
            <p:ph idx="12" type="sldNum"/>
          </p:nvPr>
        </p:nvSpPr>
        <p:spPr>
          <a:xfrm>
            <a:off x="7086601" y="4787900"/>
            <a:ext cx="1828800" cy="166800"/>
          </a:xfrm>
          <a:prstGeom prst="rect">
            <a:avLst/>
          </a:prstGeom>
          <a:noFill/>
          <a:ln>
            <a:noFill/>
          </a:ln>
        </p:spPr>
        <p:txBody>
          <a:bodyPr anchorCtr="0" anchor="ctr" bIns="0" lIns="0" spcFirstLastPara="1" rIns="0" wrap="square" tIns="0">
            <a:noAutofit/>
          </a:bodyPr>
          <a:lstStyle>
            <a:lvl1pPr indent="0" lvl="0" marL="0" rtl="0" algn="r">
              <a:spcBef>
                <a:spcPts val="0"/>
              </a:spcBef>
              <a:buNone/>
              <a:defRPr b="0" i="0" sz="600" u="none" cap="none" strike="noStrike">
                <a:solidFill>
                  <a:schemeClr val="lt2"/>
                </a:solidFill>
                <a:latin typeface="IBM Plex Sans"/>
                <a:ea typeface="IBM Plex Sans"/>
                <a:cs typeface="IBM Plex Sans"/>
                <a:sym typeface="IBM Plex Sans"/>
              </a:defRPr>
            </a:lvl1pPr>
            <a:lvl2pPr indent="0" lvl="1" marL="0" rtl="0" algn="r">
              <a:spcBef>
                <a:spcPts val="0"/>
              </a:spcBef>
              <a:buNone/>
              <a:defRPr b="0" i="0" sz="600" u="none" cap="none" strike="noStrike">
                <a:solidFill>
                  <a:schemeClr val="lt2"/>
                </a:solidFill>
                <a:latin typeface="IBM Plex Sans"/>
                <a:ea typeface="IBM Plex Sans"/>
                <a:cs typeface="IBM Plex Sans"/>
                <a:sym typeface="IBM Plex Sans"/>
              </a:defRPr>
            </a:lvl2pPr>
            <a:lvl3pPr indent="0" lvl="2" marL="0" rtl="0" algn="r">
              <a:spcBef>
                <a:spcPts val="0"/>
              </a:spcBef>
              <a:buNone/>
              <a:defRPr b="0" i="0" sz="600" u="none" cap="none" strike="noStrike">
                <a:solidFill>
                  <a:schemeClr val="lt2"/>
                </a:solidFill>
                <a:latin typeface="IBM Plex Sans"/>
                <a:ea typeface="IBM Plex Sans"/>
                <a:cs typeface="IBM Plex Sans"/>
                <a:sym typeface="IBM Plex Sans"/>
              </a:defRPr>
            </a:lvl3pPr>
            <a:lvl4pPr indent="0" lvl="3" marL="0" rtl="0" algn="r">
              <a:spcBef>
                <a:spcPts val="0"/>
              </a:spcBef>
              <a:buNone/>
              <a:defRPr b="0" i="0" sz="600" u="none" cap="none" strike="noStrike">
                <a:solidFill>
                  <a:schemeClr val="lt2"/>
                </a:solidFill>
                <a:latin typeface="IBM Plex Sans"/>
                <a:ea typeface="IBM Plex Sans"/>
                <a:cs typeface="IBM Plex Sans"/>
                <a:sym typeface="IBM Plex Sans"/>
              </a:defRPr>
            </a:lvl4pPr>
            <a:lvl5pPr indent="0" lvl="4" marL="0" rtl="0" algn="r">
              <a:spcBef>
                <a:spcPts val="0"/>
              </a:spcBef>
              <a:buNone/>
              <a:defRPr b="0" i="0" sz="600" u="none" cap="none" strike="noStrike">
                <a:solidFill>
                  <a:schemeClr val="lt2"/>
                </a:solidFill>
                <a:latin typeface="IBM Plex Sans"/>
                <a:ea typeface="IBM Plex Sans"/>
                <a:cs typeface="IBM Plex Sans"/>
                <a:sym typeface="IBM Plex Sans"/>
              </a:defRPr>
            </a:lvl5pPr>
            <a:lvl6pPr indent="0" lvl="5" marL="0" rtl="0" algn="r">
              <a:spcBef>
                <a:spcPts val="0"/>
              </a:spcBef>
              <a:buNone/>
              <a:defRPr b="0" i="0" sz="600" u="none" cap="none" strike="noStrike">
                <a:solidFill>
                  <a:schemeClr val="lt2"/>
                </a:solidFill>
                <a:latin typeface="IBM Plex Sans"/>
                <a:ea typeface="IBM Plex Sans"/>
                <a:cs typeface="IBM Plex Sans"/>
                <a:sym typeface="IBM Plex Sans"/>
              </a:defRPr>
            </a:lvl6pPr>
            <a:lvl7pPr indent="0" lvl="6" marL="0" rtl="0" algn="r">
              <a:spcBef>
                <a:spcPts val="0"/>
              </a:spcBef>
              <a:buNone/>
              <a:defRPr b="0" i="0" sz="600" u="none" cap="none" strike="noStrike">
                <a:solidFill>
                  <a:schemeClr val="lt2"/>
                </a:solidFill>
                <a:latin typeface="IBM Plex Sans"/>
                <a:ea typeface="IBM Plex Sans"/>
                <a:cs typeface="IBM Plex Sans"/>
                <a:sym typeface="IBM Plex Sans"/>
              </a:defRPr>
            </a:lvl7pPr>
            <a:lvl8pPr indent="0" lvl="7" marL="0" rtl="0" algn="r">
              <a:spcBef>
                <a:spcPts val="0"/>
              </a:spcBef>
              <a:buNone/>
              <a:defRPr b="0" i="0" sz="600" u="none" cap="none" strike="noStrike">
                <a:solidFill>
                  <a:schemeClr val="lt2"/>
                </a:solidFill>
                <a:latin typeface="IBM Plex Sans"/>
                <a:ea typeface="IBM Plex Sans"/>
                <a:cs typeface="IBM Plex Sans"/>
                <a:sym typeface="IBM Plex Sans"/>
              </a:defRPr>
            </a:lvl8pPr>
            <a:lvl9pPr indent="0" lvl="8" marL="0" rtl="0" algn="r">
              <a:spcBef>
                <a:spcPts val="0"/>
              </a:spcBef>
              <a:buNone/>
              <a:defRPr b="0" i="0" sz="600" u="none" cap="none" strike="noStrike">
                <a:solidFill>
                  <a:schemeClr val="lt2"/>
                </a:solidFill>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US"/>
              <a:t>‹#›</a:t>
            </a:fld>
            <a:endParaRPr/>
          </a:p>
        </p:txBody>
      </p:sp>
      <p:sp>
        <p:nvSpPr>
          <p:cNvPr id="526" name="Google Shape;526;g15ffd9a7a3f_0_1120"/>
          <p:cNvSpPr txBox="1"/>
          <p:nvPr>
            <p:ph idx="11" type="ftr"/>
          </p:nvPr>
        </p:nvSpPr>
        <p:spPr>
          <a:xfrm>
            <a:off x="228666" y="4787900"/>
            <a:ext cx="4114800" cy="1668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Clr>
                <a:schemeClr val="dk1"/>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4 boxes (alt)">
  <p:cSld name="Title + 4 boxes (alt)">
    <p:bg>
      <p:bgPr>
        <a:solidFill>
          <a:schemeClr val="lt2"/>
        </a:solidFill>
      </p:bgPr>
    </p:bg>
    <p:spTree>
      <p:nvGrpSpPr>
        <p:cNvPr id="527" name="Shape 527"/>
        <p:cNvGrpSpPr/>
        <p:nvPr/>
      </p:nvGrpSpPr>
      <p:grpSpPr>
        <a:xfrm>
          <a:off x="0" y="0"/>
          <a:ext cx="0" cy="0"/>
          <a:chOff x="0" y="0"/>
          <a:chExt cx="0" cy="0"/>
        </a:xfrm>
      </p:grpSpPr>
      <p:sp>
        <p:nvSpPr>
          <p:cNvPr id="528" name="Google Shape;528;g15ffd9a7a3f_0_1128"/>
          <p:cNvSpPr txBox="1"/>
          <p:nvPr>
            <p:ph type="title"/>
          </p:nvPr>
        </p:nvSpPr>
        <p:spPr>
          <a:xfrm>
            <a:off x="0" y="-1"/>
            <a:ext cx="7086600" cy="2569500"/>
          </a:xfrm>
          <a:prstGeom prst="rect">
            <a:avLst/>
          </a:prstGeom>
          <a:noFill/>
          <a:ln>
            <a:noFill/>
          </a:ln>
        </p:spPr>
        <p:txBody>
          <a:bodyPr anchorCtr="0" anchor="t" bIns="228600" lIns="192000" spcFirstLastPara="1" rIns="228600" wrap="square" tIns="137150">
            <a:noAutofit/>
          </a:bodyPr>
          <a:lstStyle>
            <a:lvl1pPr lvl="0" rtl="0" algn="l">
              <a:lnSpc>
                <a:spcPct val="119047"/>
              </a:lnSpc>
              <a:spcBef>
                <a:spcPts val="0"/>
              </a:spcBef>
              <a:spcAft>
                <a:spcPts val="0"/>
              </a:spcAft>
              <a:buSzPts val="1400"/>
              <a:buNone/>
              <a:defRPr sz="4200"/>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
        <p:nvSpPr>
          <p:cNvPr id="529" name="Google Shape;529;g15ffd9a7a3f_0_1128"/>
          <p:cNvSpPr txBox="1"/>
          <p:nvPr>
            <p:ph idx="1" type="body"/>
          </p:nvPr>
        </p:nvSpPr>
        <p:spPr>
          <a:xfrm>
            <a:off x="0" y="2570163"/>
            <a:ext cx="2286000" cy="2573400"/>
          </a:xfrm>
          <a:prstGeom prst="rect">
            <a:avLst/>
          </a:prstGeom>
          <a:solidFill>
            <a:srgbClr val="D4BBFF"/>
          </a:solidFill>
          <a:ln>
            <a:noFill/>
          </a:ln>
        </p:spPr>
        <p:txBody>
          <a:bodyPr anchorCtr="0" anchor="t" bIns="228600" lIns="219450" spcFirstLastPara="1" rIns="228600" wrap="square" tIns="201150">
            <a:noAutofit/>
          </a:bodyPr>
          <a:lstStyle>
            <a:lvl1pPr indent="-228600" lvl="0" marL="457200" rtl="0" algn="l">
              <a:lnSpc>
                <a:spcPct val="110000"/>
              </a:lnSpc>
              <a:spcBef>
                <a:spcPts val="1100"/>
              </a:spcBef>
              <a:spcAft>
                <a:spcPts val="0"/>
              </a:spcAft>
              <a:buSzPts val="1260"/>
              <a:buNone/>
              <a:defRPr>
                <a:solidFill>
                  <a:schemeClr val="dk1"/>
                </a:solidFill>
              </a:defRPr>
            </a:lvl1pPr>
            <a:lvl2pPr indent="-320040" lvl="1" marL="914400" rtl="0" algn="l">
              <a:lnSpc>
                <a:spcPct val="110000"/>
              </a:lnSpc>
              <a:spcBef>
                <a:spcPts val="1100"/>
              </a:spcBef>
              <a:spcAft>
                <a:spcPts val="0"/>
              </a:spcAft>
              <a:buSzPts val="1440"/>
              <a:buChar char="–"/>
              <a:defRPr/>
            </a:lvl2pPr>
            <a:lvl3pPr indent="-320039" lvl="2" marL="1371600" rtl="0" algn="l">
              <a:lnSpc>
                <a:spcPct val="110000"/>
              </a:lnSpc>
              <a:spcBef>
                <a:spcPts val="1100"/>
              </a:spcBef>
              <a:spcAft>
                <a:spcPts val="0"/>
              </a:spcAft>
              <a:buSzPts val="1440"/>
              <a:buChar char="•"/>
              <a:defRPr/>
            </a:lvl3pPr>
            <a:lvl4pPr indent="-320039" lvl="3" marL="1828800" rtl="0" algn="l">
              <a:lnSpc>
                <a:spcPct val="110000"/>
              </a:lnSpc>
              <a:spcBef>
                <a:spcPts val="1100"/>
              </a:spcBef>
              <a:spcAft>
                <a:spcPts val="0"/>
              </a:spcAft>
              <a:buSzPts val="1440"/>
              <a:buChar char="–"/>
              <a:defRPr/>
            </a:lvl4pPr>
            <a:lvl5pPr indent="-320039" lvl="4" marL="2286000" rtl="0" algn="l">
              <a:lnSpc>
                <a:spcPct val="110000"/>
              </a:lnSpc>
              <a:spcBef>
                <a:spcPts val="1100"/>
              </a:spcBef>
              <a:spcAft>
                <a:spcPts val="0"/>
              </a:spcAft>
              <a:buSzPts val="144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530" name="Google Shape;530;g15ffd9a7a3f_0_1128"/>
          <p:cNvSpPr txBox="1"/>
          <p:nvPr>
            <p:ph idx="2" type="body"/>
          </p:nvPr>
        </p:nvSpPr>
        <p:spPr>
          <a:xfrm>
            <a:off x="2286001" y="2570163"/>
            <a:ext cx="2286000" cy="2573400"/>
          </a:xfrm>
          <a:prstGeom prst="rect">
            <a:avLst/>
          </a:prstGeom>
          <a:solidFill>
            <a:schemeClr val="accent3"/>
          </a:solidFill>
          <a:ln>
            <a:noFill/>
          </a:ln>
        </p:spPr>
        <p:txBody>
          <a:bodyPr anchorCtr="0" anchor="t" bIns="228600" lIns="219450" spcFirstLastPara="1" rIns="228600" wrap="square" tIns="201150">
            <a:noAutofit/>
          </a:bodyPr>
          <a:lstStyle>
            <a:lvl1pPr indent="-228600" lvl="0" marL="457200" rtl="0" algn="l">
              <a:lnSpc>
                <a:spcPct val="110000"/>
              </a:lnSpc>
              <a:spcBef>
                <a:spcPts val="1100"/>
              </a:spcBef>
              <a:spcAft>
                <a:spcPts val="0"/>
              </a:spcAft>
              <a:buSzPts val="1260"/>
              <a:buNone/>
              <a:defRPr>
                <a:solidFill>
                  <a:schemeClr val="lt2"/>
                </a:solidFill>
              </a:defRPr>
            </a:lvl1pPr>
            <a:lvl2pPr indent="-320040" lvl="1" marL="914400" rtl="0" algn="l">
              <a:lnSpc>
                <a:spcPct val="110000"/>
              </a:lnSpc>
              <a:spcBef>
                <a:spcPts val="1100"/>
              </a:spcBef>
              <a:spcAft>
                <a:spcPts val="0"/>
              </a:spcAft>
              <a:buSzPts val="1440"/>
              <a:buChar char="–"/>
              <a:defRPr/>
            </a:lvl2pPr>
            <a:lvl3pPr indent="-320039" lvl="2" marL="1371600" rtl="0" algn="l">
              <a:lnSpc>
                <a:spcPct val="110000"/>
              </a:lnSpc>
              <a:spcBef>
                <a:spcPts val="1100"/>
              </a:spcBef>
              <a:spcAft>
                <a:spcPts val="0"/>
              </a:spcAft>
              <a:buSzPts val="1440"/>
              <a:buChar char="•"/>
              <a:defRPr/>
            </a:lvl3pPr>
            <a:lvl4pPr indent="-320039" lvl="3" marL="1828800" rtl="0" algn="l">
              <a:lnSpc>
                <a:spcPct val="110000"/>
              </a:lnSpc>
              <a:spcBef>
                <a:spcPts val="1100"/>
              </a:spcBef>
              <a:spcAft>
                <a:spcPts val="0"/>
              </a:spcAft>
              <a:buSzPts val="1440"/>
              <a:buChar char="–"/>
              <a:defRPr/>
            </a:lvl4pPr>
            <a:lvl5pPr indent="-320039" lvl="4" marL="2286000" rtl="0" algn="l">
              <a:lnSpc>
                <a:spcPct val="110000"/>
              </a:lnSpc>
              <a:spcBef>
                <a:spcPts val="1100"/>
              </a:spcBef>
              <a:spcAft>
                <a:spcPts val="0"/>
              </a:spcAft>
              <a:buSzPts val="144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531" name="Google Shape;531;g15ffd9a7a3f_0_1128"/>
          <p:cNvSpPr txBox="1"/>
          <p:nvPr>
            <p:ph idx="3" type="body"/>
          </p:nvPr>
        </p:nvSpPr>
        <p:spPr>
          <a:xfrm>
            <a:off x="4572000" y="2570162"/>
            <a:ext cx="2286000" cy="2573400"/>
          </a:xfrm>
          <a:prstGeom prst="rect">
            <a:avLst/>
          </a:prstGeom>
          <a:solidFill>
            <a:schemeClr val="accent2"/>
          </a:solidFill>
          <a:ln>
            <a:noFill/>
          </a:ln>
        </p:spPr>
        <p:txBody>
          <a:bodyPr anchorCtr="0" anchor="t" bIns="228600" lIns="219450" spcFirstLastPara="1" rIns="228600" wrap="square" tIns="201150">
            <a:noAutofit/>
          </a:bodyPr>
          <a:lstStyle>
            <a:lvl1pPr indent="-228600" lvl="0" marL="457200" rtl="0" algn="l">
              <a:lnSpc>
                <a:spcPct val="110000"/>
              </a:lnSpc>
              <a:spcBef>
                <a:spcPts val="1100"/>
              </a:spcBef>
              <a:spcAft>
                <a:spcPts val="0"/>
              </a:spcAft>
              <a:buSzPts val="1260"/>
              <a:buNone/>
              <a:defRPr>
                <a:solidFill>
                  <a:schemeClr val="lt2"/>
                </a:solidFill>
              </a:defRPr>
            </a:lvl1pPr>
            <a:lvl2pPr indent="-320040" lvl="1" marL="914400" rtl="0" algn="l">
              <a:lnSpc>
                <a:spcPct val="110000"/>
              </a:lnSpc>
              <a:spcBef>
                <a:spcPts val="1100"/>
              </a:spcBef>
              <a:spcAft>
                <a:spcPts val="0"/>
              </a:spcAft>
              <a:buSzPts val="1440"/>
              <a:buChar char="–"/>
              <a:defRPr/>
            </a:lvl2pPr>
            <a:lvl3pPr indent="-320039" lvl="2" marL="1371600" rtl="0" algn="l">
              <a:lnSpc>
                <a:spcPct val="110000"/>
              </a:lnSpc>
              <a:spcBef>
                <a:spcPts val="1100"/>
              </a:spcBef>
              <a:spcAft>
                <a:spcPts val="0"/>
              </a:spcAft>
              <a:buSzPts val="1440"/>
              <a:buChar char="•"/>
              <a:defRPr/>
            </a:lvl3pPr>
            <a:lvl4pPr indent="-320039" lvl="3" marL="1828800" rtl="0" algn="l">
              <a:lnSpc>
                <a:spcPct val="110000"/>
              </a:lnSpc>
              <a:spcBef>
                <a:spcPts val="1100"/>
              </a:spcBef>
              <a:spcAft>
                <a:spcPts val="0"/>
              </a:spcAft>
              <a:buSzPts val="1440"/>
              <a:buChar char="–"/>
              <a:defRPr/>
            </a:lvl4pPr>
            <a:lvl5pPr indent="-320039" lvl="4" marL="2286000" rtl="0" algn="l">
              <a:lnSpc>
                <a:spcPct val="110000"/>
              </a:lnSpc>
              <a:spcBef>
                <a:spcPts val="1100"/>
              </a:spcBef>
              <a:spcAft>
                <a:spcPts val="0"/>
              </a:spcAft>
              <a:buSzPts val="144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532" name="Google Shape;532;g15ffd9a7a3f_0_1128"/>
          <p:cNvSpPr txBox="1"/>
          <p:nvPr>
            <p:ph idx="4" type="body"/>
          </p:nvPr>
        </p:nvSpPr>
        <p:spPr>
          <a:xfrm>
            <a:off x="6858000" y="2570162"/>
            <a:ext cx="2286000" cy="2573400"/>
          </a:xfrm>
          <a:prstGeom prst="rect">
            <a:avLst/>
          </a:prstGeom>
          <a:solidFill>
            <a:schemeClr val="accent1"/>
          </a:solidFill>
          <a:ln>
            <a:noFill/>
          </a:ln>
        </p:spPr>
        <p:txBody>
          <a:bodyPr anchorCtr="0" anchor="t" bIns="228600" lIns="219450" spcFirstLastPara="1" rIns="228600" wrap="square" tIns="201150">
            <a:noAutofit/>
          </a:bodyPr>
          <a:lstStyle>
            <a:lvl1pPr indent="-228600" lvl="0" marL="457200" rtl="0" algn="l">
              <a:lnSpc>
                <a:spcPct val="110000"/>
              </a:lnSpc>
              <a:spcBef>
                <a:spcPts val="1100"/>
              </a:spcBef>
              <a:spcAft>
                <a:spcPts val="0"/>
              </a:spcAft>
              <a:buSzPts val="1260"/>
              <a:buNone/>
              <a:defRPr>
                <a:solidFill>
                  <a:schemeClr val="lt1"/>
                </a:solidFill>
              </a:defRPr>
            </a:lvl1pPr>
            <a:lvl2pPr indent="-320040" lvl="1" marL="914400" rtl="0" algn="l">
              <a:lnSpc>
                <a:spcPct val="110000"/>
              </a:lnSpc>
              <a:spcBef>
                <a:spcPts val="1100"/>
              </a:spcBef>
              <a:spcAft>
                <a:spcPts val="0"/>
              </a:spcAft>
              <a:buSzPts val="1440"/>
              <a:buChar char="–"/>
              <a:defRPr/>
            </a:lvl2pPr>
            <a:lvl3pPr indent="-320039" lvl="2" marL="1371600" rtl="0" algn="l">
              <a:lnSpc>
                <a:spcPct val="110000"/>
              </a:lnSpc>
              <a:spcBef>
                <a:spcPts val="1100"/>
              </a:spcBef>
              <a:spcAft>
                <a:spcPts val="0"/>
              </a:spcAft>
              <a:buSzPts val="1440"/>
              <a:buChar char="•"/>
              <a:defRPr/>
            </a:lvl3pPr>
            <a:lvl4pPr indent="-320039" lvl="3" marL="1828800" rtl="0" algn="l">
              <a:lnSpc>
                <a:spcPct val="110000"/>
              </a:lnSpc>
              <a:spcBef>
                <a:spcPts val="1100"/>
              </a:spcBef>
              <a:spcAft>
                <a:spcPts val="0"/>
              </a:spcAft>
              <a:buSzPts val="1440"/>
              <a:buChar char="–"/>
              <a:defRPr/>
            </a:lvl4pPr>
            <a:lvl5pPr indent="-320039" lvl="4" marL="2286000" rtl="0" algn="l">
              <a:lnSpc>
                <a:spcPct val="110000"/>
              </a:lnSpc>
              <a:spcBef>
                <a:spcPts val="1100"/>
              </a:spcBef>
              <a:spcAft>
                <a:spcPts val="0"/>
              </a:spcAft>
              <a:buSzPts val="144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533" name="Google Shape;533;g15ffd9a7a3f_0_1128"/>
          <p:cNvSpPr txBox="1"/>
          <p:nvPr>
            <p:ph idx="12" type="sldNum"/>
          </p:nvPr>
        </p:nvSpPr>
        <p:spPr>
          <a:xfrm>
            <a:off x="7086601" y="4787900"/>
            <a:ext cx="1828800" cy="166800"/>
          </a:xfrm>
          <a:prstGeom prst="rect">
            <a:avLst/>
          </a:prstGeom>
          <a:noFill/>
          <a:ln>
            <a:noFill/>
          </a:ln>
        </p:spPr>
        <p:txBody>
          <a:bodyPr anchorCtr="0" anchor="ctr" bIns="0" lIns="0" spcFirstLastPara="1" rIns="0" wrap="square" tIns="0">
            <a:noAutofit/>
          </a:bodyPr>
          <a:lstStyle>
            <a:lvl1pPr indent="0" lvl="0" marL="0" rtl="0" algn="r">
              <a:spcBef>
                <a:spcPts val="0"/>
              </a:spcBef>
              <a:buNone/>
              <a:defRPr b="0" i="0" sz="600" u="none" cap="none" strike="noStrike">
                <a:solidFill>
                  <a:schemeClr val="lt1"/>
                </a:solidFill>
                <a:latin typeface="IBM Plex Sans"/>
                <a:ea typeface="IBM Plex Sans"/>
                <a:cs typeface="IBM Plex Sans"/>
                <a:sym typeface="IBM Plex Sans"/>
              </a:defRPr>
            </a:lvl1pPr>
            <a:lvl2pPr indent="0" lvl="1" marL="0" rtl="0" algn="r">
              <a:spcBef>
                <a:spcPts val="0"/>
              </a:spcBef>
              <a:buNone/>
              <a:defRPr b="0" i="0" sz="600" u="none" cap="none" strike="noStrike">
                <a:solidFill>
                  <a:schemeClr val="lt1"/>
                </a:solidFill>
                <a:latin typeface="IBM Plex Sans"/>
                <a:ea typeface="IBM Plex Sans"/>
                <a:cs typeface="IBM Plex Sans"/>
                <a:sym typeface="IBM Plex Sans"/>
              </a:defRPr>
            </a:lvl2pPr>
            <a:lvl3pPr indent="0" lvl="2" marL="0" rtl="0" algn="r">
              <a:spcBef>
                <a:spcPts val="0"/>
              </a:spcBef>
              <a:buNone/>
              <a:defRPr b="0" i="0" sz="600" u="none" cap="none" strike="noStrike">
                <a:solidFill>
                  <a:schemeClr val="lt1"/>
                </a:solidFill>
                <a:latin typeface="IBM Plex Sans"/>
                <a:ea typeface="IBM Plex Sans"/>
                <a:cs typeface="IBM Plex Sans"/>
                <a:sym typeface="IBM Plex Sans"/>
              </a:defRPr>
            </a:lvl3pPr>
            <a:lvl4pPr indent="0" lvl="3" marL="0" rtl="0" algn="r">
              <a:spcBef>
                <a:spcPts val="0"/>
              </a:spcBef>
              <a:buNone/>
              <a:defRPr b="0" i="0" sz="600" u="none" cap="none" strike="noStrike">
                <a:solidFill>
                  <a:schemeClr val="lt1"/>
                </a:solidFill>
                <a:latin typeface="IBM Plex Sans"/>
                <a:ea typeface="IBM Plex Sans"/>
                <a:cs typeface="IBM Plex Sans"/>
                <a:sym typeface="IBM Plex Sans"/>
              </a:defRPr>
            </a:lvl4pPr>
            <a:lvl5pPr indent="0" lvl="4" marL="0" rtl="0" algn="r">
              <a:spcBef>
                <a:spcPts val="0"/>
              </a:spcBef>
              <a:buNone/>
              <a:defRPr b="0" i="0" sz="600" u="none" cap="none" strike="noStrike">
                <a:solidFill>
                  <a:schemeClr val="lt1"/>
                </a:solidFill>
                <a:latin typeface="IBM Plex Sans"/>
                <a:ea typeface="IBM Plex Sans"/>
                <a:cs typeface="IBM Plex Sans"/>
                <a:sym typeface="IBM Plex Sans"/>
              </a:defRPr>
            </a:lvl5pPr>
            <a:lvl6pPr indent="0" lvl="5" marL="0" rtl="0" algn="r">
              <a:spcBef>
                <a:spcPts val="0"/>
              </a:spcBef>
              <a:buNone/>
              <a:defRPr b="0" i="0" sz="600" u="none" cap="none" strike="noStrike">
                <a:solidFill>
                  <a:schemeClr val="lt1"/>
                </a:solidFill>
                <a:latin typeface="IBM Plex Sans"/>
                <a:ea typeface="IBM Plex Sans"/>
                <a:cs typeface="IBM Plex Sans"/>
                <a:sym typeface="IBM Plex Sans"/>
              </a:defRPr>
            </a:lvl6pPr>
            <a:lvl7pPr indent="0" lvl="6" marL="0" rtl="0" algn="r">
              <a:spcBef>
                <a:spcPts val="0"/>
              </a:spcBef>
              <a:buNone/>
              <a:defRPr b="0" i="0" sz="600" u="none" cap="none" strike="noStrike">
                <a:solidFill>
                  <a:schemeClr val="lt1"/>
                </a:solidFill>
                <a:latin typeface="IBM Plex Sans"/>
                <a:ea typeface="IBM Plex Sans"/>
                <a:cs typeface="IBM Plex Sans"/>
                <a:sym typeface="IBM Plex Sans"/>
              </a:defRPr>
            </a:lvl7pPr>
            <a:lvl8pPr indent="0" lvl="7" marL="0" rtl="0" algn="r">
              <a:spcBef>
                <a:spcPts val="0"/>
              </a:spcBef>
              <a:buNone/>
              <a:defRPr b="0" i="0" sz="600" u="none" cap="none" strike="noStrike">
                <a:solidFill>
                  <a:schemeClr val="lt1"/>
                </a:solidFill>
                <a:latin typeface="IBM Plex Sans"/>
                <a:ea typeface="IBM Plex Sans"/>
                <a:cs typeface="IBM Plex Sans"/>
                <a:sym typeface="IBM Plex Sans"/>
              </a:defRPr>
            </a:lvl8pPr>
            <a:lvl9pPr indent="0" lvl="8" marL="0" rtl="0" algn="r">
              <a:spcBef>
                <a:spcPts val="0"/>
              </a:spcBef>
              <a:buNone/>
              <a:defRPr b="0" i="0" sz="600" u="none" cap="none" strike="noStrike">
                <a:solidFill>
                  <a:schemeClr val="lt1"/>
                </a:solidFill>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US"/>
              <a:t>‹#›</a:t>
            </a:fld>
            <a:endParaRPr/>
          </a:p>
        </p:txBody>
      </p:sp>
      <p:pic>
        <p:nvPicPr>
          <p:cNvPr id="534" name="Google Shape;534;g15ffd9a7a3f_0_1128"/>
          <p:cNvPicPr preferRelativeResize="0"/>
          <p:nvPr/>
        </p:nvPicPr>
        <p:blipFill rotWithShape="1">
          <a:blip r:embed="rId2">
            <a:alphaModFix/>
          </a:blip>
          <a:srcRect b="0" l="0" r="0" t="0"/>
          <a:stretch/>
        </p:blipFill>
        <p:spPr>
          <a:xfrm>
            <a:off x="7789331" y="128929"/>
            <a:ext cx="1126003" cy="350899"/>
          </a:xfrm>
          <a:prstGeom prst="rect">
            <a:avLst/>
          </a:prstGeom>
          <a:noFill/>
          <a:ln>
            <a:noFill/>
          </a:ln>
        </p:spPr>
      </p:pic>
      <p:sp>
        <p:nvSpPr>
          <p:cNvPr id="535" name="Google Shape;535;g15ffd9a7a3f_0_1128"/>
          <p:cNvSpPr txBox="1"/>
          <p:nvPr>
            <p:ph idx="11" type="ftr"/>
          </p:nvPr>
        </p:nvSpPr>
        <p:spPr>
          <a:xfrm>
            <a:off x="228666" y="4787900"/>
            <a:ext cx="4114800" cy="1668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Clr>
                <a:schemeClr val="dk1"/>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4 boxes (alt) gray">
  <p:cSld name="Title + 4 boxes (alt) gray">
    <p:bg>
      <p:bgPr>
        <a:solidFill>
          <a:schemeClr val="lt2"/>
        </a:solidFill>
      </p:bgPr>
    </p:bg>
    <p:spTree>
      <p:nvGrpSpPr>
        <p:cNvPr id="536" name="Shape 536"/>
        <p:cNvGrpSpPr/>
        <p:nvPr/>
      </p:nvGrpSpPr>
      <p:grpSpPr>
        <a:xfrm>
          <a:off x="0" y="0"/>
          <a:ext cx="0" cy="0"/>
          <a:chOff x="0" y="0"/>
          <a:chExt cx="0" cy="0"/>
        </a:xfrm>
      </p:grpSpPr>
      <p:sp>
        <p:nvSpPr>
          <p:cNvPr id="537" name="Google Shape;537;g15ffd9a7a3f_0_1137"/>
          <p:cNvSpPr txBox="1"/>
          <p:nvPr>
            <p:ph type="title"/>
          </p:nvPr>
        </p:nvSpPr>
        <p:spPr>
          <a:xfrm>
            <a:off x="0" y="-1"/>
            <a:ext cx="7086600" cy="2569500"/>
          </a:xfrm>
          <a:prstGeom prst="rect">
            <a:avLst/>
          </a:prstGeom>
          <a:noFill/>
          <a:ln>
            <a:noFill/>
          </a:ln>
        </p:spPr>
        <p:txBody>
          <a:bodyPr anchorCtr="0" anchor="t" bIns="228600" lIns="192000" spcFirstLastPara="1" rIns="228600" wrap="square" tIns="137150">
            <a:noAutofit/>
          </a:bodyPr>
          <a:lstStyle>
            <a:lvl1pPr lvl="0" rtl="0" algn="l">
              <a:lnSpc>
                <a:spcPct val="119047"/>
              </a:lnSpc>
              <a:spcBef>
                <a:spcPts val="0"/>
              </a:spcBef>
              <a:spcAft>
                <a:spcPts val="0"/>
              </a:spcAft>
              <a:buSzPts val="1400"/>
              <a:buNone/>
              <a:defRPr sz="4200"/>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
        <p:nvSpPr>
          <p:cNvPr id="538" name="Google Shape;538;g15ffd9a7a3f_0_1137"/>
          <p:cNvSpPr txBox="1"/>
          <p:nvPr>
            <p:ph idx="1" type="body"/>
          </p:nvPr>
        </p:nvSpPr>
        <p:spPr>
          <a:xfrm>
            <a:off x="0" y="2570163"/>
            <a:ext cx="2286000" cy="2573400"/>
          </a:xfrm>
          <a:prstGeom prst="rect">
            <a:avLst/>
          </a:prstGeom>
          <a:solidFill>
            <a:schemeClr val="lt1"/>
          </a:solidFill>
          <a:ln>
            <a:noFill/>
          </a:ln>
        </p:spPr>
        <p:txBody>
          <a:bodyPr anchorCtr="0" anchor="t" bIns="228600" lIns="219450" spcFirstLastPara="1" rIns="228600" wrap="square" tIns="201150">
            <a:noAutofit/>
          </a:bodyPr>
          <a:lstStyle>
            <a:lvl1pPr indent="-228600" lvl="0" marL="457200" rtl="0" algn="l">
              <a:lnSpc>
                <a:spcPct val="110000"/>
              </a:lnSpc>
              <a:spcBef>
                <a:spcPts val="1100"/>
              </a:spcBef>
              <a:spcAft>
                <a:spcPts val="0"/>
              </a:spcAft>
              <a:buSzPts val="1260"/>
              <a:buNone/>
              <a:defRPr>
                <a:solidFill>
                  <a:schemeClr val="dk1"/>
                </a:solidFill>
              </a:defRPr>
            </a:lvl1pPr>
            <a:lvl2pPr indent="-320040" lvl="1" marL="914400" rtl="0" algn="l">
              <a:lnSpc>
                <a:spcPct val="110000"/>
              </a:lnSpc>
              <a:spcBef>
                <a:spcPts val="1100"/>
              </a:spcBef>
              <a:spcAft>
                <a:spcPts val="0"/>
              </a:spcAft>
              <a:buSzPts val="1440"/>
              <a:buChar char="–"/>
              <a:defRPr/>
            </a:lvl2pPr>
            <a:lvl3pPr indent="-320039" lvl="2" marL="1371600" rtl="0" algn="l">
              <a:lnSpc>
                <a:spcPct val="110000"/>
              </a:lnSpc>
              <a:spcBef>
                <a:spcPts val="1100"/>
              </a:spcBef>
              <a:spcAft>
                <a:spcPts val="0"/>
              </a:spcAft>
              <a:buSzPts val="1440"/>
              <a:buChar char="•"/>
              <a:defRPr/>
            </a:lvl3pPr>
            <a:lvl4pPr indent="-320039" lvl="3" marL="1828800" rtl="0" algn="l">
              <a:lnSpc>
                <a:spcPct val="110000"/>
              </a:lnSpc>
              <a:spcBef>
                <a:spcPts val="1100"/>
              </a:spcBef>
              <a:spcAft>
                <a:spcPts val="0"/>
              </a:spcAft>
              <a:buSzPts val="1440"/>
              <a:buChar char="–"/>
              <a:defRPr/>
            </a:lvl4pPr>
            <a:lvl5pPr indent="-320039" lvl="4" marL="2286000" rtl="0" algn="l">
              <a:lnSpc>
                <a:spcPct val="110000"/>
              </a:lnSpc>
              <a:spcBef>
                <a:spcPts val="1100"/>
              </a:spcBef>
              <a:spcAft>
                <a:spcPts val="0"/>
              </a:spcAft>
              <a:buSzPts val="144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539" name="Google Shape;539;g15ffd9a7a3f_0_1137"/>
          <p:cNvSpPr txBox="1"/>
          <p:nvPr>
            <p:ph idx="2" type="body"/>
          </p:nvPr>
        </p:nvSpPr>
        <p:spPr>
          <a:xfrm>
            <a:off x="2286001" y="2570163"/>
            <a:ext cx="2286000" cy="2573400"/>
          </a:xfrm>
          <a:prstGeom prst="rect">
            <a:avLst/>
          </a:prstGeom>
          <a:solidFill>
            <a:schemeClr val="accent5"/>
          </a:solidFill>
          <a:ln>
            <a:noFill/>
          </a:ln>
        </p:spPr>
        <p:txBody>
          <a:bodyPr anchorCtr="0" anchor="t" bIns="228600" lIns="219450" spcFirstLastPara="1" rIns="228600" wrap="square" tIns="201150">
            <a:noAutofit/>
          </a:bodyPr>
          <a:lstStyle>
            <a:lvl1pPr indent="-228600" lvl="0" marL="457200" rtl="0" algn="l">
              <a:lnSpc>
                <a:spcPct val="110000"/>
              </a:lnSpc>
              <a:spcBef>
                <a:spcPts val="1100"/>
              </a:spcBef>
              <a:spcAft>
                <a:spcPts val="0"/>
              </a:spcAft>
              <a:buSzPts val="1260"/>
              <a:buNone/>
              <a:defRPr>
                <a:solidFill>
                  <a:schemeClr val="dk1"/>
                </a:solidFill>
              </a:defRPr>
            </a:lvl1pPr>
            <a:lvl2pPr indent="-320040" lvl="1" marL="914400" rtl="0" algn="l">
              <a:lnSpc>
                <a:spcPct val="110000"/>
              </a:lnSpc>
              <a:spcBef>
                <a:spcPts val="1100"/>
              </a:spcBef>
              <a:spcAft>
                <a:spcPts val="0"/>
              </a:spcAft>
              <a:buSzPts val="1440"/>
              <a:buChar char="–"/>
              <a:defRPr/>
            </a:lvl2pPr>
            <a:lvl3pPr indent="-320039" lvl="2" marL="1371600" rtl="0" algn="l">
              <a:lnSpc>
                <a:spcPct val="110000"/>
              </a:lnSpc>
              <a:spcBef>
                <a:spcPts val="1100"/>
              </a:spcBef>
              <a:spcAft>
                <a:spcPts val="0"/>
              </a:spcAft>
              <a:buSzPts val="1440"/>
              <a:buChar char="•"/>
              <a:defRPr/>
            </a:lvl3pPr>
            <a:lvl4pPr indent="-320039" lvl="3" marL="1828800" rtl="0" algn="l">
              <a:lnSpc>
                <a:spcPct val="110000"/>
              </a:lnSpc>
              <a:spcBef>
                <a:spcPts val="1100"/>
              </a:spcBef>
              <a:spcAft>
                <a:spcPts val="0"/>
              </a:spcAft>
              <a:buSzPts val="1440"/>
              <a:buChar char="–"/>
              <a:defRPr/>
            </a:lvl4pPr>
            <a:lvl5pPr indent="-320039" lvl="4" marL="2286000" rtl="0" algn="l">
              <a:lnSpc>
                <a:spcPct val="110000"/>
              </a:lnSpc>
              <a:spcBef>
                <a:spcPts val="1100"/>
              </a:spcBef>
              <a:spcAft>
                <a:spcPts val="0"/>
              </a:spcAft>
              <a:buSzPts val="144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540" name="Google Shape;540;g15ffd9a7a3f_0_1137"/>
          <p:cNvSpPr txBox="1"/>
          <p:nvPr>
            <p:ph idx="3" type="body"/>
          </p:nvPr>
        </p:nvSpPr>
        <p:spPr>
          <a:xfrm>
            <a:off x="4572000" y="2570162"/>
            <a:ext cx="2286000" cy="2573400"/>
          </a:xfrm>
          <a:prstGeom prst="rect">
            <a:avLst/>
          </a:prstGeom>
          <a:solidFill>
            <a:srgbClr val="C1C7CD"/>
          </a:solidFill>
          <a:ln>
            <a:noFill/>
          </a:ln>
        </p:spPr>
        <p:txBody>
          <a:bodyPr anchorCtr="0" anchor="t" bIns="228600" lIns="219450" spcFirstLastPara="1" rIns="228600" wrap="square" tIns="201150">
            <a:noAutofit/>
          </a:bodyPr>
          <a:lstStyle>
            <a:lvl1pPr indent="-228600" lvl="0" marL="457200" rtl="0" algn="l">
              <a:lnSpc>
                <a:spcPct val="110000"/>
              </a:lnSpc>
              <a:spcBef>
                <a:spcPts val="1100"/>
              </a:spcBef>
              <a:spcAft>
                <a:spcPts val="0"/>
              </a:spcAft>
              <a:buSzPts val="1260"/>
              <a:buNone/>
              <a:defRPr>
                <a:solidFill>
                  <a:schemeClr val="dk1"/>
                </a:solidFill>
              </a:defRPr>
            </a:lvl1pPr>
            <a:lvl2pPr indent="-320040" lvl="1" marL="914400" rtl="0" algn="l">
              <a:lnSpc>
                <a:spcPct val="110000"/>
              </a:lnSpc>
              <a:spcBef>
                <a:spcPts val="1100"/>
              </a:spcBef>
              <a:spcAft>
                <a:spcPts val="0"/>
              </a:spcAft>
              <a:buSzPts val="1440"/>
              <a:buChar char="–"/>
              <a:defRPr/>
            </a:lvl2pPr>
            <a:lvl3pPr indent="-320039" lvl="2" marL="1371600" rtl="0" algn="l">
              <a:lnSpc>
                <a:spcPct val="110000"/>
              </a:lnSpc>
              <a:spcBef>
                <a:spcPts val="1100"/>
              </a:spcBef>
              <a:spcAft>
                <a:spcPts val="0"/>
              </a:spcAft>
              <a:buSzPts val="1440"/>
              <a:buChar char="•"/>
              <a:defRPr/>
            </a:lvl3pPr>
            <a:lvl4pPr indent="-320039" lvl="3" marL="1828800" rtl="0" algn="l">
              <a:lnSpc>
                <a:spcPct val="110000"/>
              </a:lnSpc>
              <a:spcBef>
                <a:spcPts val="1100"/>
              </a:spcBef>
              <a:spcAft>
                <a:spcPts val="0"/>
              </a:spcAft>
              <a:buSzPts val="1440"/>
              <a:buChar char="–"/>
              <a:defRPr/>
            </a:lvl4pPr>
            <a:lvl5pPr indent="-320039" lvl="4" marL="2286000" rtl="0" algn="l">
              <a:lnSpc>
                <a:spcPct val="110000"/>
              </a:lnSpc>
              <a:spcBef>
                <a:spcPts val="1100"/>
              </a:spcBef>
              <a:spcAft>
                <a:spcPts val="0"/>
              </a:spcAft>
              <a:buSzPts val="144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541" name="Google Shape;541;g15ffd9a7a3f_0_1137"/>
          <p:cNvSpPr txBox="1"/>
          <p:nvPr>
            <p:ph idx="4" type="body"/>
          </p:nvPr>
        </p:nvSpPr>
        <p:spPr>
          <a:xfrm>
            <a:off x="6858000" y="2570162"/>
            <a:ext cx="2286000" cy="2573400"/>
          </a:xfrm>
          <a:prstGeom prst="rect">
            <a:avLst/>
          </a:prstGeom>
          <a:solidFill>
            <a:srgbClr val="A2A9B0"/>
          </a:solidFill>
          <a:ln>
            <a:noFill/>
          </a:ln>
        </p:spPr>
        <p:txBody>
          <a:bodyPr anchorCtr="0" anchor="t" bIns="228600" lIns="219450" spcFirstLastPara="1" rIns="228600" wrap="square" tIns="201150">
            <a:noAutofit/>
          </a:bodyPr>
          <a:lstStyle>
            <a:lvl1pPr indent="-228600" lvl="0" marL="457200" rtl="0" algn="l">
              <a:lnSpc>
                <a:spcPct val="110000"/>
              </a:lnSpc>
              <a:spcBef>
                <a:spcPts val="1100"/>
              </a:spcBef>
              <a:spcAft>
                <a:spcPts val="0"/>
              </a:spcAft>
              <a:buSzPts val="1260"/>
              <a:buNone/>
              <a:defRPr>
                <a:solidFill>
                  <a:schemeClr val="dk1"/>
                </a:solidFill>
              </a:defRPr>
            </a:lvl1pPr>
            <a:lvl2pPr indent="-320040" lvl="1" marL="914400" rtl="0" algn="l">
              <a:lnSpc>
                <a:spcPct val="110000"/>
              </a:lnSpc>
              <a:spcBef>
                <a:spcPts val="1100"/>
              </a:spcBef>
              <a:spcAft>
                <a:spcPts val="0"/>
              </a:spcAft>
              <a:buSzPts val="1440"/>
              <a:buChar char="–"/>
              <a:defRPr/>
            </a:lvl2pPr>
            <a:lvl3pPr indent="-320039" lvl="2" marL="1371600" rtl="0" algn="l">
              <a:lnSpc>
                <a:spcPct val="110000"/>
              </a:lnSpc>
              <a:spcBef>
                <a:spcPts val="1100"/>
              </a:spcBef>
              <a:spcAft>
                <a:spcPts val="0"/>
              </a:spcAft>
              <a:buSzPts val="1440"/>
              <a:buChar char="•"/>
              <a:defRPr/>
            </a:lvl3pPr>
            <a:lvl4pPr indent="-320039" lvl="3" marL="1828800" rtl="0" algn="l">
              <a:lnSpc>
                <a:spcPct val="110000"/>
              </a:lnSpc>
              <a:spcBef>
                <a:spcPts val="1100"/>
              </a:spcBef>
              <a:spcAft>
                <a:spcPts val="0"/>
              </a:spcAft>
              <a:buSzPts val="1440"/>
              <a:buChar char="–"/>
              <a:defRPr/>
            </a:lvl4pPr>
            <a:lvl5pPr indent="-320039" lvl="4" marL="2286000" rtl="0" algn="l">
              <a:lnSpc>
                <a:spcPct val="110000"/>
              </a:lnSpc>
              <a:spcBef>
                <a:spcPts val="1100"/>
              </a:spcBef>
              <a:spcAft>
                <a:spcPts val="0"/>
              </a:spcAft>
              <a:buSzPts val="144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542" name="Google Shape;542;g15ffd9a7a3f_0_1137"/>
          <p:cNvSpPr txBox="1"/>
          <p:nvPr>
            <p:ph idx="12" type="sldNum"/>
          </p:nvPr>
        </p:nvSpPr>
        <p:spPr>
          <a:xfrm>
            <a:off x="7086601" y="4787900"/>
            <a:ext cx="1828800" cy="166800"/>
          </a:xfrm>
          <a:prstGeom prst="rect">
            <a:avLst/>
          </a:prstGeom>
          <a:noFill/>
          <a:ln>
            <a:noFill/>
          </a:ln>
        </p:spPr>
        <p:txBody>
          <a:bodyPr anchorCtr="0" anchor="ctr" bIns="0" lIns="0" spcFirstLastPara="1" rIns="0" wrap="square" tIns="0">
            <a:noAutofit/>
          </a:bodyPr>
          <a:lstStyle>
            <a:lvl1pPr indent="0" lvl="0" marL="0" rtl="0" algn="r">
              <a:spcBef>
                <a:spcPts val="0"/>
              </a:spcBef>
              <a:buNone/>
              <a:defRPr b="0" i="0" sz="600" u="none" cap="none" strike="noStrike">
                <a:solidFill>
                  <a:schemeClr val="dk1"/>
                </a:solidFill>
                <a:latin typeface="IBM Plex Sans"/>
                <a:ea typeface="IBM Plex Sans"/>
                <a:cs typeface="IBM Plex Sans"/>
                <a:sym typeface="IBM Plex Sans"/>
              </a:defRPr>
            </a:lvl1pPr>
            <a:lvl2pPr indent="0" lvl="1" marL="0" rtl="0" algn="r">
              <a:spcBef>
                <a:spcPts val="0"/>
              </a:spcBef>
              <a:buNone/>
              <a:defRPr b="0" i="0" sz="600" u="none" cap="none" strike="noStrike">
                <a:solidFill>
                  <a:schemeClr val="dk1"/>
                </a:solidFill>
                <a:latin typeface="IBM Plex Sans"/>
                <a:ea typeface="IBM Plex Sans"/>
                <a:cs typeface="IBM Plex Sans"/>
                <a:sym typeface="IBM Plex Sans"/>
              </a:defRPr>
            </a:lvl2pPr>
            <a:lvl3pPr indent="0" lvl="2" marL="0" rtl="0" algn="r">
              <a:spcBef>
                <a:spcPts val="0"/>
              </a:spcBef>
              <a:buNone/>
              <a:defRPr b="0" i="0" sz="600" u="none" cap="none" strike="noStrike">
                <a:solidFill>
                  <a:schemeClr val="dk1"/>
                </a:solidFill>
                <a:latin typeface="IBM Plex Sans"/>
                <a:ea typeface="IBM Plex Sans"/>
                <a:cs typeface="IBM Plex Sans"/>
                <a:sym typeface="IBM Plex Sans"/>
              </a:defRPr>
            </a:lvl3pPr>
            <a:lvl4pPr indent="0" lvl="3" marL="0" rtl="0" algn="r">
              <a:spcBef>
                <a:spcPts val="0"/>
              </a:spcBef>
              <a:buNone/>
              <a:defRPr b="0" i="0" sz="600" u="none" cap="none" strike="noStrike">
                <a:solidFill>
                  <a:schemeClr val="dk1"/>
                </a:solidFill>
                <a:latin typeface="IBM Plex Sans"/>
                <a:ea typeface="IBM Plex Sans"/>
                <a:cs typeface="IBM Plex Sans"/>
                <a:sym typeface="IBM Plex Sans"/>
              </a:defRPr>
            </a:lvl4pPr>
            <a:lvl5pPr indent="0" lvl="4" marL="0" rtl="0" algn="r">
              <a:spcBef>
                <a:spcPts val="0"/>
              </a:spcBef>
              <a:buNone/>
              <a:defRPr b="0" i="0" sz="600" u="none" cap="none" strike="noStrike">
                <a:solidFill>
                  <a:schemeClr val="dk1"/>
                </a:solidFill>
                <a:latin typeface="IBM Plex Sans"/>
                <a:ea typeface="IBM Plex Sans"/>
                <a:cs typeface="IBM Plex Sans"/>
                <a:sym typeface="IBM Plex Sans"/>
              </a:defRPr>
            </a:lvl5pPr>
            <a:lvl6pPr indent="0" lvl="5" marL="0" rtl="0" algn="r">
              <a:spcBef>
                <a:spcPts val="0"/>
              </a:spcBef>
              <a:buNone/>
              <a:defRPr b="0" i="0" sz="600" u="none" cap="none" strike="noStrike">
                <a:solidFill>
                  <a:schemeClr val="dk1"/>
                </a:solidFill>
                <a:latin typeface="IBM Plex Sans"/>
                <a:ea typeface="IBM Plex Sans"/>
                <a:cs typeface="IBM Plex Sans"/>
                <a:sym typeface="IBM Plex Sans"/>
              </a:defRPr>
            </a:lvl6pPr>
            <a:lvl7pPr indent="0" lvl="6" marL="0" rtl="0" algn="r">
              <a:spcBef>
                <a:spcPts val="0"/>
              </a:spcBef>
              <a:buNone/>
              <a:defRPr b="0" i="0" sz="600" u="none" cap="none" strike="noStrike">
                <a:solidFill>
                  <a:schemeClr val="dk1"/>
                </a:solidFill>
                <a:latin typeface="IBM Plex Sans"/>
                <a:ea typeface="IBM Plex Sans"/>
                <a:cs typeface="IBM Plex Sans"/>
                <a:sym typeface="IBM Plex Sans"/>
              </a:defRPr>
            </a:lvl7pPr>
            <a:lvl8pPr indent="0" lvl="7" marL="0" rtl="0" algn="r">
              <a:spcBef>
                <a:spcPts val="0"/>
              </a:spcBef>
              <a:buNone/>
              <a:defRPr b="0" i="0" sz="600" u="none" cap="none" strike="noStrike">
                <a:solidFill>
                  <a:schemeClr val="dk1"/>
                </a:solidFill>
                <a:latin typeface="IBM Plex Sans"/>
                <a:ea typeface="IBM Plex Sans"/>
                <a:cs typeface="IBM Plex Sans"/>
                <a:sym typeface="IBM Plex Sans"/>
              </a:defRPr>
            </a:lvl8pPr>
            <a:lvl9pPr indent="0" lvl="8" marL="0" rtl="0" algn="r">
              <a:spcBef>
                <a:spcPts val="0"/>
              </a:spcBef>
              <a:buNone/>
              <a:defRPr b="0" i="0" sz="600" u="none" cap="none" strike="noStrike">
                <a:solidFill>
                  <a:schemeClr val="dk1"/>
                </a:solidFill>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US"/>
              <a:t>‹#›</a:t>
            </a:fld>
            <a:endParaRPr/>
          </a:p>
        </p:txBody>
      </p:sp>
      <p:pic>
        <p:nvPicPr>
          <p:cNvPr id="543" name="Google Shape;543;g15ffd9a7a3f_0_1137"/>
          <p:cNvPicPr preferRelativeResize="0"/>
          <p:nvPr/>
        </p:nvPicPr>
        <p:blipFill rotWithShape="1">
          <a:blip r:embed="rId2">
            <a:alphaModFix/>
          </a:blip>
          <a:srcRect b="0" l="0" r="0" t="0"/>
          <a:stretch/>
        </p:blipFill>
        <p:spPr>
          <a:xfrm>
            <a:off x="7789331" y="128929"/>
            <a:ext cx="1126003" cy="350899"/>
          </a:xfrm>
          <a:prstGeom prst="rect">
            <a:avLst/>
          </a:prstGeom>
          <a:noFill/>
          <a:ln>
            <a:noFill/>
          </a:ln>
        </p:spPr>
      </p:pic>
      <p:sp>
        <p:nvSpPr>
          <p:cNvPr id="544" name="Google Shape;544;g15ffd9a7a3f_0_1137"/>
          <p:cNvSpPr txBox="1"/>
          <p:nvPr>
            <p:ph idx="11" type="ftr"/>
          </p:nvPr>
        </p:nvSpPr>
        <p:spPr>
          <a:xfrm>
            <a:off x="228666" y="4787900"/>
            <a:ext cx="4114800" cy="1668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Clr>
                <a:schemeClr val="dk1"/>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boxes">
  <p:cSld name="3 boxes">
    <p:spTree>
      <p:nvGrpSpPr>
        <p:cNvPr id="545" name="Shape 545"/>
        <p:cNvGrpSpPr/>
        <p:nvPr/>
      </p:nvGrpSpPr>
      <p:grpSpPr>
        <a:xfrm>
          <a:off x="0" y="0"/>
          <a:ext cx="0" cy="0"/>
          <a:chOff x="0" y="0"/>
          <a:chExt cx="0" cy="0"/>
        </a:xfrm>
      </p:grpSpPr>
      <p:sp>
        <p:nvSpPr>
          <p:cNvPr id="546" name="Google Shape;546;g15ffd9a7a3f_0_1146"/>
          <p:cNvSpPr txBox="1"/>
          <p:nvPr>
            <p:ph idx="1" type="body"/>
          </p:nvPr>
        </p:nvSpPr>
        <p:spPr>
          <a:xfrm>
            <a:off x="0" y="0"/>
            <a:ext cx="3045000" cy="5148000"/>
          </a:xfrm>
          <a:prstGeom prst="rect">
            <a:avLst/>
          </a:prstGeom>
          <a:solidFill>
            <a:schemeClr val="lt1"/>
          </a:solidFill>
          <a:ln>
            <a:noFill/>
          </a:ln>
        </p:spPr>
        <p:txBody>
          <a:bodyPr anchorCtr="0" anchor="t" bIns="228600" lIns="219450" spcFirstLastPara="1" rIns="228600" wrap="square" tIns="201150">
            <a:noAutofit/>
          </a:bodyPr>
          <a:lstStyle>
            <a:lvl1pPr indent="-228600" lvl="0" marL="457200" rtl="0" algn="l">
              <a:lnSpc>
                <a:spcPct val="110000"/>
              </a:lnSpc>
              <a:spcBef>
                <a:spcPts val="1100"/>
              </a:spcBef>
              <a:spcAft>
                <a:spcPts val="0"/>
              </a:spcAft>
              <a:buClr>
                <a:schemeClr val="dk1"/>
              </a:buClr>
              <a:buSzPts val="1260"/>
              <a:buNone/>
              <a:defRPr>
                <a:solidFill>
                  <a:schemeClr val="dk1"/>
                </a:solidFill>
              </a:defRPr>
            </a:lvl1pPr>
            <a:lvl2pPr indent="-299719" lvl="1" marL="914400" rtl="0" algn="l">
              <a:lnSpc>
                <a:spcPct val="110000"/>
              </a:lnSpc>
              <a:spcBef>
                <a:spcPts val="1100"/>
              </a:spcBef>
              <a:spcAft>
                <a:spcPts val="0"/>
              </a:spcAft>
              <a:buClr>
                <a:schemeClr val="dk1"/>
              </a:buClr>
              <a:buSzPts val="1120"/>
              <a:buChar char="–"/>
              <a:defRPr>
                <a:solidFill>
                  <a:schemeClr val="dk1"/>
                </a:solidFill>
              </a:defRPr>
            </a:lvl2pPr>
            <a:lvl3pPr indent="-299719" lvl="2" marL="1371600" rtl="0" algn="l">
              <a:lnSpc>
                <a:spcPct val="110000"/>
              </a:lnSpc>
              <a:spcBef>
                <a:spcPts val="1100"/>
              </a:spcBef>
              <a:spcAft>
                <a:spcPts val="0"/>
              </a:spcAft>
              <a:buClr>
                <a:schemeClr val="dk1"/>
              </a:buClr>
              <a:buSzPts val="1120"/>
              <a:buChar char="•"/>
              <a:defRPr>
                <a:solidFill>
                  <a:schemeClr val="dk1"/>
                </a:solidFill>
              </a:defRPr>
            </a:lvl3pPr>
            <a:lvl4pPr indent="-299719" lvl="3" marL="1828800" rtl="0" algn="l">
              <a:lnSpc>
                <a:spcPct val="110000"/>
              </a:lnSpc>
              <a:spcBef>
                <a:spcPts val="1100"/>
              </a:spcBef>
              <a:spcAft>
                <a:spcPts val="0"/>
              </a:spcAft>
              <a:buClr>
                <a:schemeClr val="dk1"/>
              </a:buClr>
              <a:buSzPts val="1120"/>
              <a:buChar char="–"/>
              <a:defRPr>
                <a:solidFill>
                  <a:schemeClr val="dk1"/>
                </a:solidFill>
              </a:defRPr>
            </a:lvl4pPr>
            <a:lvl5pPr indent="-299720" lvl="4" marL="2286000" rtl="0" algn="l">
              <a:lnSpc>
                <a:spcPct val="110000"/>
              </a:lnSpc>
              <a:spcBef>
                <a:spcPts val="1100"/>
              </a:spcBef>
              <a:spcAft>
                <a:spcPts val="0"/>
              </a:spcAft>
              <a:buClr>
                <a:schemeClr val="dk1"/>
              </a:buClr>
              <a:buSzPts val="1120"/>
              <a:buChar char="»"/>
              <a:defRPr>
                <a:solidFill>
                  <a:schemeClr val="dk1"/>
                </a:solidFill>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547" name="Google Shape;547;g15ffd9a7a3f_0_1146"/>
          <p:cNvSpPr txBox="1"/>
          <p:nvPr>
            <p:ph idx="2" type="body"/>
          </p:nvPr>
        </p:nvSpPr>
        <p:spPr>
          <a:xfrm>
            <a:off x="3044951" y="0"/>
            <a:ext cx="3045000" cy="5148000"/>
          </a:xfrm>
          <a:prstGeom prst="rect">
            <a:avLst/>
          </a:prstGeom>
          <a:solidFill>
            <a:schemeClr val="accent3"/>
          </a:solidFill>
          <a:ln>
            <a:noFill/>
          </a:ln>
        </p:spPr>
        <p:txBody>
          <a:bodyPr anchorCtr="0" anchor="t" bIns="228600" lIns="219450" spcFirstLastPara="1" rIns="228600" wrap="square" tIns="201150">
            <a:noAutofit/>
          </a:bodyPr>
          <a:lstStyle>
            <a:lvl1pPr indent="-228600" lvl="0" marL="457200" rtl="0" algn="l">
              <a:lnSpc>
                <a:spcPct val="110000"/>
              </a:lnSpc>
              <a:spcBef>
                <a:spcPts val="1100"/>
              </a:spcBef>
              <a:spcAft>
                <a:spcPts val="0"/>
              </a:spcAft>
              <a:buSzPts val="1260"/>
              <a:buNone/>
              <a:defRPr>
                <a:solidFill>
                  <a:schemeClr val="dk1"/>
                </a:solidFill>
              </a:defRPr>
            </a:lvl1pPr>
            <a:lvl2pPr indent="-299719" lvl="1" marL="914400" rtl="0" algn="l">
              <a:lnSpc>
                <a:spcPct val="110000"/>
              </a:lnSpc>
              <a:spcBef>
                <a:spcPts val="1100"/>
              </a:spcBef>
              <a:spcAft>
                <a:spcPts val="0"/>
              </a:spcAft>
              <a:buClr>
                <a:schemeClr val="dk1"/>
              </a:buClr>
              <a:buSzPts val="1120"/>
              <a:buChar char="–"/>
              <a:defRPr>
                <a:solidFill>
                  <a:schemeClr val="dk1"/>
                </a:solidFill>
              </a:defRPr>
            </a:lvl2pPr>
            <a:lvl3pPr indent="-299719" lvl="2" marL="1371600" rtl="0" algn="l">
              <a:lnSpc>
                <a:spcPct val="110000"/>
              </a:lnSpc>
              <a:spcBef>
                <a:spcPts val="1100"/>
              </a:spcBef>
              <a:spcAft>
                <a:spcPts val="0"/>
              </a:spcAft>
              <a:buClr>
                <a:schemeClr val="dk1"/>
              </a:buClr>
              <a:buSzPts val="1120"/>
              <a:buChar char="•"/>
              <a:defRPr>
                <a:solidFill>
                  <a:schemeClr val="dk1"/>
                </a:solidFill>
              </a:defRPr>
            </a:lvl3pPr>
            <a:lvl4pPr indent="-299719" lvl="3" marL="1828800" rtl="0" algn="l">
              <a:lnSpc>
                <a:spcPct val="110000"/>
              </a:lnSpc>
              <a:spcBef>
                <a:spcPts val="1100"/>
              </a:spcBef>
              <a:spcAft>
                <a:spcPts val="0"/>
              </a:spcAft>
              <a:buClr>
                <a:schemeClr val="dk1"/>
              </a:buClr>
              <a:buSzPts val="1120"/>
              <a:buChar char="–"/>
              <a:defRPr>
                <a:solidFill>
                  <a:schemeClr val="dk1"/>
                </a:solidFill>
              </a:defRPr>
            </a:lvl4pPr>
            <a:lvl5pPr indent="-299720" lvl="4" marL="2286000" rtl="0" algn="l">
              <a:lnSpc>
                <a:spcPct val="110000"/>
              </a:lnSpc>
              <a:spcBef>
                <a:spcPts val="1100"/>
              </a:spcBef>
              <a:spcAft>
                <a:spcPts val="0"/>
              </a:spcAft>
              <a:buClr>
                <a:schemeClr val="dk1"/>
              </a:buClr>
              <a:buSzPts val="1120"/>
              <a:buChar char="»"/>
              <a:defRPr>
                <a:solidFill>
                  <a:schemeClr val="dk1"/>
                </a:solidFill>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548" name="Google Shape;548;g15ffd9a7a3f_0_1146"/>
          <p:cNvSpPr txBox="1"/>
          <p:nvPr>
            <p:ph idx="3" type="body"/>
          </p:nvPr>
        </p:nvSpPr>
        <p:spPr>
          <a:xfrm>
            <a:off x="6090348" y="0"/>
            <a:ext cx="3045000" cy="5148000"/>
          </a:xfrm>
          <a:prstGeom prst="rect">
            <a:avLst/>
          </a:prstGeom>
          <a:solidFill>
            <a:schemeClr val="accent2"/>
          </a:solidFill>
          <a:ln>
            <a:noFill/>
          </a:ln>
        </p:spPr>
        <p:txBody>
          <a:bodyPr anchorCtr="0" anchor="t" bIns="228600" lIns="219450" spcFirstLastPara="1" rIns="228600" wrap="square" tIns="201150">
            <a:noAutofit/>
          </a:bodyPr>
          <a:lstStyle>
            <a:lvl1pPr indent="-228600" lvl="0" marL="457200" rtl="0" algn="l">
              <a:lnSpc>
                <a:spcPct val="110000"/>
              </a:lnSpc>
              <a:spcBef>
                <a:spcPts val="1100"/>
              </a:spcBef>
              <a:spcAft>
                <a:spcPts val="0"/>
              </a:spcAft>
              <a:buSzPts val="1260"/>
              <a:buNone/>
              <a:defRPr>
                <a:solidFill>
                  <a:schemeClr val="dk1"/>
                </a:solidFill>
              </a:defRPr>
            </a:lvl1pPr>
            <a:lvl2pPr indent="-299719" lvl="1" marL="914400" rtl="0" algn="l">
              <a:lnSpc>
                <a:spcPct val="110000"/>
              </a:lnSpc>
              <a:spcBef>
                <a:spcPts val="1100"/>
              </a:spcBef>
              <a:spcAft>
                <a:spcPts val="0"/>
              </a:spcAft>
              <a:buClr>
                <a:schemeClr val="dk1"/>
              </a:buClr>
              <a:buSzPts val="1120"/>
              <a:buChar char="–"/>
              <a:defRPr>
                <a:solidFill>
                  <a:schemeClr val="dk1"/>
                </a:solidFill>
              </a:defRPr>
            </a:lvl2pPr>
            <a:lvl3pPr indent="-299719" lvl="2" marL="1371600" rtl="0" algn="l">
              <a:lnSpc>
                <a:spcPct val="110000"/>
              </a:lnSpc>
              <a:spcBef>
                <a:spcPts val="1100"/>
              </a:spcBef>
              <a:spcAft>
                <a:spcPts val="0"/>
              </a:spcAft>
              <a:buClr>
                <a:schemeClr val="dk1"/>
              </a:buClr>
              <a:buSzPts val="1120"/>
              <a:buChar char="•"/>
              <a:defRPr>
                <a:solidFill>
                  <a:schemeClr val="dk1"/>
                </a:solidFill>
              </a:defRPr>
            </a:lvl3pPr>
            <a:lvl4pPr indent="-299719" lvl="3" marL="1828800" rtl="0" algn="l">
              <a:lnSpc>
                <a:spcPct val="110000"/>
              </a:lnSpc>
              <a:spcBef>
                <a:spcPts val="1100"/>
              </a:spcBef>
              <a:spcAft>
                <a:spcPts val="0"/>
              </a:spcAft>
              <a:buClr>
                <a:schemeClr val="dk1"/>
              </a:buClr>
              <a:buSzPts val="1120"/>
              <a:buChar char="–"/>
              <a:defRPr>
                <a:solidFill>
                  <a:schemeClr val="dk1"/>
                </a:solidFill>
              </a:defRPr>
            </a:lvl4pPr>
            <a:lvl5pPr indent="-299720" lvl="4" marL="2286000" rtl="0" algn="l">
              <a:lnSpc>
                <a:spcPct val="110000"/>
              </a:lnSpc>
              <a:spcBef>
                <a:spcPts val="1100"/>
              </a:spcBef>
              <a:spcAft>
                <a:spcPts val="0"/>
              </a:spcAft>
              <a:buClr>
                <a:schemeClr val="dk1"/>
              </a:buClr>
              <a:buSzPts val="1120"/>
              <a:buChar char="»"/>
              <a:defRPr>
                <a:solidFill>
                  <a:schemeClr val="dk1"/>
                </a:solidFill>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549" name="Google Shape;549;g15ffd9a7a3f_0_1146"/>
          <p:cNvSpPr txBox="1"/>
          <p:nvPr>
            <p:ph idx="12" type="sldNum"/>
          </p:nvPr>
        </p:nvSpPr>
        <p:spPr>
          <a:xfrm>
            <a:off x="7086601" y="4787900"/>
            <a:ext cx="1828800" cy="166800"/>
          </a:xfrm>
          <a:prstGeom prst="rect">
            <a:avLst/>
          </a:prstGeom>
          <a:noFill/>
          <a:ln>
            <a:noFill/>
          </a:ln>
        </p:spPr>
        <p:txBody>
          <a:bodyPr anchorCtr="0" anchor="ctr" bIns="0" lIns="0" spcFirstLastPara="1" rIns="0" wrap="square" tIns="0">
            <a:noAutofit/>
          </a:bodyPr>
          <a:lstStyle>
            <a:lvl1pPr indent="0" lvl="0" marL="0" rtl="0" algn="r">
              <a:spcBef>
                <a:spcPts val="0"/>
              </a:spcBef>
              <a:buNone/>
              <a:defRPr b="0" i="0" sz="600" u="none" cap="none" strike="noStrike">
                <a:solidFill>
                  <a:schemeClr val="dk1"/>
                </a:solidFill>
                <a:latin typeface="IBM Plex Sans"/>
                <a:ea typeface="IBM Plex Sans"/>
                <a:cs typeface="IBM Plex Sans"/>
                <a:sym typeface="IBM Plex Sans"/>
              </a:defRPr>
            </a:lvl1pPr>
            <a:lvl2pPr indent="0" lvl="1" marL="0" rtl="0" algn="r">
              <a:spcBef>
                <a:spcPts val="0"/>
              </a:spcBef>
              <a:buNone/>
              <a:defRPr b="0" i="0" sz="600" u="none" cap="none" strike="noStrike">
                <a:solidFill>
                  <a:schemeClr val="dk1"/>
                </a:solidFill>
                <a:latin typeface="IBM Plex Sans"/>
                <a:ea typeface="IBM Plex Sans"/>
                <a:cs typeface="IBM Plex Sans"/>
                <a:sym typeface="IBM Plex Sans"/>
              </a:defRPr>
            </a:lvl2pPr>
            <a:lvl3pPr indent="0" lvl="2" marL="0" rtl="0" algn="r">
              <a:spcBef>
                <a:spcPts val="0"/>
              </a:spcBef>
              <a:buNone/>
              <a:defRPr b="0" i="0" sz="600" u="none" cap="none" strike="noStrike">
                <a:solidFill>
                  <a:schemeClr val="dk1"/>
                </a:solidFill>
                <a:latin typeface="IBM Plex Sans"/>
                <a:ea typeface="IBM Plex Sans"/>
                <a:cs typeface="IBM Plex Sans"/>
                <a:sym typeface="IBM Plex Sans"/>
              </a:defRPr>
            </a:lvl3pPr>
            <a:lvl4pPr indent="0" lvl="3" marL="0" rtl="0" algn="r">
              <a:spcBef>
                <a:spcPts val="0"/>
              </a:spcBef>
              <a:buNone/>
              <a:defRPr b="0" i="0" sz="600" u="none" cap="none" strike="noStrike">
                <a:solidFill>
                  <a:schemeClr val="dk1"/>
                </a:solidFill>
                <a:latin typeface="IBM Plex Sans"/>
                <a:ea typeface="IBM Plex Sans"/>
                <a:cs typeface="IBM Plex Sans"/>
                <a:sym typeface="IBM Plex Sans"/>
              </a:defRPr>
            </a:lvl4pPr>
            <a:lvl5pPr indent="0" lvl="4" marL="0" rtl="0" algn="r">
              <a:spcBef>
                <a:spcPts val="0"/>
              </a:spcBef>
              <a:buNone/>
              <a:defRPr b="0" i="0" sz="600" u="none" cap="none" strike="noStrike">
                <a:solidFill>
                  <a:schemeClr val="dk1"/>
                </a:solidFill>
                <a:latin typeface="IBM Plex Sans"/>
                <a:ea typeface="IBM Plex Sans"/>
                <a:cs typeface="IBM Plex Sans"/>
                <a:sym typeface="IBM Plex Sans"/>
              </a:defRPr>
            </a:lvl5pPr>
            <a:lvl6pPr indent="0" lvl="5" marL="0" rtl="0" algn="r">
              <a:spcBef>
                <a:spcPts val="0"/>
              </a:spcBef>
              <a:buNone/>
              <a:defRPr b="0" i="0" sz="600" u="none" cap="none" strike="noStrike">
                <a:solidFill>
                  <a:schemeClr val="dk1"/>
                </a:solidFill>
                <a:latin typeface="IBM Plex Sans"/>
                <a:ea typeface="IBM Plex Sans"/>
                <a:cs typeface="IBM Plex Sans"/>
                <a:sym typeface="IBM Plex Sans"/>
              </a:defRPr>
            </a:lvl6pPr>
            <a:lvl7pPr indent="0" lvl="6" marL="0" rtl="0" algn="r">
              <a:spcBef>
                <a:spcPts val="0"/>
              </a:spcBef>
              <a:buNone/>
              <a:defRPr b="0" i="0" sz="600" u="none" cap="none" strike="noStrike">
                <a:solidFill>
                  <a:schemeClr val="dk1"/>
                </a:solidFill>
                <a:latin typeface="IBM Plex Sans"/>
                <a:ea typeface="IBM Plex Sans"/>
                <a:cs typeface="IBM Plex Sans"/>
                <a:sym typeface="IBM Plex Sans"/>
              </a:defRPr>
            </a:lvl7pPr>
            <a:lvl8pPr indent="0" lvl="7" marL="0" rtl="0" algn="r">
              <a:spcBef>
                <a:spcPts val="0"/>
              </a:spcBef>
              <a:buNone/>
              <a:defRPr b="0" i="0" sz="600" u="none" cap="none" strike="noStrike">
                <a:solidFill>
                  <a:schemeClr val="dk1"/>
                </a:solidFill>
                <a:latin typeface="IBM Plex Sans"/>
                <a:ea typeface="IBM Plex Sans"/>
                <a:cs typeface="IBM Plex Sans"/>
                <a:sym typeface="IBM Plex Sans"/>
              </a:defRPr>
            </a:lvl8pPr>
            <a:lvl9pPr indent="0" lvl="8" marL="0" rtl="0" algn="r">
              <a:spcBef>
                <a:spcPts val="0"/>
              </a:spcBef>
              <a:buNone/>
              <a:defRPr b="0" i="0" sz="600" u="none" cap="none" strike="noStrike">
                <a:solidFill>
                  <a:schemeClr val="dk1"/>
                </a:solidFill>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US"/>
              <a:t>‹#›</a:t>
            </a:fld>
            <a:endParaRPr/>
          </a:p>
        </p:txBody>
      </p:sp>
      <p:sp>
        <p:nvSpPr>
          <p:cNvPr id="550" name="Google Shape;550;g15ffd9a7a3f_0_1146"/>
          <p:cNvSpPr txBox="1"/>
          <p:nvPr>
            <p:ph idx="11" type="ftr"/>
          </p:nvPr>
        </p:nvSpPr>
        <p:spPr>
          <a:xfrm>
            <a:off x="228666" y="4787900"/>
            <a:ext cx="4114800" cy="1668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Clr>
                <a:schemeClr val="dk1"/>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boxes gray">
  <p:cSld name="3 boxes gray">
    <p:spTree>
      <p:nvGrpSpPr>
        <p:cNvPr id="551" name="Shape 551"/>
        <p:cNvGrpSpPr/>
        <p:nvPr/>
      </p:nvGrpSpPr>
      <p:grpSpPr>
        <a:xfrm>
          <a:off x="0" y="0"/>
          <a:ext cx="0" cy="0"/>
          <a:chOff x="0" y="0"/>
          <a:chExt cx="0" cy="0"/>
        </a:xfrm>
      </p:grpSpPr>
      <p:sp>
        <p:nvSpPr>
          <p:cNvPr id="552" name="Google Shape;552;g15ffd9a7a3f_0_1152"/>
          <p:cNvSpPr txBox="1"/>
          <p:nvPr>
            <p:ph idx="1" type="body"/>
          </p:nvPr>
        </p:nvSpPr>
        <p:spPr>
          <a:xfrm>
            <a:off x="0" y="0"/>
            <a:ext cx="3045000" cy="5148000"/>
          </a:xfrm>
          <a:prstGeom prst="rect">
            <a:avLst/>
          </a:prstGeom>
          <a:solidFill>
            <a:srgbClr val="FFFFFF"/>
          </a:solidFill>
          <a:ln>
            <a:noFill/>
          </a:ln>
        </p:spPr>
        <p:txBody>
          <a:bodyPr anchorCtr="0" anchor="t" bIns="228600" lIns="219450" spcFirstLastPara="1" rIns="228600" wrap="square" tIns="1243575">
            <a:noAutofit/>
          </a:bodyPr>
          <a:lstStyle>
            <a:lvl1pPr indent="-228600" lvl="0" marL="457200" rtl="0" algn="l">
              <a:lnSpc>
                <a:spcPct val="110000"/>
              </a:lnSpc>
              <a:spcBef>
                <a:spcPts val="1100"/>
              </a:spcBef>
              <a:spcAft>
                <a:spcPts val="0"/>
              </a:spcAft>
              <a:buClr>
                <a:schemeClr val="dk1"/>
              </a:buClr>
              <a:buSzPts val="1260"/>
              <a:buNone/>
              <a:defRPr>
                <a:solidFill>
                  <a:schemeClr val="dk1"/>
                </a:solidFill>
              </a:defRPr>
            </a:lvl1pPr>
            <a:lvl2pPr indent="-299719" lvl="1" marL="914400" rtl="0" algn="l">
              <a:lnSpc>
                <a:spcPct val="110000"/>
              </a:lnSpc>
              <a:spcBef>
                <a:spcPts val="1100"/>
              </a:spcBef>
              <a:spcAft>
                <a:spcPts val="0"/>
              </a:spcAft>
              <a:buClr>
                <a:schemeClr val="dk1"/>
              </a:buClr>
              <a:buSzPts val="1120"/>
              <a:buChar char="–"/>
              <a:defRPr>
                <a:solidFill>
                  <a:schemeClr val="dk1"/>
                </a:solidFill>
              </a:defRPr>
            </a:lvl2pPr>
            <a:lvl3pPr indent="-299719" lvl="2" marL="1371600" rtl="0" algn="l">
              <a:lnSpc>
                <a:spcPct val="110000"/>
              </a:lnSpc>
              <a:spcBef>
                <a:spcPts val="1100"/>
              </a:spcBef>
              <a:spcAft>
                <a:spcPts val="0"/>
              </a:spcAft>
              <a:buClr>
                <a:schemeClr val="dk1"/>
              </a:buClr>
              <a:buSzPts val="1120"/>
              <a:buChar char="•"/>
              <a:defRPr>
                <a:solidFill>
                  <a:schemeClr val="dk1"/>
                </a:solidFill>
              </a:defRPr>
            </a:lvl3pPr>
            <a:lvl4pPr indent="-299719" lvl="3" marL="1828800" rtl="0" algn="l">
              <a:lnSpc>
                <a:spcPct val="110000"/>
              </a:lnSpc>
              <a:spcBef>
                <a:spcPts val="1100"/>
              </a:spcBef>
              <a:spcAft>
                <a:spcPts val="0"/>
              </a:spcAft>
              <a:buClr>
                <a:schemeClr val="dk1"/>
              </a:buClr>
              <a:buSzPts val="1120"/>
              <a:buChar char="–"/>
              <a:defRPr>
                <a:solidFill>
                  <a:schemeClr val="dk1"/>
                </a:solidFill>
              </a:defRPr>
            </a:lvl4pPr>
            <a:lvl5pPr indent="-299720" lvl="4" marL="2286000" rtl="0" algn="l">
              <a:lnSpc>
                <a:spcPct val="110000"/>
              </a:lnSpc>
              <a:spcBef>
                <a:spcPts val="1100"/>
              </a:spcBef>
              <a:spcAft>
                <a:spcPts val="0"/>
              </a:spcAft>
              <a:buClr>
                <a:schemeClr val="dk1"/>
              </a:buClr>
              <a:buSzPts val="1120"/>
              <a:buChar char="»"/>
              <a:defRPr>
                <a:solidFill>
                  <a:schemeClr val="dk1"/>
                </a:solidFill>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553" name="Google Shape;553;g15ffd9a7a3f_0_1152"/>
          <p:cNvSpPr txBox="1"/>
          <p:nvPr>
            <p:ph idx="2" type="body"/>
          </p:nvPr>
        </p:nvSpPr>
        <p:spPr>
          <a:xfrm>
            <a:off x="3044951" y="0"/>
            <a:ext cx="3045000" cy="5148000"/>
          </a:xfrm>
          <a:prstGeom prst="rect">
            <a:avLst/>
          </a:prstGeom>
          <a:solidFill>
            <a:schemeClr val="lt1"/>
          </a:solidFill>
          <a:ln>
            <a:noFill/>
          </a:ln>
        </p:spPr>
        <p:txBody>
          <a:bodyPr anchorCtr="0" anchor="t" bIns="228600" lIns="219450" spcFirstLastPara="1" rIns="228600" wrap="square" tIns="1243575">
            <a:noAutofit/>
          </a:bodyPr>
          <a:lstStyle>
            <a:lvl1pPr indent="-228600" lvl="0" marL="457200" rtl="0" algn="l">
              <a:lnSpc>
                <a:spcPct val="110000"/>
              </a:lnSpc>
              <a:spcBef>
                <a:spcPts val="1100"/>
              </a:spcBef>
              <a:spcAft>
                <a:spcPts val="0"/>
              </a:spcAft>
              <a:buSzPts val="1260"/>
              <a:buNone/>
              <a:defRPr>
                <a:solidFill>
                  <a:schemeClr val="dk1"/>
                </a:solidFill>
              </a:defRPr>
            </a:lvl1pPr>
            <a:lvl2pPr indent="-299719" lvl="1" marL="914400" rtl="0" algn="l">
              <a:lnSpc>
                <a:spcPct val="110000"/>
              </a:lnSpc>
              <a:spcBef>
                <a:spcPts val="1100"/>
              </a:spcBef>
              <a:spcAft>
                <a:spcPts val="0"/>
              </a:spcAft>
              <a:buClr>
                <a:schemeClr val="dk1"/>
              </a:buClr>
              <a:buSzPts val="1120"/>
              <a:buChar char="–"/>
              <a:defRPr>
                <a:solidFill>
                  <a:schemeClr val="dk1"/>
                </a:solidFill>
              </a:defRPr>
            </a:lvl2pPr>
            <a:lvl3pPr indent="-299719" lvl="2" marL="1371600" rtl="0" algn="l">
              <a:lnSpc>
                <a:spcPct val="110000"/>
              </a:lnSpc>
              <a:spcBef>
                <a:spcPts val="1100"/>
              </a:spcBef>
              <a:spcAft>
                <a:spcPts val="0"/>
              </a:spcAft>
              <a:buClr>
                <a:schemeClr val="dk1"/>
              </a:buClr>
              <a:buSzPts val="1120"/>
              <a:buChar char="•"/>
              <a:defRPr>
                <a:solidFill>
                  <a:schemeClr val="dk1"/>
                </a:solidFill>
              </a:defRPr>
            </a:lvl3pPr>
            <a:lvl4pPr indent="-299719" lvl="3" marL="1828800" rtl="0" algn="l">
              <a:lnSpc>
                <a:spcPct val="110000"/>
              </a:lnSpc>
              <a:spcBef>
                <a:spcPts val="1100"/>
              </a:spcBef>
              <a:spcAft>
                <a:spcPts val="0"/>
              </a:spcAft>
              <a:buClr>
                <a:schemeClr val="dk1"/>
              </a:buClr>
              <a:buSzPts val="1120"/>
              <a:buChar char="–"/>
              <a:defRPr>
                <a:solidFill>
                  <a:schemeClr val="dk1"/>
                </a:solidFill>
              </a:defRPr>
            </a:lvl4pPr>
            <a:lvl5pPr indent="-299720" lvl="4" marL="2286000" rtl="0" algn="l">
              <a:lnSpc>
                <a:spcPct val="110000"/>
              </a:lnSpc>
              <a:spcBef>
                <a:spcPts val="1100"/>
              </a:spcBef>
              <a:spcAft>
                <a:spcPts val="0"/>
              </a:spcAft>
              <a:buClr>
                <a:schemeClr val="dk1"/>
              </a:buClr>
              <a:buSzPts val="1120"/>
              <a:buChar char="»"/>
              <a:defRPr>
                <a:solidFill>
                  <a:schemeClr val="dk1"/>
                </a:solidFill>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554" name="Google Shape;554;g15ffd9a7a3f_0_1152"/>
          <p:cNvSpPr txBox="1"/>
          <p:nvPr>
            <p:ph idx="3" type="body"/>
          </p:nvPr>
        </p:nvSpPr>
        <p:spPr>
          <a:xfrm>
            <a:off x="6090348" y="0"/>
            <a:ext cx="3045000" cy="5148000"/>
          </a:xfrm>
          <a:prstGeom prst="rect">
            <a:avLst/>
          </a:prstGeom>
          <a:solidFill>
            <a:schemeClr val="accent5"/>
          </a:solidFill>
          <a:ln>
            <a:noFill/>
          </a:ln>
        </p:spPr>
        <p:txBody>
          <a:bodyPr anchorCtr="0" anchor="t" bIns="228600" lIns="219450" spcFirstLastPara="1" rIns="228600" wrap="square" tIns="1243575">
            <a:noAutofit/>
          </a:bodyPr>
          <a:lstStyle>
            <a:lvl1pPr indent="-228600" lvl="0" marL="457200" rtl="0" algn="l">
              <a:lnSpc>
                <a:spcPct val="110000"/>
              </a:lnSpc>
              <a:spcBef>
                <a:spcPts val="1100"/>
              </a:spcBef>
              <a:spcAft>
                <a:spcPts val="0"/>
              </a:spcAft>
              <a:buSzPts val="1260"/>
              <a:buNone/>
              <a:defRPr>
                <a:solidFill>
                  <a:schemeClr val="dk1"/>
                </a:solidFill>
              </a:defRPr>
            </a:lvl1pPr>
            <a:lvl2pPr indent="-299719" lvl="1" marL="914400" rtl="0" algn="l">
              <a:lnSpc>
                <a:spcPct val="110000"/>
              </a:lnSpc>
              <a:spcBef>
                <a:spcPts val="1100"/>
              </a:spcBef>
              <a:spcAft>
                <a:spcPts val="0"/>
              </a:spcAft>
              <a:buClr>
                <a:schemeClr val="dk1"/>
              </a:buClr>
              <a:buSzPts val="1120"/>
              <a:buChar char="–"/>
              <a:defRPr>
                <a:solidFill>
                  <a:schemeClr val="dk1"/>
                </a:solidFill>
              </a:defRPr>
            </a:lvl2pPr>
            <a:lvl3pPr indent="-299719" lvl="2" marL="1371600" rtl="0" algn="l">
              <a:lnSpc>
                <a:spcPct val="110000"/>
              </a:lnSpc>
              <a:spcBef>
                <a:spcPts val="1100"/>
              </a:spcBef>
              <a:spcAft>
                <a:spcPts val="0"/>
              </a:spcAft>
              <a:buClr>
                <a:schemeClr val="dk1"/>
              </a:buClr>
              <a:buSzPts val="1120"/>
              <a:buChar char="•"/>
              <a:defRPr>
                <a:solidFill>
                  <a:schemeClr val="dk1"/>
                </a:solidFill>
              </a:defRPr>
            </a:lvl3pPr>
            <a:lvl4pPr indent="-299719" lvl="3" marL="1828800" rtl="0" algn="l">
              <a:lnSpc>
                <a:spcPct val="110000"/>
              </a:lnSpc>
              <a:spcBef>
                <a:spcPts val="1100"/>
              </a:spcBef>
              <a:spcAft>
                <a:spcPts val="0"/>
              </a:spcAft>
              <a:buClr>
                <a:schemeClr val="dk1"/>
              </a:buClr>
              <a:buSzPts val="1120"/>
              <a:buChar char="–"/>
              <a:defRPr>
                <a:solidFill>
                  <a:schemeClr val="dk1"/>
                </a:solidFill>
              </a:defRPr>
            </a:lvl4pPr>
            <a:lvl5pPr indent="-299720" lvl="4" marL="2286000" rtl="0" algn="l">
              <a:lnSpc>
                <a:spcPct val="110000"/>
              </a:lnSpc>
              <a:spcBef>
                <a:spcPts val="1100"/>
              </a:spcBef>
              <a:spcAft>
                <a:spcPts val="0"/>
              </a:spcAft>
              <a:buClr>
                <a:schemeClr val="dk1"/>
              </a:buClr>
              <a:buSzPts val="1120"/>
              <a:buChar char="»"/>
              <a:defRPr>
                <a:solidFill>
                  <a:schemeClr val="dk1"/>
                </a:solidFill>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555" name="Google Shape;555;g15ffd9a7a3f_0_1152"/>
          <p:cNvSpPr txBox="1"/>
          <p:nvPr>
            <p:ph idx="12" type="sldNum"/>
          </p:nvPr>
        </p:nvSpPr>
        <p:spPr>
          <a:xfrm>
            <a:off x="7086601" y="4787900"/>
            <a:ext cx="1828800" cy="166800"/>
          </a:xfrm>
          <a:prstGeom prst="rect">
            <a:avLst/>
          </a:prstGeom>
          <a:noFill/>
          <a:ln>
            <a:noFill/>
          </a:ln>
        </p:spPr>
        <p:txBody>
          <a:bodyPr anchorCtr="0" anchor="ctr" bIns="0" lIns="0" spcFirstLastPara="1" rIns="0" wrap="square" tIns="0">
            <a:noAutofit/>
          </a:bodyPr>
          <a:lstStyle>
            <a:lvl1pPr indent="0" lvl="0" marL="0" rtl="0" algn="r">
              <a:spcBef>
                <a:spcPts val="0"/>
              </a:spcBef>
              <a:buNone/>
              <a:defRPr b="0" i="0" sz="600" u="none" cap="none" strike="noStrike">
                <a:solidFill>
                  <a:schemeClr val="dk1"/>
                </a:solidFill>
                <a:latin typeface="IBM Plex Sans"/>
                <a:ea typeface="IBM Plex Sans"/>
                <a:cs typeface="IBM Plex Sans"/>
                <a:sym typeface="IBM Plex Sans"/>
              </a:defRPr>
            </a:lvl1pPr>
            <a:lvl2pPr indent="0" lvl="1" marL="0" rtl="0" algn="r">
              <a:spcBef>
                <a:spcPts val="0"/>
              </a:spcBef>
              <a:buNone/>
              <a:defRPr b="0" i="0" sz="600" u="none" cap="none" strike="noStrike">
                <a:solidFill>
                  <a:schemeClr val="dk1"/>
                </a:solidFill>
                <a:latin typeface="IBM Plex Sans"/>
                <a:ea typeface="IBM Plex Sans"/>
                <a:cs typeface="IBM Plex Sans"/>
                <a:sym typeface="IBM Plex Sans"/>
              </a:defRPr>
            </a:lvl2pPr>
            <a:lvl3pPr indent="0" lvl="2" marL="0" rtl="0" algn="r">
              <a:spcBef>
                <a:spcPts val="0"/>
              </a:spcBef>
              <a:buNone/>
              <a:defRPr b="0" i="0" sz="600" u="none" cap="none" strike="noStrike">
                <a:solidFill>
                  <a:schemeClr val="dk1"/>
                </a:solidFill>
                <a:latin typeface="IBM Plex Sans"/>
                <a:ea typeface="IBM Plex Sans"/>
                <a:cs typeface="IBM Plex Sans"/>
                <a:sym typeface="IBM Plex Sans"/>
              </a:defRPr>
            </a:lvl3pPr>
            <a:lvl4pPr indent="0" lvl="3" marL="0" rtl="0" algn="r">
              <a:spcBef>
                <a:spcPts val="0"/>
              </a:spcBef>
              <a:buNone/>
              <a:defRPr b="0" i="0" sz="600" u="none" cap="none" strike="noStrike">
                <a:solidFill>
                  <a:schemeClr val="dk1"/>
                </a:solidFill>
                <a:latin typeface="IBM Plex Sans"/>
                <a:ea typeface="IBM Plex Sans"/>
                <a:cs typeface="IBM Plex Sans"/>
                <a:sym typeface="IBM Plex Sans"/>
              </a:defRPr>
            </a:lvl4pPr>
            <a:lvl5pPr indent="0" lvl="4" marL="0" rtl="0" algn="r">
              <a:spcBef>
                <a:spcPts val="0"/>
              </a:spcBef>
              <a:buNone/>
              <a:defRPr b="0" i="0" sz="600" u="none" cap="none" strike="noStrike">
                <a:solidFill>
                  <a:schemeClr val="dk1"/>
                </a:solidFill>
                <a:latin typeface="IBM Plex Sans"/>
                <a:ea typeface="IBM Plex Sans"/>
                <a:cs typeface="IBM Plex Sans"/>
                <a:sym typeface="IBM Plex Sans"/>
              </a:defRPr>
            </a:lvl5pPr>
            <a:lvl6pPr indent="0" lvl="5" marL="0" rtl="0" algn="r">
              <a:spcBef>
                <a:spcPts val="0"/>
              </a:spcBef>
              <a:buNone/>
              <a:defRPr b="0" i="0" sz="600" u="none" cap="none" strike="noStrike">
                <a:solidFill>
                  <a:schemeClr val="dk1"/>
                </a:solidFill>
                <a:latin typeface="IBM Plex Sans"/>
                <a:ea typeface="IBM Plex Sans"/>
                <a:cs typeface="IBM Plex Sans"/>
                <a:sym typeface="IBM Plex Sans"/>
              </a:defRPr>
            </a:lvl6pPr>
            <a:lvl7pPr indent="0" lvl="6" marL="0" rtl="0" algn="r">
              <a:spcBef>
                <a:spcPts val="0"/>
              </a:spcBef>
              <a:buNone/>
              <a:defRPr b="0" i="0" sz="600" u="none" cap="none" strike="noStrike">
                <a:solidFill>
                  <a:schemeClr val="dk1"/>
                </a:solidFill>
                <a:latin typeface="IBM Plex Sans"/>
                <a:ea typeface="IBM Plex Sans"/>
                <a:cs typeface="IBM Plex Sans"/>
                <a:sym typeface="IBM Plex Sans"/>
              </a:defRPr>
            </a:lvl7pPr>
            <a:lvl8pPr indent="0" lvl="7" marL="0" rtl="0" algn="r">
              <a:spcBef>
                <a:spcPts val="0"/>
              </a:spcBef>
              <a:buNone/>
              <a:defRPr b="0" i="0" sz="600" u="none" cap="none" strike="noStrike">
                <a:solidFill>
                  <a:schemeClr val="dk1"/>
                </a:solidFill>
                <a:latin typeface="IBM Plex Sans"/>
                <a:ea typeface="IBM Plex Sans"/>
                <a:cs typeface="IBM Plex Sans"/>
                <a:sym typeface="IBM Plex Sans"/>
              </a:defRPr>
            </a:lvl8pPr>
            <a:lvl9pPr indent="0" lvl="8" marL="0" rtl="0" algn="r">
              <a:spcBef>
                <a:spcPts val="0"/>
              </a:spcBef>
              <a:buNone/>
              <a:defRPr b="0" i="0" sz="600" u="none" cap="none" strike="noStrike">
                <a:solidFill>
                  <a:schemeClr val="dk1"/>
                </a:solidFill>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US"/>
              <a:t>‹#›</a:t>
            </a:fld>
            <a:endParaRPr/>
          </a:p>
        </p:txBody>
      </p:sp>
      <p:pic>
        <p:nvPicPr>
          <p:cNvPr id="556" name="Google Shape;556;g15ffd9a7a3f_0_1152"/>
          <p:cNvPicPr preferRelativeResize="0"/>
          <p:nvPr/>
        </p:nvPicPr>
        <p:blipFill rotWithShape="1">
          <a:blip r:embed="rId2">
            <a:alphaModFix/>
          </a:blip>
          <a:srcRect b="0" l="0" r="0" t="0"/>
          <a:stretch/>
        </p:blipFill>
        <p:spPr>
          <a:xfrm>
            <a:off x="7789331" y="128929"/>
            <a:ext cx="1126003" cy="350899"/>
          </a:xfrm>
          <a:prstGeom prst="rect">
            <a:avLst/>
          </a:prstGeom>
          <a:noFill/>
          <a:ln>
            <a:noFill/>
          </a:ln>
        </p:spPr>
      </p:pic>
      <p:sp>
        <p:nvSpPr>
          <p:cNvPr id="557" name="Google Shape;557;g15ffd9a7a3f_0_1152"/>
          <p:cNvSpPr txBox="1"/>
          <p:nvPr>
            <p:ph idx="11" type="ftr"/>
          </p:nvPr>
        </p:nvSpPr>
        <p:spPr>
          <a:xfrm>
            <a:off x="228666" y="4787900"/>
            <a:ext cx="4114800" cy="1668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Clr>
                <a:schemeClr val="dk1"/>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boxes">
  <p:cSld name="4 boxes">
    <p:spTree>
      <p:nvGrpSpPr>
        <p:cNvPr id="558" name="Shape 558"/>
        <p:cNvGrpSpPr/>
        <p:nvPr/>
      </p:nvGrpSpPr>
      <p:grpSpPr>
        <a:xfrm>
          <a:off x="0" y="0"/>
          <a:ext cx="0" cy="0"/>
          <a:chOff x="0" y="0"/>
          <a:chExt cx="0" cy="0"/>
        </a:xfrm>
      </p:grpSpPr>
      <p:sp>
        <p:nvSpPr>
          <p:cNvPr id="559" name="Google Shape;559;g15ffd9a7a3f_0_1159"/>
          <p:cNvSpPr txBox="1"/>
          <p:nvPr>
            <p:ph idx="1" type="body"/>
          </p:nvPr>
        </p:nvSpPr>
        <p:spPr>
          <a:xfrm>
            <a:off x="0" y="0"/>
            <a:ext cx="2286000" cy="5148000"/>
          </a:xfrm>
          <a:prstGeom prst="rect">
            <a:avLst/>
          </a:prstGeom>
          <a:solidFill>
            <a:schemeClr val="lt1"/>
          </a:solidFill>
          <a:ln>
            <a:noFill/>
          </a:ln>
        </p:spPr>
        <p:txBody>
          <a:bodyPr anchorCtr="0" anchor="t" bIns="228600" lIns="219450" spcFirstLastPara="1" rIns="228600" wrap="square" tIns="201150">
            <a:noAutofit/>
          </a:bodyPr>
          <a:lstStyle>
            <a:lvl1pPr indent="-228600" lvl="0" marL="457200" rtl="0" algn="l">
              <a:lnSpc>
                <a:spcPct val="110000"/>
              </a:lnSpc>
              <a:spcBef>
                <a:spcPts val="1100"/>
              </a:spcBef>
              <a:spcAft>
                <a:spcPts val="0"/>
              </a:spcAft>
              <a:buClr>
                <a:schemeClr val="dk1"/>
              </a:buClr>
              <a:buSzPts val="1260"/>
              <a:buNone/>
              <a:defRPr>
                <a:solidFill>
                  <a:schemeClr val="dk1"/>
                </a:solidFill>
              </a:defRPr>
            </a:lvl1pPr>
            <a:lvl2pPr indent="-299719" lvl="1" marL="914400" rtl="0" algn="l">
              <a:lnSpc>
                <a:spcPct val="110000"/>
              </a:lnSpc>
              <a:spcBef>
                <a:spcPts val="1100"/>
              </a:spcBef>
              <a:spcAft>
                <a:spcPts val="0"/>
              </a:spcAft>
              <a:buClr>
                <a:schemeClr val="dk1"/>
              </a:buClr>
              <a:buSzPts val="1120"/>
              <a:buChar char="–"/>
              <a:defRPr>
                <a:solidFill>
                  <a:schemeClr val="dk1"/>
                </a:solidFill>
              </a:defRPr>
            </a:lvl2pPr>
            <a:lvl3pPr indent="-299719" lvl="2" marL="1371600" rtl="0" algn="l">
              <a:lnSpc>
                <a:spcPct val="110000"/>
              </a:lnSpc>
              <a:spcBef>
                <a:spcPts val="1100"/>
              </a:spcBef>
              <a:spcAft>
                <a:spcPts val="0"/>
              </a:spcAft>
              <a:buClr>
                <a:schemeClr val="dk1"/>
              </a:buClr>
              <a:buSzPts val="1120"/>
              <a:buChar char="•"/>
              <a:defRPr>
                <a:solidFill>
                  <a:schemeClr val="dk1"/>
                </a:solidFill>
              </a:defRPr>
            </a:lvl3pPr>
            <a:lvl4pPr indent="-299719" lvl="3" marL="1828800" rtl="0" algn="l">
              <a:lnSpc>
                <a:spcPct val="110000"/>
              </a:lnSpc>
              <a:spcBef>
                <a:spcPts val="1100"/>
              </a:spcBef>
              <a:spcAft>
                <a:spcPts val="0"/>
              </a:spcAft>
              <a:buClr>
                <a:schemeClr val="dk1"/>
              </a:buClr>
              <a:buSzPts val="1120"/>
              <a:buChar char="–"/>
              <a:defRPr>
                <a:solidFill>
                  <a:schemeClr val="dk1"/>
                </a:solidFill>
              </a:defRPr>
            </a:lvl4pPr>
            <a:lvl5pPr indent="-299720" lvl="4" marL="2286000" rtl="0" algn="l">
              <a:lnSpc>
                <a:spcPct val="110000"/>
              </a:lnSpc>
              <a:spcBef>
                <a:spcPts val="1100"/>
              </a:spcBef>
              <a:spcAft>
                <a:spcPts val="0"/>
              </a:spcAft>
              <a:buClr>
                <a:schemeClr val="dk1"/>
              </a:buClr>
              <a:buSzPts val="1120"/>
              <a:buChar char="»"/>
              <a:defRPr>
                <a:solidFill>
                  <a:schemeClr val="dk1"/>
                </a:solidFill>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560" name="Google Shape;560;g15ffd9a7a3f_0_1159"/>
          <p:cNvSpPr txBox="1"/>
          <p:nvPr>
            <p:ph idx="2" type="body"/>
          </p:nvPr>
        </p:nvSpPr>
        <p:spPr>
          <a:xfrm>
            <a:off x="2286000" y="0"/>
            <a:ext cx="2286000" cy="5148000"/>
          </a:xfrm>
          <a:prstGeom prst="rect">
            <a:avLst/>
          </a:prstGeom>
          <a:solidFill>
            <a:schemeClr val="accent3"/>
          </a:solidFill>
          <a:ln>
            <a:noFill/>
          </a:ln>
        </p:spPr>
        <p:txBody>
          <a:bodyPr anchorCtr="0" anchor="t" bIns="228600" lIns="219450" spcFirstLastPara="1" rIns="228600" wrap="square" tIns="201150">
            <a:noAutofit/>
          </a:bodyPr>
          <a:lstStyle>
            <a:lvl1pPr indent="-228600" lvl="0" marL="457200" rtl="0" algn="l">
              <a:lnSpc>
                <a:spcPct val="110000"/>
              </a:lnSpc>
              <a:spcBef>
                <a:spcPts val="1100"/>
              </a:spcBef>
              <a:spcAft>
                <a:spcPts val="0"/>
              </a:spcAft>
              <a:buSzPts val="1260"/>
              <a:buNone/>
              <a:defRPr>
                <a:solidFill>
                  <a:schemeClr val="dk1"/>
                </a:solidFill>
              </a:defRPr>
            </a:lvl1pPr>
            <a:lvl2pPr indent="-299719" lvl="1" marL="914400" rtl="0" algn="l">
              <a:lnSpc>
                <a:spcPct val="110000"/>
              </a:lnSpc>
              <a:spcBef>
                <a:spcPts val="1100"/>
              </a:spcBef>
              <a:spcAft>
                <a:spcPts val="0"/>
              </a:spcAft>
              <a:buClr>
                <a:schemeClr val="dk1"/>
              </a:buClr>
              <a:buSzPts val="1120"/>
              <a:buChar char="–"/>
              <a:defRPr>
                <a:solidFill>
                  <a:schemeClr val="dk1"/>
                </a:solidFill>
              </a:defRPr>
            </a:lvl2pPr>
            <a:lvl3pPr indent="-299719" lvl="2" marL="1371600" rtl="0" algn="l">
              <a:lnSpc>
                <a:spcPct val="110000"/>
              </a:lnSpc>
              <a:spcBef>
                <a:spcPts val="1100"/>
              </a:spcBef>
              <a:spcAft>
                <a:spcPts val="0"/>
              </a:spcAft>
              <a:buClr>
                <a:schemeClr val="dk1"/>
              </a:buClr>
              <a:buSzPts val="1120"/>
              <a:buChar char="•"/>
              <a:defRPr>
                <a:solidFill>
                  <a:schemeClr val="dk1"/>
                </a:solidFill>
              </a:defRPr>
            </a:lvl3pPr>
            <a:lvl4pPr indent="-299719" lvl="3" marL="1828800" rtl="0" algn="l">
              <a:lnSpc>
                <a:spcPct val="110000"/>
              </a:lnSpc>
              <a:spcBef>
                <a:spcPts val="1100"/>
              </a:spcBef>
              <a:spcAft>
                <a:spcPts val="0"/>
              </a:spcAft>
              <a:buClr>
                <a:schemeClr val="dk1"/>
              </a:buClr>
              <a:buSzPts val="1120"/>
              <a:buChar char="–"/>
              <a:defRPr>
                <a:solidFill>
                  <a:schemeClr val="dk1"/>
                </a:solidFill>
              </a:defRPr>
            </a:lvl4pPr>
            <a:lvl5pPr indent="-299720" lvl="4" marL="2286000" rtl="0" algn="l">
              <a:lnSpc>
                <a:spcPct val="110000"/>
              </a:lnSpc>
              <a:spcBef>
                <a:spcPts val="1100"/>
              </a:spcBef>
              <a:spcAft>
                <a:spcPts val="0"/>
              </a:spcAft>
              <a:buClr>
                <a:schemeClr val="dk1"/>
              </a:buClr>
              <a:buSzPts val="1120"/>
              <a:buChar char="»"/>
              <a:defRPr>
                <a:solidFill>
                  <a:schemeClr val="dk1"/>
                </a:solidFill>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561" name="Google Shape;561;g15ffd9a7a3f_0_1159"/>
          <p:cNvSpPr txBox="1"/>
          <p:nvPr>
            <p:ph idx="3" type="body"/>
          </p:nvPr>
        </p:nvSpPr>
        <p:spPr>
          <a:xfrm>
            <a:off x="4572000" y="0"/>
            <a:ext cx="2286000" cy="5148000"/>
          </a:xfrm>
          <a:prstGeom prst="rect">
            <a:avLst/>
          </a:prstGeom>
          <a:solidFill>
            <a:schemeClr val="accent2"/>
          </a:solidFill>
          <a:ln>
            <a:noFill/>
          </a:ln>
        </p:spPr>
        <p:txBody>
          <a:bodyPr anchorCtr="0" anchor="t" bIns="228600" lIns="219450" spcFirstLastPara="1" rIns="228600" wrap="square" tIns="201150">
            <a:noAutofit/>
          </a:bodyPr>
          <a:lstStyle>
            <a:lvl1pPr indent="-228600" lvl="0" marL="457200" rtl="0" algn="l">
              <a:lnSpc>
                <a:spcPct val="110000"/>
              </a:lnSpc>
              <a:spcBef>
                <a:spcPts val="1100"/>
              </a:spcBef>
              <a:spcAft>
                <a:spcPts val="0"/>
              </a:spcAft>
              <a:buSzPts val="1260"/>
              <a:buNone/>
              <a:defRPr>
                <a:solidFill>
                  <a:schemeClr val="dk1"/>
                </a:solidFill>
              </a:defRPr>
            </a:lvl1pPr>
            <a:lvl2pPr indent="-299719" lvl="1" marL="914400" rtl="0" algn="l">
              <a:lnSpc>
                <a:spcPct val="110000"/>
              </a:lnSpc>
              <a:spcBef>
                <a:spcPts val="1100"/>
              </a:spcBef>
              <a:spcAft>
                <a:spcPts val="0"/>
              </a:spcAft>
              <a:buClr>
                <a:schemeClr val="dk1"/>
              </a:buClr>
              <a:buSzPts val="1120"/>
              <a:buChar char="–"/>
              <a:defRPr>
                <a:solidFill>
                  <a:schemeClr val="dk1"/>
                </a:solidFill>
              </a:defRPr>
            </a:lvl2pPr>
            <a:lvl3pPr indent="-299719" lvl="2" marL="1371600" rtl="0" algn="l">
              <a:lnSpc>
                <a:spcPct val="110000"/>
              </a:lnSpc>
              <a:spcBef>
                <a:spcPts val="1100"/>
              </a:spcBef>
              <a:spcAft>
                <a:spcPts val="0"/>
              </a:spcAft>
              <a:buClr>
                <a:schemeClr val="dk1"/>
              </a:buClr>
              <a:buSzPts val="1120"/>
              <a:buChar char="•"/>
              <a:defRPr>
                <a:solidFill>
                  <a:schemeClr val="dk1"/>
                </a:solidFill>
              </a:defRPr>
            </a:lvl3pPr>
            <a:lvl4pPr indent="-299719" lvl="3" marL="1828800" rtl="0" algn="l">
              <a:lnSpc>
                <a:spcPct val="110000"/>
              </a:lnSpc>
              <a:spcBef>
                <a:spcPts val="1100"/>
              </a:spcBef>
              <a:spcAft>
                <a:spcPts val="0"/>
              </a:spcAft>
              <a:buClr>
                <a:schemeClr val="dk1"/>
              </a:buClr>
              <a:buSzPts val="1120"/>
              <a:buChar char="–"/>
              <a:defRPr>
                <a:solidFill>
                  <a:schemeClr val="dk1"/>
                </a:solidFill>
              </a:defRPr>
            </a:lvl4pPr>
            <a:lvl5pPr indent="-299720" lvl="4" marL="2286000" rtl="0" algn="l">
              <a:lnSpc>
                <a:spcPct val="110000"/>
              </a:lnSpc>
              <a:spcBef>
                <a:spcPts val="1100"/>
              </a:spcBef>
              <a:spcAft>
                <a:spcPts val="0"/>
              </a:spcAft>
              <a:buClr>
                <a:schemeClr val="dk1"/>
              </a:buClr>
              <a:buSzPts val="1120"/>
              <a:buChar char="»"/>
              <a:defRPr>
                <a:solidFill>
                  <a:schemeClr val="dk1"/>
                </a:solidFill>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562" name="Google Shape;562;g15ffd9a7a3f_0_1159"/>
          <p:cNvSpPr txBox="1"/>
          <p:nvPr>
            <p:ph idx="4" type="body"/>
          </p:nvPr>
        </p:nvSpPr>
        <p:spPr>
          <a:xfrm>
            <a:off x="6858000" y="0"/>
            <a:ext cx="2286000" cy="5148000"/>
          </a:xfrm>
          <a:prstGeom prst="rect">
            <a:avLst/>
          </a:prstGeom>
          <a:solidFill>
            <a:schemeClr val="accent1"/>
          </a:solidFill>
          <a:ln>
            <a:noFill/>
          </a:ln>
        </p:spPr>
        <p:txBody>
          <a:bodyPr anchorCtr="0" anchor="t" bIns="228600" lIns="219450" spcFirstLastPara="1" rIns="228600" wrap="square" tIns="201150">
            <a:noAutofit/>
          </a:bodyPr>
          <a:lstStyle>
            <a:lvl1pPr indent="-228600" lvl="0" marL="457200" rtl="0" algn="l">
              <a:lnSpc>
                <a:spcPct val="110000"/>
              </a:lnSpc>
              <a:spcBef>
                <a:spcPts val="1100"/>
              </a:spcBef>
              <a:spcAft>
                <a:spcPts val="0"/>
              </a:spcAft>
              <a:buSzPts val="1260"/>
              <a:buNone/>
              <a:defRPr>
                <a:solidFill>
                  <a:schemeClr val="lt2"/>
                </a:solidFill>
              </a:defRPr>
            </a:lvl1pPr>
            <a:lvl2pPr indent="-299719" lvl="1" marL="914400" rtl="0" algn="l">
              <a:lnSpc>
                <a:spcPct val="110000"/>
              </a:lnSpc>
              <a:spcBef>
                <a:spcPts val="1100"/>
              </a:spcBef>
              <a:spcAft>
                <a:spcPts val="0"/>
              </a:spcAft>
              <a:buClr>
                <a:schemeClr val="lt1"/>
              </a:buClr>
              <a:buSzPts val="1120"/>
              <a:buChar char="–"/>
              <a:defRPr>
                <a:solidFill>
                  <a:schemeClr val="lt2"/>
                </a:solidFill>
              </a:defRPr>
            </a:lvl2pPr>
            <a:lvl3pPr indent="-299719" lvl="2" marL="1371600" rtl="0" algn="l">
              <a:lnSpc>
                <a:spcPct val="110000"/>
              </a:lnSpc>
              <a:spcBef>
                <a:spcPts val="1100"/>
              </a:spcBef>
              <a:spcAft>
                <a:spcPts val="0"/>
              </a:spcAft>
              <a:buClr>
                <a:schemeClr val="lt1"/>
              </a:buClr>
              <a:buSzPts val="1120"/>
              <a:buChar char="•"/>
              <a:defRPr>
                <a:solidFill>
                  <a:schemeClr val="lt2"/>
                </a:solidFill>
              </a:defRPr>
            </a:lvl3pPr>
            <a:lvl4pPr indent="-299719" lvl="3" marL="1828800" rtl="0" algn="l">
              <a:lnSpc>
                <a:spcPct val="110000"/>
              </a:lnSpc>
              <a:spcBef>
                <a:spcPts val="1100"/>
              </a:spcBef>
              <a:spcAft>
                <a:spcPts val="0"/>
              </a:spcAft>
              <a:buClr>
                <a:schemeClr val="lt1"/>
              </a:buClr>
              <a:buSzPts val="1120"/>
              <a:buChar char="–"/>
              <a:defRPr>
                <a:solidFill>
                  <a:schemeClr val="lt2"/>
                </a:solidFill>
              </a:defRPr>
            </a:lvl4pPr>
            <a:lvl5pPr indent="-299720" lvl="4" marL="2286000" rtl="0" algn="l">
              <a:lnSpc>
                <a:spcPct val="110000"/>
              </a:lnSpc>
              <a:spcBef>
                <a:spcPts val="1100"/>
              </a:spcBef>
              <a:spcAft>
                <a:spcPts val="0"/>
              </a:spcAft>
              <a:buClr>
                <a:schemeClr val="lt1"/>
              </a:buClr>
              <a:buSzPts val="1120"/>
              <a:buChar char="»"/>
              <a:defRPr>
                <a:solidFill>
                  <a:schemeClr val="lt2"/>
                </a:solidFill>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563" name="Google Shape;563;g15ffd9a7a3f_0_1159"/>
          <p:cNvSpPr txBox="1"/>
          <p:nvPr>
            <p:ph idx="12" type="sldNum"/>
          </p:nvPr>
        </p:nvSpPr>
        <p:spPr>
          <a:xfrm>
            <a:off x="7086601" y="4787900"/>
            <a:ext cx="1828800" cy="166800"/>
          </a:xfrm>
          <a:prstGeom prst="rect">
            <a:avLst/>
          </a:prstGeom>
          <a:noFill/>
          <a:ln>
            <a:noFill/>
          </a:ln>
        </p:spPr>
        <p:txBody>
          <a:bodyPr anchorCtr="0" anchor="ctr" bIns="0" lIns="0" spcFirstLastPara="1" rIns="0" wrap="square" tIns="0">
            <a:noAutofit/>
          </a:bodyPr>
          <a:lstStyle>
            <a:lvl1pPr indent="0" lvl="0" marL="0" rtl="0" algn="r">
              <a:spcBef>
                <a:spcPts val="0"/>
              </a:spcBef>
              <a:buNone/>
              <a:defRPr b="0" i="0" sz="600" u="none" cap="none" strike="noStrike">
                <a:solidFill>
                  <a:schemeClr val="lt1"/>
                </a:solidFill>
                <a:latin typeface="IBM Plex Sans"/>
                <a:ea typeface="IBM Plex Sans"/>
                <a:cs typeface="IBM Plex Sans"/>
                <a:sym typeface="IBM Plex Sans"/>
              </a:defRPr>
            </a:lvl1pPr>
            <a:lvl2pPr indent="0" lvl="1" marL="0" rtl="0" algn="r">
              <a:spcBef>
                <a:spcPts val="0"/>
              </a:spcBef>
              <a:buNone/>
              <a:defRPr b="0" i="0" sz="600" u="none" cap="none" strike="noStrike">
                <a:solidFill>
                  <a:schemeClr val="lt1"/>
                </a:solidFill>
                <a:latin typeface="IBM Plex Sans"/>
                <a:ea typeface="IBM Plex Sans"/>
                <a:cs typeface="IBM Plex Sans"/>
                <a:sym typeface="IBM Plex Sans"/>
              </a:defRPr>
            </a:lvl2pPr>
            <a:lvl3pPr indent="0" lvl="2" marL="0" rtl="0" algn="r">
              <a:spcBef>
                <a:spcPts val="0"/>
              </a:spcBef>
              <a:buNone/>
              <a:defRPr b="0" i="0" sz="600" u="none" cap="none" strike="noStrike">
                <a:solidFill>
                  <a:schemeClr val="lt1"/>
                </a:solidFill>
                <a:latin typeface="IBM Plex Sans"/>
                <a:ea typeface="IBM Plex Sans"/>
                <a:cs typeface="IBM Plex Sans"/>
                <a:sym typeface="IBM Plex Sans"/>
              </a:defRPr>
            </a:lvl3pPr>
            <a:lvl4pPr indent="0" lvl="3" marL="0" rtl="0" algn="r">
              <a:spcBef>
                <a:spcPts val="0"/>
              </a:spcBef>
              <a:buNone/>
              <a:defRPr b="0" i="0" sz="600" u="none" cap="none" strike="noStrike">
                <a:solidFill>
                  <a:schemeClr val="lt1"/>
                </a:solidFill>
                <a:latin typeface="IBM Plex Sans"/>
                <a:ea typeface="IBM Plex Sans"/>
                <a:cs typeface="IBM Plex Sans"/>
                <a:sym typeface="IBM Plex Sans"/>
              </a:defRPr>
            </a:lvl4pPr>
            <a:lvl5pPr indent="0" lvl="4" marL="0" rtl="0" algn="r">
              <a:spcBef>
                <a:spcPts val="0"/>
              </a:spcBef>
              <a:buNone/>
              <a:defRPr b="0" i="0" sz="600" u="none" cap="none" strike="noStrike">
                <a:solidFill>
                  <a:schemeClr val="lt1"/>
                </a:solidFill>
                <a:latin typeface="IBM Plex Sans"/>
                <a:ea typeface="IBM Plex Sans"/>
                <a:cs typeface="IBM Plex Sans"/>
                <a:sym typeface="IBM Plex Sans"/>
              </a:defRPr>
            </a:lvl5pPr>
            <a:lvl6pPr indent="0" lvl="5" marL="0" rtl="0" algn="r">
              <a:spcBef>
                <a:spcPts val="0"/>
              </a:spcBef>
              <a:buNone/>
              <a:defRPr b="0" i="0" sz="600" u="none" cap="none" strike="noStrike">
                <a:solidFill>
                  <a:schemeClr val="lt1"/>
                </a:solidFill>
                <a:latin typeface="IBM Plex Sans"/>
                <a:ea typeface="IBM Plex Sans"/>
                <a:cs typeface="IBM Plex Sans"/>
                <a:sym typeface="IBM Plex Sans"/>
              </a:defRPr>
            </a:lvl6pPr>
            <a:lvl7pPr indent="0" lvl="6" marL="0" rtl="0" algn="r">
              <a:spcBef>
                <a:spcPts val="0"/>
              </a:spcBef>
              <a:buNone/>
              <a:defRPr b="0" i="0" sz="600" u="none" cap="none" strike="noStrike">
                <a:solidFill>
                  <a:schemeClr val="lt1"/>
                </a:solidFill>
                <a:latin typeface="IBM Plex Sans"/>
                <a:ea typeface="IBM Plex Sans"/>
                <a:cs typeface="IBM Plex Sans"/>
                <a:sym typeface="IBM Plex Sans"/>
              </a:defRPr>
            </a:lvl7pPr>
            <a:lvl8pPr indent="0" lvl="7" marL="0" rtl="0" algn="r">
              <a:spcBef>
                <a:spcPts val="0"/>
              </a:spcBef>
              <a:buNone/>
              <a:defRPr b="0" i="0" sz="600" u="none" cap="none" strike="noStrike">
                <a:solidFill>
                  <a:schemeClr val="lt1"/>
                </a:solidFill>
                <a:latin typeface="IBM Plex Sans"/>
                <a:ea typeface="IBM Plex Sans"/>
                <a:cs typeface="IBM Plex Sans"/>
                <a:sym typeface="IBM Plex Sans"/>
              </a:defRPr>
            </a:lvl8pPr>
            <a:lvl9pPr indent="0" lvl="8" marL="0" rtl="0" algn="r">
              <a:spcBef>
                <a:spcPts val="0"/>
              </a:spcBef>
              <a:buNone/>
              <a:defRPr b="0" i="0" sz="600" u="none" cap="none" strike="noStrike">
                <a:solidFill>
                  <a:schemeClr val="lt1"/>
                </a:solidFill>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US"/>
              <a:t>‹#›</a:t>
            </a:fld>
            <a:endParaRPr/>
          </a:p>
        </p:txBody>
      </p:sp>
      <p:sp>
        <p:nvSpPr>
          <p:cNvPr id="564" name="Google Shape;564;g15ffd9a7a3f_0_1159"/>
          <p:cNvSpPr txBox="1"/>
          <p:nvPr>
            <p:ph idx="11" type="ftr"/>
          </p:nvPr>
        </p:nvSpPr>
        <p:spPr>
          <a:xfrm>
            <a:off x="228666" y="4787900"/>
            <a:ext cx="4114800" cy="1668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Clr>
                <a:schemeClr val="dk1"/>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boxes gray">
  <p:cSld name="4 boxes gray">
    <p:spTree>
      <p:nvGrpSpPr>
        <p:cNvPr id="565" name="Shape 565"/>
        <p:cNvGrpSpPr/>
        <p:nvPr/>
      </p:nvGrpSpPr>
      <p:grpSpPr>
        <a:xfrm>
          <a:off x="0" y="0"/>
          <a:ext cx="0" cy="0"/>
          <a:chOff x="0" y="0"/>
          <a:chExt cx="0" cy="0"/>
        </a:xfrm>
      </p:grpSpPr>
      <p:sp>
        <p:nvSpPr>
          <p:cNvPr id="566" name="Google Shape;566;g15ffd9a7a3f_0_1166"/>
          <p:cNvSpPr txBox="1"/>
          <p:nvPr>
            <p:ph idx="1" type="body"/>
          </p:nvPr>
        </p:nvSpPr>
        <p:spPr>
          <a:xfrm>
            <a:off x="0" y="0"/>
            <a:ext cx="2286000" cy="5148000"/>
          </a:xfrm>
          <a:prstGeom prst="rect">
            <a:avLst/>
          </a:prstGeom>
          <a:solidFill>
            <a:schemeClr val="lt2"/>
          </a:solidFill>
          <a:ln>
            <a:noFill/>
          </a:ln>
        </p:spPr>
        <p:txBody>
          <a:bodyPr anchorCtr="0" anchor="t" bIns="228600" lIns="219450" spcFirstLastPara="1" rIns="228600" wrap="square" tIns="1243575">
            <a:noAutofit/>
          </a:bodyPr>
          <a:lstStyle>
            <a:lvl1pPr indent="-228600" lvl="0" marL="457200" rtl="0" algn="l">
              <a:lnSpc>
                <a:spcPct val="110000"/>
              </a:lnSpc>
              <a:spcBef>
                <a:spcPts val="1100"/>
              </a:spcBef>
              <a:spcAft>
                <a:spcPts val="0"/>
              </a:spcAft>
              <a:buClr>
                <a:schemeClr val="dk1"/>
              </a:buClr>
              <a:buSzPts val="1260"/>
              <a:buNone/>
              <a:defRPr>
                <a:solidFill>
                  <a:schemeClr val="dk1"/>
                </a:solidFill>
              </a:defRPr>
            </a:lvl1pPr>
            <a:lvl2pPr indent="-299719" lvl="1" marL="914400" rtl="0" algn="l">
              <a:lnSpc>
                <a:spcPct val="110000"/>
              </a:lnSpc>
              <a:spcBef>
                <a:spcPts val="1100"/>
              </a:spcBef>
              <a:spcAft>
                <a:spcPts val="0"/>
              </a:spcAft>
              <a:buClr>
                <a:schemeClr val="dk1"/>
              </a:buClr>
              <a:buSzPts val="1120"/>
              <a:buChar char="–"/>
              <a:defRPr>
                <a:solidFill>
                  <a:schemeClr val="dk1"/>
                </a:solidFill>
              </a:defRPr>
            </a:lvl2pPr>
            <a:lvl3pPr indent="-299719" lvl="2" marL="1371600" rtl="0" algn="l">
              <a:lnSpc>
                <a:spcPct val="110000"/>
              </a:lnSpc>
              <a:spcBef>
                <a:spcPts val="1100"/>
              </a:spcBef>
              <a:spcAft>
                <a:spcPts val="0"/>
              </a:spcAft>
              <a:buClr>
                <a:schemeClr val="dk1"/>
              </a:buClr>
              <a:buSzPts val="1120"/>
              <a:buChar char="•"/>
              <a:defRPr>
                <a:solidFill>
                  <a:schemeClr val="dk1"/>
                </a:solidFill>
              </a:defRPr>
            </a:lvl3pPr>
            <a:lvl4pPr indent="-299719" lvl="3" marL="1828800" rtl="0" algn="l">
              <a:lnSpc>
                <a:spcPct val="110000"/>
              </a:lnSpc>
              <a:spcBef>
                <a:spcPts val="1100"/>
              </a:spcBef>
              <a:spcAft>
                <a:spcPts val="0"/>
              </a:spcAft>
              <a:buClr>
                <a:schemeClr val="dk1"/>
              </a:buClr>
              <a:buSzPts val="1120"/>
              <a:buChar char="–"/>
              <a:defRPr>
                <a:solidFill>
                  <a:schemeClr val="dk1"/>
                </a:solidFill>
              </a:defRPr>
            </a:lvl4pPr>
            <a:lvl5pPr indent="-299720" lvl="4" marL="2286000" rtl="0" algn="l">
              <a:lnSpc>
                <a:spcPct val="110000"/>
              </a:lnSpc>
              <a:spcBef>
                <a:spcPts val="1100"/>
              </a:spcBef>
              <a:spcAft>
                <a:spcPts val="0"/>
              </a:spcAft>
              <a:buClr>
                <a:schemeClr val="dk1"/>
              </a:buClr>
              <a:buSzPts val="1120"/>
              <a:buChar char="»"/>
              <a:defRPr>
                <a:solidFill>
                  <a:schemeClr val="dk1"/>
                </a:solidFill>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567" name="Google Shape;567;g15ffd9a7a3f_0_1166"/>
          <p:cNvSpPr txBox="1"/>
          <p:nvPr>
            <p:ph idx="2" type="body"/>
          </p:nvPr>
        </p:nvSpPr>
        <p:spPr>
          <a:xfrm>
            <a:off x="2286000" y="0"/>
            <a:ext cx="2286000" cy="5148000"/>
          </a:xfrm>
          <a:prstGeom prst="rect">
            <a:avLst/>
          </a:prstGeom>
          <a:solidFill>
            <a:schemeClr val="lt1"/>
          </a:solidFill>
          <a:ln>
            <a:noFill/>
          </a:ln>
        </p:spPr>
        <p:txBody>
          <a:bodyPr anchorCtr="0" anchor="t" bIns="228600" lIns="219450" spcFirstLastPara="1" rIns="228600" wrap="square" tIns="1243575">
            <a:noAutofit/>
          </a:bodyPr>
          <a:lstStyle>
            <a:lvl1pPr indent="-228600" lvl="0" marL="457200" rtl="0" algn="l">
              <a:lnSpc>
                <a:spcPct val="110000"/>
              </a:lnSpc>
              <a:spcBef>
                <a:spcPts val="1100"/>
              </a:spcBef>
              <a:spcAft>
                <a:spcPts val="0"/>
              </a:spcAft>
              <a:buSzPts val="1260"/>
              <a:buNone/>
              <a:defRPr>
                <a:solidFill>
                  <a:schemeClr val="dk1"/>
                </a:solidFill>
              </a:defRPr>
            </a:lvl1pPr>
            <a:lvl2pPr indent="-299719" lvl="1" marL="914400" rtl="0" algn="l">
              <a:lnSpc>
                <a:spcPct val="110000"/>
              </a:lnSpc>
              <a:spcBef>
                <a:spcPts val="1100"/>
              </a:spcBef>
              <a:spcAft>
                <a:spcPts val="0"/>
              </a:spcAft>
              <a:buClr>
                <a:schemeClr val="dk1"/>
              </a:buClr>
              <a:buSzPts val="1120"/>
              <a:buChar char="–"/>
              <a:defRPr>
                <a:solidFill>
                  <a:schemeClr val="dk1"/>
                </a:solidFill>
              </a:defRPr>
            </a:lvl2pPr>
            <a:lvl3pPr indent="-299719" lvl="2" marL="1371600" rtl="0" algn="l">
              <a:lnSpc>
                <a:spcPct val="110000"/>
              </a:lnSpc>
              <a:spcBef>
                <a:spcPts val="1100"/>
              </a:spcBef>
              <a:spcAft>
                <a:spcPts val="0"/>
              </a:spcAft>
              <a:buClr>
                <a:schemeClr val="dk1"/>
              </a:buClr>
              <a:buSzPts val="1120"/>
              <a:buChar char="•"/>
              <a:defRPr>
                <a:solidFill>
                  <a:schemeClr val="dk1"/>
                </a:solidFill>
              </a:defRPr>
            </a:lvl3pPr>
            <a:lvl4pPr indent="-299719" lvl="3" marL="1828800" rtl="0" algn="l">
              <a:lnSpc>
                <a:spcPct val="110000"/>
              </a:lnSpc>
              <a:spcBef>
                <a:spcPts val="1100"/>
              </a:spcBef>
              <a:spcAft>
                <a:spcPts val="0"/>
              </a:spcAft>
              <a:buClr>
                <a:schemeClr val="dk1"/>
              </a:buClr>
              <a:buSzPts val="1120"/>
              <a:buChar char="–"/>
              <a:defRPr>
                <a:solidFill>
                  <a:schemeClr val="dk1"/>
                </a:solidFill>
              </a:defRPr>
            </a:lvl4pPr>
            <a:lvl5pPr indent="-299720" lvl="4" marL="2286000" rtl="0" algn="l">
              <a:lnSpc>
                <a:spcPct val="110000"/>
              </a:lnSpc>
              <a:spcBef>
                <a:spcPts val="1100"/>
              </a:spcBef>
              <a:spcAft>
                <a:spcPts val="0"/>
              </a:spcAft>
              <a:buClr>
                <a:schemeClr val="dk1"/>
              </a:buClr>
              <a:buSzPts val="1120"/>
              <a:buChar char="»"/>
              <a:defRPr>
                <a:solidFill>
                  <a:schemeClr val="dk1"/>
                </a:solidFill>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568" name="Google Shape;568;g15ffd9a7a3f_0_1166"/>
          <p:cNvSpPr txBox="1"/>
          <p:nvPr>
            <p:ph idx="3" type="body"/>
          </p:nvPr>
        </p:nvSpPr>
        <p:spPr>
          <a:xfrm>
            <a:off x="4572000" y="0"/>
            <a:ext cx="2286000" cy="5148000"/>
          </a:xfrm>
          <a:prstGeom prst="rect">
            <a:avLst/>
          </a:prstGeom>
          <a:solidFill>
            <a:schemeClr val="accent5"/>
          </a:solidFill>
          <a:ln>
            <a:noFill/>
          </a:ln>
        </p:spPr>
        <p:txBody>
          <a:bodyPr anchorCtr="0" anchor="t" bIns="228600" lIns="219450" spcFirstLastPara="1" rIns="228600" wrap="square" tIns="1243575">
            <a:noAutofit/>
          </a:bodyPr>
          <a:lstStyle>
            <a:lvl1pPr indent="-228600" lvl="0" marL="457200" rtl="0" algn="l">
              <a:lnSpc>
                <a:spcPct val="110000"/>
              </a:lnSpc>
              <a:spcBef>
                <a:spcPts val="1100"/>
              </a:spcBef>
              <a:spcAft>
                <a:spcPts val="0"/>
              </a:spcAft>
              <a:buSzPts val="1260"/>
              <a:buNone/>
              <a:defRPr>
                <a:solidFill>
                  <a:schemeClr val="dk1"/>
                </a:solidFill>
              </a:defRPr>
            </a:lvl1pPr>
            <a:lvl2pPr indent="-299719" lvl="1" marL="914400" rtl="0" algn="l">
              <a:lnSpc>
                <a:spcPct val="110000"/>
              </a:lnSpc>
              <a:spcBef>
                <a:spcPts val="1100"/>
              </a:spcBef>
              <a:spcAft>
                <a:spcPts val="0"/>
              </a:spcAft>
              <a:buClr>
                <a:schemeClr val="dk1"/>
              </a:buClr>
              <a:buSzPts val="1120"/>
              <a:buChar char="–"/>
              <a:defRPr>
                <a:solidFill>
                  <a:schemeClr val="dk1"/>
                </a:solidFill>
              </a:defRPr>
            </a:lvl2pPr>
            <a:lvl3pPr indent="-299719" lvl="2" marL="1371600" rtl="0" algn="l">
              <a:lnSpc>
                <a:spcPct val="110000"/>
              </a:lnSpc>
              <a:spcBef>
                <a:spcPts val="1100"/>
              </a:spcBef>
              <a:spcAft>
                <a:spcPts val="0"/>
              </a:spcAft>
              <a:buClr>
                <a:schemeClr val="dk1"/>
              </a:buClr>
              <a:buSzPts val="1120"/>
              <a:buChar char="•"/>
              <a:defRPr>
                <a:solidFill>
                  <a:schemeClr val="dk1"/>
                </a:solidFill>
              </a:defRPr>
            </a:lvl3pPr>
            <a:lvl4pPr indent="-299719" lvl="3" marL="1828800" rtl="0" algn="l">
              <a:lnSpc>
                <a:spcPct val="110000"/>
              </a:lnSpc>
              <a:spcBef>
                <a:spcPts val="1100"/>
              </a:spcBef>
              <a:spcAft>
                <a:spcPts val="0"/>
              </a:spcAft>
              <a:buClr>
                <a:schemeClr val="dk1"/>
              </a:buClr>
              <a:buSzPts val="1120"/>
              <a:buChar char="–"/>
              <a:defRPr>
                <a:solidFill>
                  <a:schemeClr val="dk1"/>
                </a:solidFill>
              </a:defRPr>
            </a:lvl4pPr>
            <a:lvl5pPr indent="-299720" lvl="4" marL="2286000" rtl="0" algn="l">
              <a:lnSpc>
                <a:spcPct val="110000"/>
              </a:lnSpc>
              <a:spcBef>
                <a:spcPts val="1100"/>
              </a:spcBef>
              <a:spcAft>
                <a:spcPts val="0"/>
              </a:spcAft>
              <a:buClr>
                <a:schemeClr val="dk1"/>
              </a:buClr>
              <a:buSzPts val="1120"/>
              <a:buChar char="»"/>
              <a:defRPr>
                <a:solidFill>
                  <a:schemeClr val="dk1"/>
                </a:solidFill>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569" name="Google Shape;569;g15ffd9a7a3f_0_1166"/>
          <p:cNvSpPr txBox="1"/>
          <p:nvPr>
            <p:ph idx="4" type="body"/>
          </p:nvPr>
        </p:nvSpPr>
        <p:spPr>
          <a:xfrm>
            <a:off x="6858000" y="0"/>
            <a:ext cx="2286000" cy="5148000"/>
          </a:xfrm>
          <a:prstGeom prst="rect">
            <a:avLst/>
          </a:prstGeom>
          <a:solidFill>
            <a:srgbClr val="C1C7CD"/>
          </a:solidFill>
          <a:ln>
            <a:noFill/>
          </a:ln>
        </p:spPr>
        <p:txBody>
          <a:bodyPr anchorCtr="0" anchor="t" bIns="228600" lIns="219450" spcFirstLastPara="1" rIns="228600" wrap="square" tIns="1243575">
            <a:noAutofit/>
          </a:bodyPr>
          <a:lstStyle>
            <a:lvl1pPr indent="-228600" lvl="0" marL="457200" rtl="0" algn="l">
              <a:lnSpc>
                <a:spcPct val="110000"/>
              </a:lnSpc>
              <a:spcBef>
                <a:spcPts val="1100"/>
              </a:spcBef>
              <a:spcAft>
                <a:spcPts val="0"/>
              </a:spcAft>
              <a:buSzPts val="1260"/>
              <a:buNone/>
              <a:defRPr>
                <a:solidFill>
                  <a:schemeClr val="dk1"/>
                </a:solidFill>
              </a:defRPr>
            </a:lvl1pPr>
            <a:lvl2pPr indent="-299719" lvl="1" marL="914400" rtl="0" algn="l">
              <a:lnSpc>
                <a:spcPct val="110000"/>
              </a:lnSpc>
              <a:spcBef>
                <a:spcPts val="1100"/>
              </a:spcBef>
              <a:spcAft>
                <a:spcPts val="0"/>
              </a:spcAft>
              <a:buClr>
                <a:schemeClr val="dk1"/>
              </a:buClr>
              <a:buSzPts val="1120"/>
              <a:buChar char="–"/>
              <a:defRPr>
                <a:solidFill>
                  <a:schemeClr val="dk1"/>
                </a:solidFill>
              </a:defRPr>
            </a:lvl2pPr>
            <a:lvl3pPr indent="-299719" lvl="2" marL="1371600" rtl="0" algn="l">
              <a:lnSpc>
                <a:spcPct val="110000"/>
              </a:lnSpc>
              <a:spcBef>
                <a:spcPts val="1100"/>
              </a:spcBef>
              <a:spcAft>
                <a:spcPts val="0"/>
              </a:spcAft>
              <a:buClr>
                <a:schemeClr val="dk1"/>
              </a:buClr>
              <a:buSzPts val="1120"/>
              <a:buChar char="•"/>
              <a:defRPr>
                <a:solidFill>
                  <a:schemeClr val="dk1"/>
                </a:solidFill>
              </a:defRPr>
            </a:lvl3pPr>
            <a:lvl4pPr indent="-299719" lvl="3" marL="1828800" rtl="0" algn="l">
              <a:lnSpc>
                <a:spcPct val="110000"/>
              </a:lnSpc>
              <a:spcBef>
                <a:spcPts val="1100"/>
              </a:spcBef>
              <a:spcAft>
                <a:spcPts val="0"/>
              </a:spcAft>
              <a:buClr>
                <a:schemeClr val="dk1"/>
              </a:buClr>
              <a:buSzPts val="1120"/>
              <a:buChar char="–"/>
              <a:defRPr>
                <a:solidFill>
                  <a:schemeClr val="dk1"/>
                </a:solidFill>
              </a:defRPr>
            </a:lvl4pPr>
            <a:lvl5pPr indent="-299720" lvl="4" marL="2286000" rtl="0" algn="l">
              <a:lnSpc>
                <a:spcPct val="110000"/>
              </a:lnSpc>
              <a:spcBef>
                <a:spcPts val="1100"/>
              </a:spcBef>
              <a:spcAft>
                <a:spcPts val="0"/>
              </a:spcAft>
              <a:buClr>
                <a:schemeClr val="dk1"/>
              </a:buClr>
              <a:buSzPts val="1120"/>
              <a:buChar char="»"/>
              <a:defRPr>
                <a:solidFill>
                  <a:schemeClr val="dk1"/>
                </a:solidFill>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570" name="Google Shape;570;g15ffd9a7a3f_0_1166"/>
          <p:cNvSpPr txBox="1"/>
          <p:nvPr>
            <p:ph idx="12" type="sldNum"/>
          </p:nvPr>
        </p:nvSpPr>
        <p:spPr>
          <a:xfrm>
            <a:off x="7086601" y="4787900"/>
            <a:ext cx="1828800" cy="166800"/>
          </a:xfrm>
          <a:prstGeom prst="rect">
            <a:avLst/>
          </a:prstGeom>
          <a:noFill/>
          <a:ln>
            <a:noFill/>
          </a:ln>
        </p:spPr>
        <p:txBody>
          <a:bodyPr anchorCtr="0" anchor="ctr" bIns="0" lIns="0" spcFirstLastPara="1" rIns="0" wrap="square" tIns="0">
            <a:noAutofit/>
          </a:bodyPr>
          <a:lstStyle>
            <a:lvl1pPr indent="0" lvl="0" marL="0" rtl="0" algn="r">
              <a:spcBef>
                <a:spcPts val="0"/>
              </a:spcBef>
              <a:buNone/>
              <a:defRPr b="0" i="0" sz="600" u="none" cap="none" strike="noStrike">
                <a:solidFill>
                  <a:schemeClr val="dk1"/>
                </a:solidFill>
                <a:latin typeface="IBM Plex Sans"/>
                <a:ea typeface="IBM Plex Sans"/>
                <a:cs typeface="IBM Plex Sans"/>
                <a:sym typeface="IBM Plex Sans"/>
              </a:defRPr>
            </a:lvl1pPr>
            <a:lvl2pPr indent="0" lvl="1" marL="0" rtl="0" algn="r">
              <a:spcBef>
                <a:spcPts val="0"/>
              </a:spcBef>
              <a:buNone/>
              <a:defRPr b="0" i="0" sz="600" u="none" cap="none" strike="noStrike">
                <a:solidFill>
                  <a:schemeClr val="dk1"/>
                </a:solidFill>
                <a:latin typeface="IBM Plex Sans"/>
                <a:ea typeface="IBM Plex Sans"/>
                <a:cs typeface="IBM Plex Sans"/>
                <a:sym typeface="IBM Plex Sans"/>
              </a:defRPr>
            </a:lvl2pPr>
            <a:lvl3pPr indent="0" lvl="2" marL="0" rtl="0" algn="r">
              <a:spcBef>
                <a:spcPts val="0"/>
              </a:spcBef>
              <a:buNone/>
              <a:defRPr b="0" i="0" sz="600" u="none" cap="none" strike="noStrike">
                <a:solidFill>
                  <a:schemeClr val="dk1"/>
                </a:solidFill>
                <a:latin typeface="IBM Plex Sans"/>
                <a:ea typeface="IBM Plex Sans"/>
                <a:cs typeface="IBM Plex Sans"/>
                <a:sym typeface="IBM Plex Sans"/>
              </a:defRPr>
            </a:lvl3pPr>
            <a:lvl4pPr indent="0" lvl="3" marL="0" rtl="0" algn="r">
              <a:spcBef>
                <a:spcPts val="0"/>
              </a:spcBef>
              <a:buNone/>
              <a:defRPr b="0" i="0" sz="600" u="none" cap="none" strike="noStrike">
                <a:solidFill>
                  <a:schemeClr val="dk1"/>
                </a:solidFill>
                <a:latin typeface="IBM Plex Sans"/>
                <a:ea typeface="IBM Plex Sans"/>
                <a:cs typeface="IBM Plex Sans"/>
                <a:sym typeface="IBM Plex Sans"/>
              </a:defRPr>
            </a:lvl4pPr>
            <a:lvl5pPr indent="0" lvl="4" marL="0" rtl="0" algn="r">
              <a:spcBef>
                <a:spcPts val="0"/>
              </a:spcBef>
              <a:buNone/>
              <a:defRPr b="0" i="0" sz="600" u="none" cap="none" strike="noStrike">
                <a:solidFill>
                  <a:schemeClr val="dk1"/>
                </a:solidFill>
                <a:latin typeface="IBM Plex Sans"/>
                <a:ea typeface="IBM Plex Sans"/>
                <a:cs typeface="IBM Plex Sans"/>
                <a:sym typeface="IBM Plex Sans"/>
              </a:defRPr>
            </a:lvl5pPr>
            <a:lvl6pPr indent="0" lvl="5" marL="0" rtl="0" algn="r">
              <a:spcBef>
                <a:spcPts val="0"/>
              </a:spcBef>
              <a:buNone/>
              <a:defRPr b="0" i="0" sz="600" u="none" cap="none" strike="noStrike">
                <a:solidFill>
                  <a:schemeClr val="dk1"/>
                </a:solidFill>
                <a:latin typeface="IBM Plex Sans"/>
                <a:ea typeface="IBM Plex Sans"/>
                <a:cs typeface="IBM Plex Sans"/>
                <a:sym typeface="IBM Plex Sans"/>
              </a:defRPr>
            </a:lvl6pPr>
            <a:lvl7pPr indent="0" lvl="6" marL="0" rtl="0" algn="r">
              <a:spcBef>
                <a:spcPts val="0"/>
              </a:spcBef>
              <a:buNone/>
              <a:defRPr b="0" i="0" sz="600" u="none" cap="none" strike="noStrike">
                <a:solidFill>
                  <a:schemeClr val="dk1"/>
                </a:solidFill>
                <a:latin typeface="IBM Plex Sans"/>
                <a:ea typeface="IBM Plex Sans"/>
                <a:cs typeface="IBM Plex Sans"/>
                <a:sym typeface="IBM Plex Sans"/>
              </a:defRPr>
            </a:lvl7pPr>
            <a:lvl8pPr indent="0" lvl="7" marL="0" rtl="0" algn="r">
              <a:spcBef>
                <a:spcPts val="0"/>
              </a:spcBef>
              <a:buNone/>
              <a:defRPr b="0" i="0" sz="600" u="none" cap="none" strike="noStrike">
                <a:solidFill>
                  <a:schemeClr val="dk1"/>
                </a:solidFill>
                <a:latin typeface="IBM Plex Sans"/>
                <a:ea typeface="IBM Plex Sans"/>
                <a:cs typeface="IBM Plex Sans"/>
                <a:sym typeface="IBM Plex Sans"/>
              </a:defRPr>
            </a:lvl8pPr>
            <a:lvl9pPr indent="0" lvl="8" marL="0" rtl="0" algn="r">
              <a:spcBef>
                <a:spcPts val="0"/>
              </a:spcBef>
              <a:buNone/>
              <a:defRPr b="0" i="0" sz="600" u="none" cap="none" strike="noStrike">
                <a:solidFill>
                  <a:schemeClr val="dk1"/>
                </a:solidFill>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US"/>
              <a:t>‹#›</a:t>
            </a:fld>
            <a:endParaRPr/>
          </a:p>
        </p:txBody>
      </p:sp>
      <p:pic>
        <p:nvPicPr>
          <p:cNvPr id="571" name="Google Shape;571;g15ffd9a7a3f_0_1166"/>
          <p:cNvPicPr preferRelativeResize="0"/>
          <p:nvPr/>
        </p:nvPicPr>
        <p:blipFill rotWithShape="1">
          <a:blip r:embed="rId2">
            <a:alphaModFix/>
          </a:blip>
          <a:srcRect b="0" l="0" r="0" t="0"/>
          <a:stretch/>
        </p:blipFill>
        <p:spPr>
          <a:xfrm>
            <a:off x="7789331" y="128929"/>
            <a:ext cx="1126003" cy="350899"/>
          </a:xfrm>
          <a:prstGeom prst="rect">
            <a:avLst/>
          </a:prstGeom>
          <a:noFill/>
          <a:ln>
            <a:noFill/>
          </a:ln>
        </p:spPr>
      </p:pic>
      <p:sp>
        <p:nvSpPr>
          <p:cNvPr id="572" name="Google Shape;572;g15ffd9a7a3f_0_1166"/>
          <p:cNvSpPr txBox="1"/>
          <p:nvPr>
            <p:ph idx="11" type="ftr"/>
          </p:nvPr>
        </p:nvSpPr>
        <p:spPr>
          <a:xfrm>
            <a:off x="228666" y="4787900"/>
            <a:ext cx="4114800" cy="1668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Clr>
                <a:schemeClr val="dk1"/>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hank you">
  <p:cSld name="1_Thank you">
    <p:bg>
      <p:bgPr>
        <a:solidFill>
          <a:schemeClr val="lt2"/>
        </a:solidFill>
      </p:bgPr>
    </p:bg>
    <p:spTree>
      <p:nvGrpSpPr>
        <p:cNvPr id="573" name="Shape 573"/>
        <p:cNvGrpSpPr/>
        <p:nvPr/>
      </p:nvGrpSpPr>
      <p:grpSpPr>
        <a:xfrm>
          <a:off x="0" y="0"/>
          <a:ext cx="0" cy="0"/>
          <a:chOff x="0" y="0"/>
          <a:chExt cx="0" cy="0"/>
        </a:xfrm>
      </p:grpSpPr>
      <p:sp>
        <p:nvSpPr>
          <p:cNvPr id="574" name="Google Shape;574;g15ffd9a7a3f_0_1174"/>
          <p:cNvSpPr txBox="1"/>
          <p:nvPr>
            <p:ph type="title"/>
          </p:nvPr>
        </p:nvSpPr>
        <p:spPr>
          <a:xfrm>
            <a:off x="210312" y="201168"/>
            <a:ext cx="4133100" cy="8046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SzPts val="1400"/>
              <a:buNone/>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
        <p:nvSpPr>
          <p:cNvPr id="575" name="Google Shape;575;g15ffd9a7a3f_0_1174"/>
          <p:cNvSpPr txBox="1"/>
          <p:nvPr>
            <p:ph idx="1" type="body"/>
          </p:nvPr>
        </p:nvSpPr>
        <p:spPr>
          <a:xfrm>
            <a:off x="219456" y="1261873"/>
            <a:ext cx="4123800" cy="1309800"/>
          </a:xfrm>
          <a:prstGeom prst="rect">
            <a:avLst/>
          </a:prstGeom>
          <a:noFill/>
          <a:ln>
            <a:noFill/>
          </a:ln>
        </p:spPr>
        <p:txBody>
          <a:bodyPr anchorCtr="0" anchor="t" bIns="0" lIns="0" spcFirstLastPara="1" rIns="0" wrap="square" tIns="0">
            <a:noAutofit/>
          </a:bodyPr>
          <a:lstStyle>
            <a:lvl1pPr indent="-228600" lvl="0" marL="457200" rtl="0" algn="l">
              <a:lnSpc>
                <a:spcPct val="110000"/>
              </a:lnSpc>
              <a:spcBef>
                <a:spcPts val="0"/>
              </a:spcBef>
              <a:spcAft>
                <a:spcPts val="0"/>
              </a:spcAft>
              <a:buSzPts val="900"/>
              <a:buNone/>
              <a:defRPr sz="1000"/>
            </a:lvl1pPr>
            <a:lvl2pPr indent="-228600" lvl="1" marL="914400" rtl="0" algn="l">
              <a:lnSpc>
                <a:spcPct val="110000"/>
              </a:lnSpc>
              <a:spcBef>
                <a:spcPts val="0"/>
              </a:spcBef>
              <a:spcAft>
                <a:spcPts val="0"/>
              </a:spcAft>
              <a:buSzPts val="1120"/>
              <a:buNone/>
              <a:defRPr/>
            </a:lvl2pPr>
            <a:lvl3pPr indent="-228600" lvl="2" marL="1371600" rtl="0" algn="l">
              <a:lnSpc>
                <a:spcPct val="110000"/>
              </a:lnSpc>
              <a:spcBef>
                <a:spcPts val="1100"/>
              </a:spcBef>
              <a:spcAft>
                <a:spcPts val="0"/>
              </a:spcAft>
              <a:buSzPts val="1120"/>
              <a:buNone/>
              <a:defRPr/>
            </a:lvl3pPr>
            <a:lvl4pPr indent="-228600" lvl="3" marL="1828800" rtl="0" algn="l">
              <a:lnSpc>
                <a:spcPct val="110000"/>
              </a:lnSpc>
              <a:spcBef>
                <a:spcPts val="1100"/>
              </a:spcBef>
              <a:spcAft>
                <a:spcPts val="0"/>
              </a:spcAft>
              <a:buSzPts val="1120"/>
              <a:buNone/>
              <a:defRPr/>
            </a:lvl4pPr>
            <a:lvl5pPr indent="-228600" lvl="4" marL="2286000" rtl="0" algn="l">
              <a:lnSpc>
                <a:spcPct val="110000"/>
              </a:lnSpc>
              <a:spcBef>
                <a:spcPts val="1100"/>
              </a:spcBef>
              <a:spcAft>
                <a:spcPts val="0"/>
              </a:spcAft>
              <a:buSzPts val="1120"/>
              <a:buNone/>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576" name="Google Shape;576;g15ffd9a7a3f_0_1174"/>
          <p:cNvSpPr txBox="1"/>
          <p:nvPr>
            <p:ph idx="2" type="body"/>
          </p:nvPr>
        </p:nvSpPr>
        <p:spPr>
          <a:xfrm>
            <a:off x="223658" y="3205697"/>
            <a:ext cx="6405600" cy="1309800"/>
          </a:xfrm>
          <a:prstGeom prst="rect">
            <a:avLst/>
          </a:prstGeom>
          <a:noFill/>
          <a:ln>
            <a:noFill/>
          </a:ln>
        </p:spPr>
        <p:txBody>
          <a:bodyPr anchorCtr="0" anchor="b" bIns="0" lIns="0" spcFirstLastPara="1" rIns="0" wrap="square" tIns="0">
            <a:noAutofit/>
          </a:bodyPr>
          <a:lstStyle>
            <a:lvl1pPr indent="-228600" lvl="0" marL="457200" rtl="0" algn="l">
              <a:lnSpc>
                <a:spcPct val="110000"/>
              </a:lnSpc>
              <a:spcBef>
                <a:spcPts val="300"/>
              </a:spcBef>
              <a:spcAft>
                <a:spcPts val="0"/>
              </a:spcAft>
              <a:buSzPts val="540"/>
              <a:buNone/>
              <a:defRPr sz="600"/>
            </a:lvl1pPr>
            <a:lvl2pPr indent="-259080" lvl="1" marL="914400" rtl="0" algn="l">
              <a:lnSpc>
                <a:spcPct val="110000"/>
              </a:lnSpc>
              <a:spcBef>
                <a:spcPts val="1100"/>
              </a:spcBef>
              <a:spcAft>
                <a:spcPts val="0"/>
              </a:spcAft>
              <a:buSzPts val="480"/>
              <a:buChar char="–"/>
              <a:defRPr sz="600"/>
            </a:lvl2pPr>
            <a:lvl3pPr indent="-259080" lvl="2" marL="1371600" rtl="0" algn="l">
              <a:lnSpc>
                <a:spcPct val="110000"/>
              </a:lnSpc>
              <a:spcBef>
                <a:spcPts val="1100"/>
              </a:spcBef>
              <a:spcAft>
                <a:spcPts val="0"/>
              </a:spcAft>
              <a:buSzPts val="480"/>
              <a:buChar char="•"/>
              <a:defRPr sz="600"/>
            </a:lvl3pPr>
            <a:lvl4pPr indent="-259080" lvl="3" marL="1828800" rtl="0" algn="l">
              <a:lnSpc>
                <a:spcPct val="110000"/>
              </a:lnSpc>
              <a:spcBef>
                <a:spcPts val="1100"/>
              </a:spcBef>
              <a:spcAft>
                <a:spcPts val="0"/>
              </a:spcAft>
              <a:buSzPts val="480"/>
              <a:buChar char="–"/>
              <a:defRPr sz="600"/>
            </a:lvl4pPr>
            <a:lvl5pPr indent="-259079" lvl="4" marL="2286000" rtl="0" algn="l">
              <a:lnSpc>
                <a:spcPct val="110000"/>
              </a:lnSpc>
              <a:spcBef>
                <a:spcPts val="1100"/>
              </a:spcBef>
              <a:spcAft>
                <a:spcPts val="0"/>
              </a:spcAft>
              <a:buSzPts val="480"/>
              <a:buChar char="»"/>
              <a:defRPr sz="600"/>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577" name="Google Shape;577;g15ffd9a7a3f_0_1174"/>
          <p:cNvSpPr txBox="1"/>
          <p:nvPr>
            <p:ph idx="12" type="sldNum"/>
          </p:nvPr>
        </p:nvSpPr>
        <p:spPr>
          <a:xfrm>
            <a:off x="7086601" y="4787900"/>
            <a:ext cx="1828800" cy="1668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78" name="Google Shape;578;g15ffd9a7a3f_0_1174"/>
          <p:cNvSpPr txBox="1"/>
          <p:nvPr>
            <p:ph idx="11" type="ftr"/>
          </p:nvPr>
        </p:nvSpPr>
        <p:spPr>
          <a:xfrm>
            <a:off x="228666" y="4787900"/>
            <a:ext cx="4114800" cy="1668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Clr>
                <a:schemeClr val="dk1"/>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IBM sign off">
  <p:cSld name="1_IBM sign off">
    <p:bg>
      <p:bgPr>
        <a:solidFill>
          <a:schemeClr val="lt1"/>
        </a:solidFill>
      </p:bgPr>
    </p:bg>
    <p:spTree>
      <p:nvGrpSpPr>
        <p:cNvPr id="579" name="Shape 579"/>
        <p:cNvGrpSpPr/>
        <p:nvPr/>
      </p:nvGrpSpPr>
      <p:grpSpPr>
        <a:xfrm>
          <a:off x="0" y="0"/>
          <a:ext cx="0" cy="0"/>
          <a:chOff x="0" y="0"/>
          <a:chExt cx="0" cy="0"/>
        </a:xfrm>
      </p:grpSpPr>
      <p:sp>
        <p:nvSpPr>
          <p:cNvPr id="580" name="Google Shape;580;g15ffd9a7a3f_0_1180"/>
          <p:cNvSpPr txBox="1"/>
          <p:nvPr>
            <p:ph idx="12" type="sldNum"/>
          </p:nvPr>
        </p:nvSpPr>
        <p:spPr>
          <a:xfrm>
            <a:off x="7086601" y="4787900"/>
            <a:ext cx="1828800" cy="1668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Qiskit logo" id="581" name="Google Shape;581;g15ffd9a7a3f_0_1180"/>
          <p:cNvPicPr preferRelativeResize="0"/>
          <p:nvPr/>
        </p:nvPicPr>
        <p:blipFill rotWithShape="1">
          <a:blip r:embed="rId2">
            <a:alphaModFix/>
          </a:blip>
          <a:srcRect b="0" l="0" r="0" t="0"/>
          <a:stretch/>
        </p:blipFill>
        <p:spPr>
          <a:xfrm>
            <a:off x="3706004" y="1707750"/>
            <a:ext cx="1729996" cy="1729996"/>
          </a:xfrm>
          <a:prstGeom prst="rect">
            <a:avLst/>
          </a:prstGeom>
          <a:noFill/>
          <a:ln>
            <a:noFill/>
          </a:ln>
        </p:spPr>
      </p:pic>
      <p:sp>
        <p:nvSpPr>
          <p:cNvPr id="582" name="Google Shape;582;g15ffd9a7a3f_0_1180"/>
          <p:cNvSpPr txBox="1"/>
          <p:nvPr>
            <p:ph idx="11" type="ftr"/>
          </p:nvPr>
        </p:nvSpPr>
        <p:spPr>
          <a:xfrm>
            <a:off x="228666" y="4787900"/>
            <a:ext cx="4114800" cy="1668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Clr>
                <a:schemeClr val="dk1"/>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1 line)">
  <p:cSld name="Cover (1 line)">
    <p:bg>
      <p:bgPr>
        <a:solidFill>
          <a:srgbClr val="171717"/>
        </a:solidFill>
      </p:bgPr>
    </p:bg>
    <p:spTree>
      <p:nvGrpSpPr>
        <p:cNvPr id="96" name="Shape 96"/>
        <p:cNvGrpSpPr/>
        <p:nvPr/>
      </p:nvGrpSpPr>
      <p:grpSpPr>
        <a:xfrm>
          <a:off x="0" y="0"/>
          <a:ext cx="0" cy="0"/>
          <a:chOff x="0" y="0"/>
          <a:chExt cx="0" cy="0"/>
        </a:xfrm>
      </p:grpSpPr>
      <p:sp>
        <p:nvSpPr>
          <p:cNvPr id="97" name="Google Shape;97;p31"/>
          <p:cNvSpPr txBox="1"/>
          <p:nvPr>
            <p:ph idx="11" type="ftr"/>
          </p:nvPr>
        </p:nvSpPr>
        <p:spPr>
          <a:xfrm>
            <a:off x="228666" y="4787900"/>
            <a:ext cx="4114735" cy="166687"/>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dk1"/>
              </a:buClr>
              <a:buSzPts val="600"/>
              <a:buFont typeface="IBM Plex San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31"/>
          <p:cNvSpPr txBox="1"/>
          <p:nvPr>
            <p:ph type="title"/>
          </p:nvPr>
        </p:nvSpPr>
        <p:spPr>
          <a:xfrm>
            <a:off x="210312" y="201170"/>
            <a:ext cx="4142232" cy="363606"/>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99" name="Google Shape;99;p31"/>
          <p:cNvSpPr txBox="1"/>
          <p:nvPr>
            <p:ph idx="1" type="body"/>
          </p:nvPr>
        </p:nvSpPr>
        <p:spPr>
          <a:xfrm>
            <a:off x="216662" y="990317"/>
            <a:ext cx="4118013" cy="251217"/>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100"/>
              </a:spcBef>
              <a:spcAft>
                <a:spcPts val="0"/>
              </a:spcAft>
              <a:buSzPts val="1620"/>
              <a:buNone/>
              <a:defRPr/>
            </a:lvl1pPr>
            <a:lvl2pPr indent="-320040" lvl="1" marL="914400" algn="l">
              <a:lnSpc>
                <a:spcPct val="110000"/>
              </a:lnSpc>
              <a:spcBef>
                <a:spcPts val="1100"/>
              </a:spcBef>
              <a:spcAft>
                <a:spcPts val="0"/>
              </a:spcAft>
              <a:buSzPts val="1440"/>
              <a:buChar char="–"/>
              <a:defRPr/>
            </a:lvl2pPr>
            <a:lvl3pPr indent="-320039" lvl="2" marL="1371600" algn="l">
              <a:lnSpc>
                <a:spcPct val="110000"/>
              </a:lnSpc>
              <a:spcBef>
                <a:spcPts val="1100"/>
              </a:spcBef>
              <a:spcAft>
                <a:spcPts val="0"/>
              </a:spcAft>
              <a:buSzPts val="1440"/>
              <a:buChar char="•"/>
              <a:defRPr/>
            </a:lvl3pPr>
            <a:lvl4pPr indent="-320039" lvl="3" marL="1828800" algn="l">
              <a:lnSpc>
                <a:spcPct val="110000"/>
              </a:lnSpc>
              <a:spcBef>
                <a:spcPts val="1100"/>
              </a:spcBef>
              <a:spcAft>
                <a:spcPts val="0"/>
              </a:spcAft>
              <a:buSzPts val="1440"/>
              <a:buChar char="–"/>
              <a:defRPr/>
            </a:lvl4pPr>
            <a:lvl5pPr indent="-320039" lvl="4" marL="2286000" algn="l">
              <a:lnSpc>
                <a:spcPct val="110000"/>
              </a:lnSpc>
              <a:spcBef>
                <a:spcPts val="1100"/>
              </a:spcBef>
              <a:spcAft>
                <a:spcPts val="0"/>
              </a:spcAft>
              <a:buSzPts val="144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0" name="Google Shape;100;p31"/>
          <p:cNvSpPr txBox="1"/>
          <p:nvPr>
            <p:ph idx="2" type="body"/>
          </p:nvPr>
        </p:nvSpPr>
        <p:spPr>
          <a:xfrm>
            <a:off x="216661" y="1256728"/>
            <a:ext cx="4118013" cy="251344"/>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100"/>
              </a:spcBef>
              <a:spcAft>
                <a:spcPts val="0"/>
              </a:spcAft>
              <a:buSzPts val="1620"/>
              <a:buNone/>
              <a:defRPr/>
            </a:lvl1pPr>
            <a:lvl2pPr indent="-320040" lvl="1" marL="914400" algn="l">
              <a:lnSpc>
                <a:spcPct val="110000"/>
              </a:lnSpc>
              <a:spcBef>
                <a:spcPts val="1100"/>
              </a:spcBef>
              <a:spcAft>
                <a:spcPts val="0"/>
              </a:spcAft>
              <a:buSzPts val="1440"/>
              <a:buChar char="–"/>
              <a:defRPr/>
            </a:lvl2pPr>
            <a:lvl3pPr indent="-320039" lvl="2" marL="1371600" algn="l">
              <a:lnSpc>
                <a:spcPct val="110000"/>
              </a:lnSpc>
              <a:spcBef>
                <a:spcPts val="1100"/>
              </a:spcBef>
              <a:spcAft>
                <a:spcPts val="0"/>
              </a:spcAft>
              <a:buSzPts val="1440"/>
              <a:buChar char="•"/>
              <a:defRPr/>
            </a:lvl3pPr>
            <a:lvl4pPr indent="-320039" lvl="3" marL="1828800" algn="l">
              <a:lnSpc>
                <a:spcPct val="110000"/>
              </a:lnSpc>
              <a:spcBef>
                <a:spcPts val="1100"/>
              </a:spcBef>
              <a:spcAft>
                <a:spcPts val="0"/>
              </a:spcAft>
              <a:buSzPts val="1440"/>
              <a:buChar char="–"/>
              <a:defRPr/>
            </a:lvl4pPr>
            <a:lvl5pPr indent="-320039" lvl="4" marL="2286000" algn="l">
              <a:lnSpc>
                <a:spcPct val="110000"/>
              </a:lnSpc>
              <a:spcBef>
                <a:spcPts val="1100"/>
              </a:spcBef>
              <a:spcAft>
                <a:spcPts val="0"/>
              </a:spcAft>
              <a:buSzPts val="144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cxnSp>
        <p:nvCxnSpPr>
          <p:cNvPr id="101" name="Google Shape;101;p31"/>
          <p:cNvCxnSpPr/>
          <p:nvPr/>
        </p:nvCxnSpPr>
        <p:spPr>
          <a:xfrm>
            <a:off x="235892" y="771088"/>
            <a:ext cx="548574" cy="0"/>
          </a:xfrm>
          <a:prstGeom prst="straightConnector1">
            <a:avLst/>
          </a:prstGeom>
          <a:noFill/>
          <a:ln cap="rnd" cmpd="sng" w="25400">
            <a:solidFill>
              <a:schemeClr val="accent2"/>
            </a:solidFill>
            <a:prstDash val="solid"/>
            <a:round/>
            <a:headEnd len="sm" w="sm" type="none"/>
            <a:tailEnd len="sm" w="sm" type="none"/>
          </a:ln>
        </p:spPr>
      </p:cxnSp>
      <p:pic>
        <p:nvPicPr>
          <p:cNvPr id="102" name="Google Shape;102;p31"/>
          <p:cNvPicPr preferRelativeResize="0"/>
          <p:nvPr/>
        </p:nvPicPr>
        <p:blipFill rotWithShape="1">
          <a:blip r:embed="rId2">
            <a:alphaModFix/>
          </a:blip>
          <a:srcRect b="0" l="0" r="0" t="0"/>
          <a:stretch/>
        </p:blipFill>
        <p:spPr>
          <a:xfrm>
            <a:off x="7789333" y="4659672"/>
            <a:ext cx="1126000" cy="350898"/>
          </a:xfrm>
          <a:prstGeom prst="rect">
            <a:avLst/>
          </a:prstGeom>
          <a:noFill/>
          <a:ln>
            <a:noFill/>
          </a:ln>
        </p:spPr>
      </p:pic>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BM sign off">
  <p:cSld name="IBM sign off">
    <p:spTree>
      <p:nvGrpSpPr>
        <p:cNvPr id="583" name="Shape 583"/>
        <p:cNvGrpSpPr/>
        <p:nvPr/>
      </p:nvGrpSpPr>
      <p:grpSpPr>
        <a:xfrm>
          <a:off x="0" y="0"/>
          <a:ext cx="0" cy="0"/>
          <a:chOff x="0" y="0"/>
          <a:chExt cx="0" cy="0"/>
        </a:xfrm>
      </p:grpSpPr>
      <p:sp>
        <p:nvSpPr>
          <p:cNvPr id="584" name="Google Shape;584;g15ffd9a7a3f_0_1184"/>
          <p:cNvSpPr txBox="1"/>
          <p:nvPr>
            <p:ph idx="12" type="sldNum"/>
          </p:nvPr>
        </p:nvSpPr>
        <p:spPr>
          <a:xfrm>
            <a:off x="7086601" y="4787900"/>
            <a:ext cx="1828800" cy="1668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IBM 8-bar logo" id="585" name="Google Shape;585;g15ffd9a7a3f_0_1184"/>
          <p:cNvPicPr preferRelativeResize="0"/>
          <p:nvPr/>
        </p:nvPicPr>
        <p:blipFill rotWithShape="1">
          <a:blip r:embed="rId2">
            <a:alphaModFix/>
          </a:blip>
          <a:srcRect b="0" l="0" r="0" t="0"/>
          <a:stretch/>
        </p:blipFill>
        <p:spPr>
          <a:xfrm>
            <a:off x="3923196" y="2312885"/>
            <a:ext cx="1297608" cy="517732"/>
          </a:xfrm>
          <a:prstGeom prst="rect">
            <a:avLst/>
          </a:prstGeom>
          <a:noFill/>
          <a:ln>
            <a:noFill/>
          </a:ln>
        </p:spPr>
      </p:pic>
      <p:sp>
        <p:nvSpPr>
          <p:cNvPr id="586" name="Google Shape;586;g15ffd9a7a3f_0_1184"/>
          <p:cNvSpPr txBox="1"/>
          <p:nvPr>
            <p:ph idx="11" type="ftr"/>
          </p:nvPr>
        </p:nvSpPr>
        <p:spPr>
          <a:xfrm>
            <a:off x="228666" y="4787900"/>
            <a:ext cx="4114800" cy="1668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Clr>
                <a:schemeClr val="dk1"/>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no footer)">
  <p:cSld name="Blank (no footer)">
    <p:bg>
      <p:bgPr>
        <a:solidFill>
          <a:schemeClr val="lt2"/>
        </a:solidFill>
      </p:bgPr>
    </p:bg>
    <p:spTree>
      <p:nvGrpSpPr>
        <p:cNvPr id="103" name="Shape 103"/>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ivider (no footer)">
  <p:cSld name="Title / divider (no footer)">
    <p:bg>
      <p:bgPr>
        <a:solidFill>
          <a:schemeClr val="lt2"/>
        </a:solidFill>
      </p:bgPr>
    </p:bg>
    <p:spTree>
      <p:nvGrpSpPr>
        <p:cNvPr id="104" name="Shape 104"/>
        <p:cNvGrpSpPr/>
        <p:nvPr/>
      </p:nvGrpSpPr>
      <p:grpSpPr>
        <a:xfrm>
          <a:off x="0" y="0"/>
          <a:ext cx="0" cy="0"/>
          <a:chOff x="0" y="0"/>
          <a:chExt cx="0" cy="0"/>
        </a:xfrm>
      </p:grpSpPr>
      <p:sp>
        <p:nvSpPr>
          <p:cNvPr id="105" name="Google Shape;105;p33"/>
          <p:cNvSpPr txBox="1"/>
          <p:nvPr>
            <p:ph type="title"/>
          </p:nvPr>
        </p:nvSpPr>
        <p:spPr>
          <a:xfrm>
            <a:off x="210312" y="201167"/>
            <a:ext cx="4142232" cy="1454637"/>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pic>
        <p:nvPicPr>
          <p:cNvPr id="106" name="Google Shape;106;p33"/>
          <p:cNvPicPr preferRelativeResize="0"/>
          <p:nvPr/>
        </p:nvPicPr>
        <p:blipFill rotWithShape="1">
          <a:blip r:embed="rId2">
            <a:alphaModFix/>
          </a:blip>
          <a:srcRect b="0" l="0" r="0" t="0"/>
          <a:stretch/>
        </p:blipFill>
        <p:spPr>
          <a:xfrm>
            <a:off x="7789331" y="128929"/>
            <a:ext cx="1126001" cy="35089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36"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55.xml"/><Relationship Id="rId22" Type="http://schemas.openxmlformats.org/officeDocument/2006/relationships/slideLayout" Target="../slideLayouts/slideLayout57.xml"/><Relationship Id="rId21" Type="http://schemas.openxmlformats.org/officeDocument/2006/relationships/slideLayout" Target="../slideLayouts/slideLayout56.xml"/><Relationship Id="rId24" Type="http://schemas.openxmlformats.org/officeDocument/2006/relationships/slideLayout" Target="../slideLayouts/slideLayout59.xml"/><Relationship Id="rId23" Type="http://schemas.openxmlformats.org/officeDocument/2006/relationships/slideLayout" Target="../slideLayouts/slideLayout58.xml"/><Relationship Id="rId1" Type="http://schemas.openxmlformats.org/officeDocument/2006/relationships/slideLayout" Target="../slideLayouts/slideLayout36.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9" Type="http://schemas.openxmlformats.org/officeDocument/2006/relationships/slideLayout" Target="../slideLayouts/slideLayout44.xml"/><Relationship Id="rId26" Type="http://schemas.openxmlformats.org/officeDocument/2006/relationships/slideLayout" Target="../slideLayouts/slideLayout61.xml"/><Relationship Id="rId25" Type="http://schemas.openxmlformats.org/officeDocument/2006/relationships/slideLayout" Target="../slideLayouts/slideLayout60.xml"/><Relationship Id="rId28" Type="http://schemas.openxmlformats.org/officeDocument/2006/relationships/slideLayout" Target="../slideLayouts/slideLayout63.xml"/><Relationship Id="rId27" Type="http://schemas.openxmlformats.org/officeDocument/2006/relationships/slideLayout" Target="../slideLayouts/slideLayout62.xml"/><Relationship Id="rId5" Type="http://schemas.openxmlformats.org/officeDocument/2006/relationships/slideLayout" Target="../slideLayouts/slideLayout40.xml"/><Relationship Id="rId6" Type="http://schemas.openxmlformats.org/officeDocument/2006/relationships/slideLayout" Target="../slideLayouts/slideLayout41.xml"/><Relationship Id="rId29" Type="http://schemas.openxmlformats.org/officeDocument/2006/relationships/slideLayout" Target="../slideLayouts/slideLayout64.xml"/><Relationship Id="rId7" Type="http://schemas.openxmlformats.org/officeDocument/2006/relationships/slideLayout" Target="../slideLayouts/slideLayout42.xml"/><Relationship Id="rId8" Type="http://schemas.openxmlformats.org/officeDocument/2006/relationships/slideLayout" Target="../slideLayouts/slideLayout43.xml"/><Relationship Id="rId31" Type="http://schemas.openxmlformats.org/officeDocument/2006/relationships/slideLayout" Target="../slideLayouts/slideLayout66.xml"/><Relationship Id="rId30" Type="http://schemas.openxmlformats.org/officeDocument/2006/relationships/slideLayout" Target="../slideLayouts/slideLayout65.xml"/><Relationship Id="rId11" Type="http://schemas.openxmlformats.org/officeDocument/2006/relationships/slideLayout" Target="../slideLayouts/slideLayout46.xml"/><Relationship Id="rId33" Type="http://schemas.openxmlformats.org/officeDocument/2006/relationships/slideLayout" Target="../slideLayouts/slideLayout68.xml"/><Relationship Id="rId10" Type="http://schemas.openxmlformats.org/officeDocument/2006/relationships/slideLayout" Target="../slideLayouts/slideLayout45.xml"/><Relationship Id="rId32" Type="http://schemas.openxmlformats.org/officeDocument/2006/relationships/slideLayout" Target="../slideLayouts/slideLayout67.xml"/><Relationship Id="rId13" Type="http://schemas.openxmlformats.org/officeDocument/2006/relationships/slideLayout" Target="../slideLayouts/slideLayout48.xml"/><Relationship Id="rId35" Type="http://schemas.openxmlformats.org/officeDocument/2006/relationships/slideLayout" Target="../slideLayouts/slideLayout70.xml"/><Relationship Id="rId12" Type="http://schemas.openxmlformats.org/officeDocument/2006/relationships/slideLayout" Target="../slideLayouts/slideLayout47.xml"/><Relationship Id="rId34" Type="http://schemas.openxmlformats.org/officeDocument/2006/relationships/slideLayout" Target="../slideLayouts/slideLayout69.xml"/><Relationship Id="rId15" Type="http://schemas.openxmlformats.org/officeDocument/2006/relationships/slideLayout" Target="../slideLayouts/slideLayout50.xml"/><Relationship Id="rId14" Type="http://schemas.openxmlformats.org/officeDocument/2006/relationships/slideLayout" Target="../slideLayouts/slideLayout49.xml"/><Relationship Id="rId36" Type="http://schemas.openxmlformats.org/officeDocument/2006/relationships/theme" Target="../theme/theme3.xml"/><Relationship Id="rId17" Type="http://schemas.openxmlformats.org/officeDocument/2006/relationships/slideLayout" Target="../slideLayouts/slideLayout52.xml"/><Relationship Id="rId16" Type="http://schemas.openxmlformats.org/officeDocument/2006/relationships/slideLayout" Target="../slideLayouts/slideLayout51.xml"/><Relationship Id="rId19" Type="http://schemas.openxmlformats.org/officeDocument/2006/relationships/slideLayout" Target="../slideLayouts/slideLayout54.xml"/><Relationship Id="rId18"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 name="Shape 7"/>
        <p:cNvGrpSpPr/>
        <p:nvPr/>
      </p:nvGrpSpPr>
      <p:grpSpPr>
        <a:xfrm>
          <a:off x="0" y="0"/>
          <a:ext cx="0" cy="0"/>
          <a:chOff x="0" y="0"/>
          <a:chExt cx="0" cy="0"/>
        </a:xfrm>
      </p:grpSpPr>
      <p:sp>
        <p:nvSpPr>
          <p:cNvPr id="8" name="Google Shape;8;p24"/>
          <p:cNvSpPr txBox="1"/>
          <p:nvPr>
            <p:ph type="title"/>
          </p:nvPr>
        </p:nvSpPr>
        <p:spPr>
          <a:xfrm>
            <a:off x="210312" y="201168"/>
            <a:ext cx="4142232" cy="4294632"/>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SzPts val="1400"/>
              <a:buNone/>
              <a:defRPr b="0" i="0" sz="2800" u="none" cap="none" strike="noStrike">
                <a:solidFill>
                  <a:schemeClr val="dk1"/>
                </a:solidFill>
                <a:latin typeface="IBM Plex Sans Light"/>
                <a:ea typeface="IBM Plex Sans Light"/>
                <a:cs typeface="IBM Plex Sans Light"/>
                <a:sym typeface="IBM Plex Sans Light"/>
              </a:defRPr>
            </a:lvl1pPr>
            <a:lvl2pPr lvl="1" marR="0" rtl="0" algn="l">
              <a:lnSpc>
                <a:spcPct val="90000"/>
              </a:lnSpc>
              <a:spcBef>
                <a:spcPts val="0"/>
              </a:spcBef>
              <a:spcAft>
                <a:spcPts val="0"/>
              </a:spcAft>
              <a:buSzPts val="1400"/>
              <a:buNone/>
              <a:defRPr b="0" i="0" sz="2220" u="none" cap="none" strike="noStrike">
                <a:solidFill>
                  <a:srgbClr val="191919"/>
                </a:solidFill>
                <a:latin typeface="Helvetica Neue Light"/>
                <a:ea typeface="Helvetica Neue Light"/>
                <a:cs typeface="Helvetica Neue Light"/>
                <a:sym typeface="Helvetica Neue Light"/>
              </a:defRPr>
            </a:lvl2pPr>
            <a:lvl3pPr lvl="2" marR="0" rtl="0" algn="l">
              <a:lnSpc>
                <a:spcPct val="90000"/>
              </a:lnSpc>
              <a:spcBef>
                <a:spcPts val="0"/>
              </a:spcBef>
              <a:spcAft>
                <a:spcPts val="0"/>
              </a:spcAft>
              <a:buSzPts val="1400"/>
              <a:buNone/>
              <a:defRPr b="0" i="0" sz="2220" u="none" cap="none" strike="noStrike">
                <a:solidFill>
                  <a:srgbClr val="191919"/>
                </a:solidFill>
                <a:latin typeface="Helvetica Neue Light"/>
                <a:ea typeface="Helvetica Neue Light"/>
                <a:cs typeface="Helvetica Neue Light"/>
                <a:sym typeface="Helvetica Neue Light"/>
              </a:defRPr>
            </a:lvl3pPr>
            <a:lvl4pPr lvl="3" marR="0" rtl="0" algn="l">
              <a:lnSpc>
                <a:spcPct val="90000"/>
              </a:lnSpc>
              <a:spcBef>
                <a:spcPts val="0"/>
              </a:spcBef>
              <a:spcAft>
                <a:spcPts val="0"/>
              </a:spcAft>
              <a:buSzPts val="1400"/>
              <a:buNone/>
              <a:defRPr b="0" i="0" sz="2220" u="none" cap="none" strike="noStrike">
                <a:solidFill>
                  <a:srgbClr val="191919"/>
                </a:solidFill>
                <a:latin typeface="Helvetica Neue Light"/>
                <a:ea typeface="Helvetica Neue Light"/>
                <a:cs typeface="Helvetica Neue Light"/>
                <a:sym typeface="Helvetica Neue Light"/>
              </a:defRPr>
            </a:lvl4pPr>
            <a:lvl5pPr lvl="4" marR="0" rtl="0" algn="l">
              <a:lnSpc>
                <a:spcPct val="90000"/>
              </a:lnSpc>
              <a:spcBef>
                <a:spcPts val="0"/>
              </a:spcBef>
              <a:spcAft>
                <a:spcPts val="0"/>
              </a:spcAft>
              <a:buSzPts val="1400"/>
              <a:buNone/>
              <a:defRPr b="0" i="0" sz="2220" u="none" cap="none" strike="noStrike">
                <a:solidFill>
                  <a:srgbClr val="191919"/>
                </a:solidFill>
                <a:latin typeface="Helvetica Neue Light"/>
                <a:ea typeface="Helvetica Neue Light"/>
                <a:cs typeface="Helvetica Neue Light"/>
                <a:sym typeface="Helvetica Neue Light"/>
              </a:defRPr>
            </a:lvl5pPr>
            <a:lvl6pPr lvl="5" marR="0" rtl="0" algn="l">
              <a:lnSpc>
                <a:spcPct val="90000"/>
              </a:lnSpc>
              <a:spcBef>
                <a:spcPts val="0"/>
              </a:spcBef>
              <a:spcAft>
                <a:spcPts val="0"/>
              </a:spcAft>
              <a:buSzPts val="1400"/>
              <a:buNone/>
              <a:defRPr b="0" i="0" sz="2220" u="none" cap="none" strike="noStrike">
                <a:solidFill>
                  <a:srgbClr val="191919"/>
                </a:solidFill>
                <a:latin typeface="Helvetica Neue Light"/>
                <a:ea typeface="Helvetica Neue Light"/>
                <a:cs typeface="Helvetica Neue Light"/>
                <a:sym typeface="Helvetica Neue Light"/>
              </a:defRPr>
            </a:lvl6pPr>
            <a:lvl7pPr lvl="6" marR="0" rtl="0" algn="l">
              <a:lnSpc>
                <a:spcPct val="90000"/>
              </a:lnSpc>
              <a:spcBef>
                <a:spcPts val="0"/>
              </a:spcBef>
              <a:spcAft>
                <a:spcPts val="0"/>
              </a:spcAft>
              <a:buSzPts val="1400"/>
              <a:buNone/>
              <a:defRPr b="0" i="0" sz="2220" u="none" cap="none" strike="noStrike">
                <a:solidFill>
                  <a:srgbClr val="191919"/>
                </a:solidFill>
                <a:latin typeface="Helvetica Neue Light"/>
                <a:ea typeface="Helvetica Neue Light"/>
                <a:cs typeface="Helvetica Neue Light"/>
                <a:sym typeface="Helvetica Neue Light"/>
              </a:defRPr>
            </a:lvl7pPr>
            <a:lvl8pPr lvl="7" marR="0" rtl="0" algn="l">
              <a:lnSpc>
                <a:spcPct val="90000"/>
              </a:lnSpc>
              <a:spcBef>
                <a:spcPts val="0"/>
              </a:spcBef>
              <a:spcAft>
                <a:spcPts val="0"/>
              </a:spcAft>
              <a:buSzPts val="1400"/>
              <a:buNone/>
              <a:defRPr b="0" i="0" sz="2220" u="none" cap="none" strike="noStrike">
                <a:solidFill>
                  <a:srgbClr val="191919"/>
                </a:solidFill>
                <a:latin typeface="Helvetica Neue Light"/>
                <a:ea typeface="Helvetica Neue Light"/>
                <a:cs typeface="Helvetica Neue Light"/>
                <a:sym typeface="Helvetica Neue Light"/>
              </a:defRPr>
            </a:lvl8pPr>
            <a:lvl9pPr lvl="8" marR="0" rtl="0" algn="l">
              <a:lnSpc>
                <a:spcPct val="90000"/>
              </a:lnSpc>
              <a:spcBef>
                <a:spcPts val="0"/>
              </a:spcBef>
              <a:spcAft>
                <a:spcPts val="0"/>
              </a:spcAft>
              <a:buSzPts val="1400"/>
              <a:buNone/>
              <a:defRPr b="0" i="0" sz="2220" u="none" cap="none" strike="noStrike">
                <a:solidFill>
                  <a:srgbClr val="191919"/>
                </a:solidFill>
                <a:latin typeface="Helvetica Neue Light"/>
                <a:ea typeface="Helvetica Neue Light"/>
                <a:cs typeface="Helvetica Neue Light"/>
                <a:sym typeface="Helvetica Neue Light"/>
              </a:defRPr>
            </a:lvl9pPr>
          </a:lstStyle>
          <a:p/>
        </p:txBody>
      </p:sp>
      <p:sp>
        <p:nvSpPr>
          <p:cNvPr id="9" name="Google Shape;9;p24"/>
          <p:cNvSpPr txBox="1"/>
          <p:nvPr>
            <p:ph idx="1" type="body"/>
          </p:nvPr>
        </p:nvSpPr>
        <p:spPr>
          <a:xfrm>
            <a:off x="4791456" y="201168"/>
            <a:ext cx="4123944" cy="4294632"/>
          </a:xfrm>
          <a:prstGeom prst="rect">
            <a:avLst/>
          </a:prstGeom>
          <a:noFill/>
          <a:ln>
            <a:noFill/>
          </a:ln>
        </p:spPr>
        <p:txBody>
          <a:bodyPr anchorCtr="0" anchor="t" bIns="0" lIns="0" spcFirstLastPara="1" rIns="0" wrap="square" tIns="0">
            <a:noAutofit/>
          </a:bodyPr>
          <a:lstStyle>
            <a:lvl1pPr indent="-228600" lvl="0" marL="457200" marR="0" rtl="0" algn="l">
              <a:lnSpc>
                <a:spcPct val="110000"/>
              </a:lnSpc>
              <a:spcBef>
                <a:spcPts val="1100"/>
              </a:spcBef>
              <a:spcAft>
                <a:spcPts val="0"/>
              </a:spcAft>
              <a:buClr>
                <a:srgbClr val="161616"/>
              </a:buClr>
              <a:buSzPts val="1260"/>
              <a:buFont typeface="Arial"/>
              <a:buNone/>
              <a:defRPr b="0" i="0" sz="1400" u="none" cap="none" strike="noStrike">
                <a:solidFill>
                  <a:schemeClr val="dk1"/>
                </a:solidFill>
                <a:latin typeface="IBM Plex Sans"/>
                <a:ea typeface="IBM Plex Sans"/>
                <a:cs typeface="IBM Plex Sans"/>
                <a:sym typeface="IBM Plex Sans"/>
              </a:defRPr>
            </a:lvl1pPr>
            <a:lvl2pPr indent="-299719" lvl="1" marL="914400" marR="0" rtl="0" algn="l">
              <a:lnSpc>
                <a:spcPct val="110000"/>
              </a:lnSpc>
              <a:spcBef>
                <a:spcPts val="1100"/>
              </a:spcBef>
              <a:spcAft>
                <a:spcPts val="0"/>
              </a:spcAft>
              <a:buClr>
                <a:schemeClr val="dk1"/>
              </a:buClr>
              <a:buSzPts val="1120"/>
              <a:buFont typeface="NTR"/>
              <a:buChar char="–"/>
              <a:defRPr b="0" i="0" sz="1400" u="none" cap="none" strike="noStrike">
                <a:solidFill>
                  <a:schemeClr val="dk1"/>
                </a:solidFill>
                <a:latin typeface="IBM Plex Sans"/>
                <a:ea typeface="IBM Plex Sans"/>
                <a:cs typeface="IBM Plex Sans"/>
                <a:sym typeface="IBM Plex Sans"/>
              </a:defRPr>
            </a:lvl2pPr>
            <a:lvl3pPr indent="-299719" lvl="2" marL="1371600" marR="0" rtl="0" algn="l">
              <a:lnSpc>
                <a:spcPct val="110000"/>
              </a:lnSpc>
              <a:spcBef>
                <a:spcPts val="1100"/>
              </a:spcBef>
              <a:spcAft>
                <a:spcPts val="0"/>
              </a:spcAft>
              <a:buClr>
                <a:schemeClr val="dk1"/>
              </a:buClr>
              <a:buSzPts val="1120"/>
              <a:buFont typeface="Arial"/>
              <a:buChar char="•"/>
              <a:defRPr b="0" i="0" sz="1400" u="none" cap="none" strike="noStrike">
                <a:solidFill>
                  <a:schemeClr val="dk1"/>
                </a:solidFill>
                <a:latin typeface="IBM Plex Sans"/>
                <a:ea typeface="IBM Plex Sans"/>
                <a:cs typeface="IBM Plex Sans"/>
                <a:sym typeface="IBM Plex Sans"/>
              </a:defRPr>
            </a:lvl3pPr>
            <a:lvl4pPr indent="-299719" lvl="3" marL="1828800" marR="0" rtl="0" algn="l">
              <a:lnSpc>
                <a:spcPct val="110000"/>
              </a:lnSpc>
              <a:spcBef>
                <a:spcPts val="1100"/>
              </a:spcBef>
              <a:spcAft>
                <a:spcPts val="0"/>
              </a:spcAft>
              <a:buClr>
                <a:schemeClr val="dk1"/>
              </a:buClr>
              <a:buSzPts val="1120"/>
              <a:buFont typeface="Arial"/>
              <a:buChar char="–"/>
              <a:defRPr b="0" i="0" sz="1400" u="none" cap="none" strike="noStrike">
                <a:solidFill>
                  <a:schemeClr val="dk1"/>
                </a:solidFill>
                <a:latin typeface="IBM Plex Sans"/>
                <a:ea typeface="IBM Plex Sans"/>
                <a:cs typeface="IBM Plex Sans"/>
                <a:sym typeface="IBM Plex Sans"/>
              </a:defRPr>
            </a:lvl4pPr>
            <a:lvl5pPr indent="-299720" lvl="4" marL="2286000" marR="0" rtl="0" algn="l">
              <a:lnSpc>
                <a:spcPct val="110000"/>
              </a:lnSpc>
              <a:spcBef>
                <a:spcPts val="1100"/>
              </a:spcBef>
              <a:spcAft>
                <a:spcPts val="0"/>
              </a:spcAft>
              <a:buClr>
                <a:schemeClr val="dk1"/>
              </a:buClr>
              <a:buSzPts val="1120"/>
              <a:buFont typeface="Arial"/>
              <a:buChar char="»"/>
              <a:defRPr b="0" i="0" sz="1400" u="none" cap="none" strike="noStrike">
                <a:solidFill>
                  <a:schemeClr val="dk1"/>
                </a:solidFill>
                <a:latin typeface="IBM Plex Sans"/>
                <a:ea typeface="IBM Plex Sans"/>
                <a:cs typeface="IBM Plex Sans"/>
                <a:sym typeface="IBM Plex Sans"/>
              </a:defRPr>
            </a:lvl5pPr>
            <a:lvl6pPr indent="-309181" lvl="5" marL="2743200" marR="0" rtl="0" algn="l">
              <a:spcBef>
                <a:spcPts val="254"/>
              </a:spcBef>
              <a:spcAft>
                <a:spcPts val="0"/>
              </a:spcAft>
              <a:buClr>
                <a:schemeClr val="dk1"/>
              </a:buClr>
              <a:buSzPts val="1269"/>
              <a:buFont typeface="Arial"/>
              <a:buChar char="»"/>
              <a:defRPr b="0" i="0" sz="1269" u="none" cap="none" strike="noStrike">
                <a:solidFill>
                  <a:schemeClr val="dk1"/>
                </a:solidFill>
                <a:latin typeface="Arial"/>
                <a:ea typeface="Arial"/>
                <a:cs typeface="Arial"/>
                <a:sym typeface="Arial"/>
              </a:defRPr>
            </a:lvl6pPr>
            <a:lvl7pPr indent="-309181" lvl="6" marL="3200400" marR="0" rtl="0" algn="l">
              <a:spcBef>
                <a:spcPts val="254"/>
              </a:spcBef>
              <a:spcAft>
                <a:spcPts val="0"/>
              </a:spcAft>
              <a:buClr>
                <a:schemeClr val="dk1"/>
              </a:buClr>
              <a:buSzPts val="1269"/>
              <a:buFont typeface="Arial"/>
              <a:buChar char="»"/>
              <a:defRPr b="0" i="0" sz="1269" u="none" cap="none" strike="noStrike">
                <a:solidFill>
                  <a:schemeClr val="dk1"/>
                </a:solidFill>
                <a:latin typeface="Arial"/>
                <a:ea typeface="Arial"/>
                <a:cs typeface="Arial"/>
                <a:sym typeface="Arial"/>
              </a:defRPr>
            </a:lvl7pPr>
            <a:lvl8pPr indent="-309181" lvl="7" marL="3657600" marR="0" rtl="0" algn="l">
              <a:spcBef>
                <a:spcPts val="254"/>
              </a:spcBef>
              <a:spcAft>
                <a:spcPts val="0"/>
              </a:spcAft>
              <a:buClr>
                <a:schemeClr val="dk1"/>
              </a:buClr>
              <a:buSzPts val="1269"/>
              <a:buFont typeface="Arial"/>
              <a:buChar char="»"/>
              <a:defRPr b="0" i="0" sz="1269" u="none" cap="none" strike="noStrike">
                <a:solidFill>
                  <a:schemeClr val="dk1"/>
                </a:solidFill>
                <a:latin typeface="Arial"/>
                <a:ea typeface="Arial"/>
                <a:cs typeface="Arial"/>
                <a:sym typeface="Arial"/>
              </a:defRPr>
            </a:lvl8pPr>
            <a:lvl9pPr indent="-309181" lvl="8" marL="4114800" marR="0" rtl="0" algn="l">
              <a:spcBef>
                <a:spcPts val="254"/>
              </a:spcBef>
              <a:spcAft>
                <a:spcPts val="0"/>
              </a:spcAft>
              <a:buClr>
                <a:schemeClr val="dk1"/>
              </a:buClr>
              <a:buSzPts val="1269"/>
              <a:buFont typeface="Arial"/>
              <a:buChar char="»"/>
              <a:defRPr b="0" i="0" sz="1269" u="none" cap="none" strike="noStrike">
                <a:solidFill>
                  <a:schemeClr val="dk1"/>
                </a:solidFill>
                <a:latin typeface="Arial"/>
                <a:ea typeface="Arial"/>
                <a:cs typeface="Arial"/>
                <a:sym typeface="Arial"/>
              </a:defRPr>
            </a:lvl9pPr>
          </a:lstStyle>
          <a:p/>
        </p:txBody>
      </p:sp>
      <p:sp>
        <p:nvSpPr>
          <p:cNvPr id="10" name="Google Shape;10;p24"/>
          <p:cNvSpPr txBox="1"/>
          <p:nvPr>
            <p:ph idx="11" type="ftr"/>
          </p:nvPr>
        </p:nvSpPr>
        <p:spPr>
          <a:xfrm>
            <a:off x="228666" y="4787900"/>
            <a:ext cx="4114735" cy="166687"/>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chemeClr val="dk1"/>
              </a:buClr>
              <a:buSzPts val="600"/>
              <a:buFont typeface="IBM Plex Sans"/>
              <a:buNone/>
              <a:defRPr b="0" i="0" sz="600" u="none" cap="none" strike="noStrike">
                <a:solidFill>
                  <a:schemeClr val="dk1"/>
                </a:solidFill>
                <a:latin typeface="IBM Plex Sans"/>
                <a:ea typeface="IBM Plex Sans"/>
                <a:cs typeface="IBM Plex Sans"/>
                <a:sym typeface="IBM Plex Sans"/>
              </a:defRPr>
            </a:lvl1pPr>
            <a:lvl2pPr lvl="1" marR="0" rtl="0" algn="l">
              <a:spcBef>
                <a:spcPts val="0"/>
              </a:spcBef>
              <a:spcAft>
                <a:spcPts val="0"/>
              </a:spcAft>
              <a:buSzPts val="1400"/>
              <a:buNone/>
              <a:defRPr b="0" i="0" sz="1350" u="none" cap="none" strike="noStrike">
                <a:solidFill>
                  <a:schemeClr val="lt1"/>
                </a:solidFill>
                <a:latin typeface="IBM Plex Sans"/>
                <a:ea typeface="IBM Plex Sans"/>
                <a:cs typeface="IBM Plex Sans"/>
                <a:sym typeface="IBM Plex Sans"/>
              </a:defRPr>
            </a:lvl2pPr>
            <a:lvl3pPr lvl="2" marR="0" rtl="0" algn="l">
              <a:spcBef>
                <a:spcPts val="0"/>
              </a:spcBef>
              <a:spcAft>
                <a:spcPts val="0"/>
              </a:spcAft>
              <a:buSzPts val="1400"/>
              <a:buNone/>
              <a:defRPr b="0" i="0" sz="1350" u="none" cap="none" strike="noStrike">
                <a:solidFill>
                  <a:schemeClr val="lt1"/>
                </a:solidFill>
                <a:latin typeface="IBM Plex Sans"/>
                <a:ea typeface="IBM Plex Sans"/>
                <a:cs typeface="IBM Plex Sans"/>
                <a:sym typeface="IBM Plex Sans"/>
              </a:defRPr>
            </a:lvl3pPr>
            <a:lvl4pPr lvl="3" marR="0" rtl="0" algn="l">
              <a:spcBef>
                <a:spcPts val="0"/>
              </a:spcBef>
              <a:spcAft>
                <a:spcPts val="0"/>
              </a:spcAft>
              <a:buSzPts val="1400"/>
              <a:buNone/>
              <a:defRPr b="0" i="0" sz="1350" u="none" cap="none" strike="noStrike">
                <a:solidFill>
                  <a:schemeClr val="lt1"/>
                </a:solidFill>
                <a:latin typeface="IBM Plex Sans"/>
                <a:ea typeface="IBM Plex Sans"/>
                <a:cs typeface="IBM Plex Sans"/>
                <a:sym typeface="IBM Plex Sans"/>
              </a:defRPr>
            </a:lvl4pPr>
            <a:lvl5pPr lvl="4" marR="0" rtl="0" algn="l">
              <a:spcBef>
                <a:spcPts val="0"/>
              </a:spcBef>
              <a:spcAft>
                <a:spcPts val="0"/>
              </a:spcAft>
              <a:buSzPts val="1400"/>
              <a:buNone/>
              <a:defRPr b="0" i="0" sz="1350" u="none" cap="none" strike="noStrike">
                <a:solidFill>
                  <a:schemeClr val="lt1"/>
                </a:solidFill>
                <a:latin typeface="IBM Plex Sans"/>
                <a:ea typeface="IBM Plex Sans"/>
                <a:cs typeface="IBM Plex Sans"/>
                <a:sym typeface="IBM Plex Sans"/>
              </a:defRPr>
            </a:lvl5pPr>
            <a:lvl6pPr lvl="5" marR="0" rtl="0" algn="l">
              <a:spcBef>
                <a:spcPts val="0"/>
              </a:spcBef>
              <a:spcAft>
                <a:spcPts val="0"/>
              </a:spcAft>
              <a:buSzPts val="1400"/>
              <a:buNone/>
              <a:defRPr b="0" i="0" sz="1350" u="none" cap="none" strike="noStrike">
                <a:solidFill>
                  <a:schemeClr val="lt1"/>
                </a:solidFill>
                <a:latin typeface="IBM Plex Sans"/>
                <a:ea typeface="IBM Plex Sans"/>
                <a:cs typeface="IBM Plex Sans"/>
                <a:sym typeface="IBM Plex Sans"/>
              </a:defRPr>
            </a:lvl6pPr>
            <a:lvl7pPr lvl="6" marR="0" rtl="0" algn="l">
              <a:spcBef>
                <a:spcPts val="0"/>
              </a:spcBef>
              <a:spcAft>
                <a:spcPts val="0"/>
              </a:spcAft>
              <a:buSzPts val="1400"/>
              <a:buNone/>
              <a:defRPr b="0" i="0" sz="1350" u="none" cap="none" strike="noStrike">
                <a:solidFill>
                  <a:schemeClr val="lt1"/>
                </a:solidFill>
                <a:latin typeface="IBM Plex Sans"/>
                <a:ea typeface="IBM Plex Sans"/>
                <a:cs typeface="IBM Plex Sans"/>
                <a:sym typeface="IBM Plex Sans"/>
              </a:defRPr>
            </a:lvl7pPr>
            <a:lvl8pPr lvl="7" marR="0" rtl="0" algn="l">
              <a:spcBef>
                <a:spcPts val="0"/>
              </a:spcBef>
              <a:spcAft>
                <a:spcPts val="0"/>
              </a:spcAft>
              <a:buSzPts val="1400"/>
              <a:buNone/>
              <a:defRPr b="0" i="0" sz="1350" u="none" cap="none" strike="noStrike">
                <a:solidFill>
                  <a:schemeClr val="lt1"/>
                </a:solidFill>
                <a:latin typeface="IBM Plex Sans"/>
                <a:ea typeface="IBM Plex Sans"/>
                <a:cs typeface="IBM Plex Sans"/>
                <a:sym typeface="IBM Plex Sans"/>
              </a:defRPr>
            </a:lvl8pPr>
            <a:lvl9pPr lvl="8" marR="0" rtl="0" algn="l">
              <a:spcBef>
                <a:spcPts val="0"/>
              </a:spcBef>
              <a:spcAft>
                <a:spcPts val="0"/>
              </a:spcAft>
              <a:buSzPts val="1400"/>
              <a:buNone/>
              <a:defRPr b="0" i="0" sz="1350" u="none" cap="none" strike="noStrike">
                <a:solidFill>
                  <a:schemeClr val="lt1"/>
                </a:solidFill>
                <a:latin typeface="IBM Plex Sans"/>
                <a:ea typeface="IBM Plex Sans"/>
                <a:cs typeface="IBM Plex Sans"/>
                <a:sym typeface="IBM Plex Sans"/>
              </a:defRPr>
            </a:lvl9pPr>
          </a:lstStyle>
          <a:p/>
        </p:txBody>
      </p:sp>
      <p:sp>
        <p:nvSpPr>
          <p:cNvPr id="11" name="Google Shape;11;p24"/>
          <p:cNvSpPr txBox="1"/>
          <p:nvPr>
            <p:ph idx="12" type="sldNum"/>
          </p:nvPr>
        </p:nvSpPr>
        <p:spPr>
          <a:xfrm>
            <a:off x="7086601" y="4787900"/>
            <a:ext cx="1828732" cy="166687"/>
          </a:xfrm>
          <a:prstGeom prst="rect">
            <a:avLst/>
          </a:prstGeom>
          <a:noFill/>
          <a:ln>
            <a:noFill/>
          </a:ln>
        </p:spPr>
        <p:txBody>
          <a:bodyPr anchorCtr="0" anchor="ctr" bIns="0" lIns="0" spcFirstLastPara="1" rIns="0" wrap="square" tIns="0">
            <a:noAutofit/>
          </a:bodyPr>
          <a:lstStyle>
            <a:lvl1pPr indent="0" lvl="0" marL="0" marR="0" rtl="0" algn="r">
              <a:spcBef>
                <a:spcPts val="0"/>
              </a:spcBef>
              <a:buNone/>
              <a:defRPr b="0" i="0" sz="600" u="none" cap="none" strike="noStrike">
                <a:solidFill>
                  <a:schemeClr val="dk1"/>
                </a:solidFill>
                <a:latin typeface="IBM Plex Sans"/>
                <a:ea typeface="IBM Plex Sans"/>
                <a:cs typeface="IBM Plex Sans"/>
                <a:sym typeface="IBM Plex Sans"/>
              </a:defRPr>
            </a:lvl1pPr>
            <a:lvl2pPr indent="0" lvl="1" marL="0" marR="0" rtl="0" algn="r">
              <a:spcBef>
                <a:spcPts val="0"/>
              </a:spcBef>
              <a:buNone/>
              <a:defRPr b="0" i="0" sz="600" u="none" cap="none" strike="noStrike">
                <a:solidFill>
                  <a:schemeClr val="dk1"/>
                </a:solidFill>
                <a:latin typeface="IBM Plex Sans"/>
                <a:ea typeface="IBM Plex Sans"/>
                <a:cs typeface="IBM Plex Sans"/>
                <a:sym typeface="IBM Plex Sans"/>
              </a:defRPr>
            </a:lvl2pPr>
            <a:lvl3pPr indent="0" lvl="2" marL="0" marR="0" rtl="0" algn="r">
              <a:spcBef>
                <a:spcPts val="0"/>
              </a:spcBef>
              <a:buNone/>
              <a:defRPr b="0" i="0" sz="600" u="none" cap="none" strike="noStrike">
                <a:solidFill>
                  <a:schemeClr val="dk1"/>
                </a:solidFill>
                <a:latin typeface="IBM Plex Sans"/>
                <a:ea typeface="IBM Plex Sans"/>
                <a:cs typeface="IBM Plex Sans"/>
                <a:sym typeface="IBM Plex Sans"/>
              </a:defRPr>
            </a:lvl3pPr>
            <a:lvl4pPr indent="0" lvl="3" marL="0" marR="0" rtl="0" algn="r">
              <a:spcBef>
                <a:spcPts val="0"/>
              </a:spcBef>
              <a:buNone/>
              <a:defRPr b="0" i="0" sz="600" u="none" cap="none" strike="noStrike">
                <a:solidFill>
                  <a:schemeClr val="dk1"/>
                </a:solidFill>
                <a:latin typeface="IBM Plex Sans"/>
                <a:ea typeface="IBM Plex Sans"/>
                <a:cs typeface="IBM Plex Sans"/>
                <a:sym typeface="IBM Plex Sans"/>
              </a:defRPr>
            </a:lvl4pPr>
            <a:lvl5pPr indent="0" lvl="4" marL="0" marR="0" rtl="0" algn="r">
              <a:spcBef>
                <a:spcPts val="0"/>
              </a:spcBef>
              <a:buNone/>
              <a:defRPr b="0" i="0" sz="600" u="none" cap="none" strike="noStrike">
                <a:solidFill>
                  <a:schemeClr val="dk1"/>
                </a:solidFill>
                <a:latin typeface="IBM Plex Sans"/>
                <a:ea typeface="IBM Plex Sans"/>
                <a:cs typeface="IBM Plex Sans"/>
                <a:sym typeface="IBM Plex Sans"/>
              </a:defRPr>
            </a:lvl5pPr>
            <a:lvl6pPr indent="0" lvl="5" marL="0" marR="0" rtl="0" algn="r">
              <a:spcBef>
                <a:spcPts val="0"/>
              </a:spcBef>
              <a:buNone/>
              <a:defRPr b="0" i="0" sz="600" u="none" cap="none" strike="noStrike">
                <a:solidFill>
                  <a:schemeClr val="dk1"/>
                </a:solidFill>
                <a:latin typeface="IBM Plex Sans"/>
                <a:ea typeface="IBM Plex Sans"/>
                <a:cs typeface="IBM Plex Sans"/>
                <a:sym typeface="IBM Plex Sans"/>
              </a:defRPr>
            </a:lvl6pPr>
            <a:lvl7pPr indent="0" lvl="6" marL="0" marR="0" rtl="0" algn="r">
              <a:spcBef>
                <a:spcPts val="0"/>
              </a:spcBef>
              <a:buNone/>
              <a:defRPr b="0" i="0" sz="600" u="none" cap="none" strike="noStrike">
                <a:solidFill>
                  <a:schemeClr val="dk1"/>
                </a:solidFill>
                <a:latin typeface="IBM Plex Sans"/>
                <a:ea typeface="IBM Plex Sans"/>
                <a:cs typeface="IBM Plex Sans"/>
                <a:sym typeface="IBM Plex Sans"/>
              </a:defRPr>
            </a:lvl7pPr>
            <a:lvl8pPr indent="0" lvl="7" marL="0" marR="0" rtl="0" algn="r">
              <a:spcBef>
                <a:spcPts val="0"/>
              </a:spcBef>
              <a:buNone/>
              <a:defRPr b="0" i="0" sz="600" u="none" cap="none" strike="noStrike">
                <a:solidFill>
                  <a:schemeClr val="dk1"/>
                </a:solidFill>
                <a:latin typeface="IBM Plex Sans"/>
                <a:ea typeface="IBM Plex Sans"/>
                <a:cs typeface="IBM Plex Sans"/>
                <a:sym typeface="IBM Plex Sans"/>
              </a:defRPr>
            </a:lvl8pPr>
            <a:lvl9pPr indent="0" lvl="8" marL="0" marR="0" rtl="0" algn="r">
              <a:spcBef>
                <a:spcPts val="0"/>
              </a:spcBef>
              <a:buNone/>
              <a:defRPr b="0" i="0" sz="600" u="none" cap="none" strike="noStrike">
                <a:solidFill>
                  <a:schemeClr val="dk1"/>
                </a:solidFill>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US"/>
              <a:t>‹#›</a:t>
            </a:fld>
            <a:endParaRPr/>
          </a:p>
        </p:txBody>
      </p:sp>
      <p:grpSp>
        <p:nvGrpSpPr>
          <p:cNvPr descr="Outside edge tick marks for alignment" id="12" name="Google Shape;12;p24"/>
          <p:cNvGrpSpPr/>
          <p:nvPr/>
        </p:nvGrpSpPr>
        <p:grpSpPr>
          <a:xfrm>
            <a:off x="-110110" y="-110490"/>
            <a:ext cx="9364220" cy="5364480"/>
            <a:chOff x="-109730" y="-110490"/>
            <a:chExt cx="9364220" cy="5364480"/>
          </a:xfrm>
        </p:grpSpPr>
        <p:grpSp>
          <p:nvGrpSpPr>
            <p:cNvPr id="13" name="Google Shape;13;p24"/>
            <p:cNvGrpSpPr/>
            <p:nvPr/>
          </p:nvGrpSpPr>
          <p:grpSpPr>
            <a:xfrm>
              <a:off x="228600" y="-110490"/>
              <a:ext cx="8686732" cy="91440"/>
              <a:chOff x="228600" y="-152400"/>
              <a:chExt cx="8686732" cy="152400"/>
            </a:xfrm>
          </p:grpSpPr>
          <p:cxnSp>
            <p:nvCxnSpPr>
              <p:cNvPr id="14" name="Google Shape;14;p24"/>
              <p:cNvCxnSpPr/>
              <p:nvPr/>
            </p:nvCxnSpPr>
            <p:spPr>
              <a:xfrm rot="-5400000">
                <a:off x="152400" y="-76200"/>
                <a:ext cx="152400" cy="0"/>
              </a:xfrm>
              <a:prstGeom prst="straightConnector1">
                <a:avLst/>
              </a:prstGeom>
              <a:noFill/>
              <a:ln cap="flat" cmpd="sng" w="9525">
                <a:solidFill>
                  <a:srgbClr val="BEBEBE"/>
                </a:solidFill>
                <a:prstDash val="solid"/>
                <a:round/>
                <a:headEnd len="sm" w="sm" type="none"/>
                <a:tailEnd len="sm" w="sm" type="none"/>
              </a:ln>
            </p:spPr>
          </p:cxnSp>
          <p:cxnSp>
            <p:nvCxnSpPr>
              <p:cNvPr id="15" name="Google Shape;15;p24"/>
              <p:cNvCxnSpPr/>
              <p:nvPr/>
            </p:nvCxnSpPr>
            <p:spPr>
              <a:xfrm rot="-5400000">
                <a:off x="1981200" y="-76200"/>
                <a:ext cx="152400" cy="0"/>
              </a:xfrm>
              <a:prstGeom prst="straightConnector1">
                <a:avLst/>
              </a:prstGeom>
              <a:noFill/>
              <a:ln cap="flat" cmpd="sng" w="9525">
                <a:solidFill>
                  <a:srgbClr val="BEBEBE"/>
                </a:solidFill>
                <a:prstDash val="solid"/>
                <a:round/>
                <a:headEnd len="sm" w="sm" type="none"/>
                <a:tailEnd len="sm" w="sm" type="none"/>
              </a:ln>
            </p:spPr>
          </p:cxnSp>
          <p:cxnSp>
            <p:nvCxnSpPr>
              <p:cNvPr id="16" name="Google Shape;16;p24"/>
              <p:cNvCxnSpPr/>
              <p:nvPr/>
            </p:nvCxnSpPr>
            <p:spPr>
              <a:xfrm rot="-5400000">
                <a:off x="2209800" y="-76200"/>
                <a:ext cx="152400" cy="0"/>
              </a:xfrm>
              <a:prstGeom prst="straightConnector1">
                <a:avLst/>
              </a:prstGeom>
              <a:noFill/>
              <a:ln cap="flat" cmpd="sng" w="9525">
                <a:solidFill>
                  <a:srgbClr val="BEBEBE"/>
                </a:solidFill>
                <a:prstDash val="solid"/>
                <a:round/>
                <a:headEnd len="sm" w="sm" type="none"/>
                <a:tailEnd len="sm" w="sm" type="none"/>
              </a:ln>
            </p:spPr>
          </p:cxnSp>
          <p:cxnSp>
            <p:nvCxnSpPr>
              <p:cNvPr id="17" name="Google Shape;17;p24"/>
              <p:cNvCxnSpPr/>
              <p:nvPr/>
            </p:nvCxnSpPr>
            <p:spPr>
              <a:xfrm rot="-5400000">
                <a:off x="2438400" y="-76200"/>
                <a:ext cx="152400" cy="0"/>
              </a:xfrm>
              <a:prstGeom prst="straightConnector1">
                <a:avLst/>
              </a:prstGeom>
              <a:noFill/>
              <a:ln cap="flat" cmpd="sng" w="9525">
                <a:solidFill>
                  <a:srgbClr val="BEBEBE"/>
                </a:solidFill>
                <a:prstDash val="solid"/>
                <a:round/>
                <a:headEnd len="sm" w="sm" type="none"/>
                <a:tailEnd len="sm" w="sm" type="none"/>
              </a:ln>
            </p:spPr>
          </p:cxnSp>
          <p:cxnSp>
            <p:nvCxnSpPr>
              <p:cNvPr id="18" name="Google Shape;18;p24"/>
              <p:cNvCxnSpPr/>
              <p:nvPr/>
            </p:nvCxnSpPr>
            <p:spPr>
              <a:xfrm rot="-5400000">
                <a:off x="4267200" y="-76200"/>
                <a:ext cx="152400" cy="0"/>
              </a:xfrm>
              <a:prstGeom prst="straightConnector1">
                <a:avLst/>
              </a:prstGeom>
              <a:noFill/>
              <a:ln cap="flat" cmpd="sng" w="9525">
                <a:solidFill>
                  <a:srgbClr val="BEBEBE"/>
                </a:solidFill>
                <a:prstDash val="solid"/>
                <a:round/>
                <a:headEnd len="sm" w="sm" type="none"/>
                <a:tailEnd len="sm" w="sm" type="none"/>
              </a:ln>
            </p:spPr>
          </p:cxnSp>
          <p:cxnSp>
            <p:nvCxnSpPr>
              <p:cNvPr id="19" name="Google Shape;19;p24"/>
              <p:cNvCxnSpPr/>
              <p:nvPr/>
            </p:nvCxnSpPr>
            <p:spPr>
              <a:xfrm rot="-5400000">
                <a:off x="4495800" y="-76200"/>
                <a:ext cx="152400" cy="0"/>
              </a:xfrm>
              <a:prstGeom prst="straightConnector1">
                <a:avLst/>
              </a:prstGeom>
              <a:noFill/>
              <a:ln cap="flat" cmpd="sng" w="9525">
                <a:solidFill>
                  <a:srgbClr val="BEBEBE"/>
                </a:solidFill>
                <a:prstDash val="solid"/>
                <a:round/>
                <a:headEnd len="sm" w="sm" type="none"/>
                <a:tailEnd len="sm" w="sm" type="none"/>
              </a:ln>
            </p:spPr>
          </p:cxnSp>
          <p:cxnSp>
            <p:nvCxnSpPr>
              <p:cNvPr id="20" name="Google Shape;20;p24"/>
              <p:cNvCxnSpPr/>
              <p:nvPr/>
            </p:nvCxnSpPr>
            <p:spPr>
              <a:xfrm rot="-5400000">
                <a:off x="4724400" y="-76200"/>
                <a:ext cx="152400" cy="0"/>
              </a:xfrm>
              <a:prstGeom prst="straightConnector1">
                <a:avLst/>
              </a:prstGeom>
              <a:noFill/>
              <a:ln cap="flat" cmpd="sng" w="9525">
                <a:solidFill>
                  <a:srgbClr val="BEBEBE"/>
                </a:solidFill>
                <a:prstDash val="solid"/>
                <a:round/>
                <a:headEnd len="sm" w="sm" type="none"/>
                <a:tailEnd len="sm" w="sm" type="none"/>
              </a:ln>
            </p:spPr>
          </p:cxnSp>
          <p:cxnSp>
            <p:nvCxnSpPr>
              <p:cNvPr id="21" name="Google Shape;21;p24"/>
              <p:cNvCxnSpPr/>
              <p:nvPr/>
            </p:nvCxnSpPr>
            <p:spPr>
              <a:xfrm rot="-5400000">
                <a:off x="6553200" y="-76200"/>
                <a:ext cx="152400" cy="0"/>
              </a:xfrm>
              <a:prstGeom prst="straightConnector1">
                <a:avLst/>
              </a:prstGeom>
              <a:noFill/>
              <a:ln cap="flat" cmpd="sng" w="9525">
                <a:solidFill>
                  <a:srgbClr val="BEBEBE"/>
                </a:solidFill>
                <a:prstDash val="solid"/>
                <a:round/>
                <a:headEnd len="sm" w="sm" type="none"/>
                <a:tailEnd len="sm" w="sm" type="none"/>
              </a:ln>
            </p:spPr>
          </p:cxnSp>
          <p:cxnSp>
            <p:nvCxnSpPr>
              <p:cNvPr id="22" name="Google Shape;22;p24"/>
              <p:cNvCxnSpPr/>
              <p:nvPr/>
            </p:nvCxnSpPr>
            <p:spPr>
              <a:xfrm rot="-5400000">
                <a:off x="6781800" y="-76200"/>
                <a:ext cx="152400" cy="0"/>
              </a:xfrm>
              <a:prstGeom prst="straightConnector1">
                <a:avLst/>
              </a:prstGeom>
              <a:noFill/>
              <a:ln cap="flat" cmpd="sng" w="9525">
                <a:solidFill>
                  <a:srgbClr val="BEBEBE"/>
                </a:solidFill>
                <a:prstDash val="solid"/>
                <a:round/>
                <a:headEnd len="sm" w="sm" type="none"/>
                <a:tailEnd len="sm" w="sm" type="none"/>
              </a:ln>
            </p:spPr>
          </p:cxnSp>
          <p:cxnSp>
            <p:nvCxnSpPr>
              <p:cNvPr id="23" name="Google Shape;23;p24"/>
              <p:cNvCxnSpPr/>
              <p:nvPr/>
            </p:nvCxnSpPr>
            <p:spPr>
              <a:xfrm rot="-5400000">
                <a:off x="7010400" y="-76200"/>
                <a:ext cx="152400" cy="0"/>
              </a:xfrm>
              <a:prstGeom prst="straightConnector1">
                <a:avLst/>
              </a:prstGeom>
              <a:noFill/>
              <a:ln cap="flat" cmpd="sng" w="9525">
                <a:solidFill>
                  <a:srgbClr val="BEBEBE"/>
                </a:solidFill>
                <a:prstDash val="solid"/>
                <a:round/>
                <a:headEnd len="sm" w="sm" type="none"/>
                <a:tailEnd len="sm" w="sm" type="none"/>
              </a:ln>
            </p:spPr>
          </p:cxnSp>
          <p:cxnSp>
            <p:nvCxnSpPr>
              <p:cNvPr id="24" name="Google Shape;24;p24"/>
              <p:cNvCxnSpPr/>
              <p:nvPr/>
            </p:nvCxnSpPr>
            <p:spPr>
              <a:xfrm rot="-5400000">
                <a:off x="8839132" y="-76200"/>
                <a:ext cx="152400" cy="0"/>
              </a:xfrm>
              <a:prstGeom prst="straightConnector1">
                <a:avLst/>
              </a:prstGeom>
              <a:noFill/>
              <a:ln cap="flat" cmpd="sng" w="9525">
                <a:solidFill>
                  <a:srgbClr val="BEBEBE"/>
                </a:solidFill>
                <a:prstDash val="solid"/>
                <a:round/>
                <a:headEnd len="sm" w="sm" type="none"/>
                <a:tailEnd len="sm" w="sm" type="none"/>
              </a:ln>
            </p:spPr>
          </p:cxnSp>
        </p:grpSp>
        <p:grpSp>
          <p:nvGrpSpPr>
            <p:cNvPr id="25" name="Google Shape;25;p24"/>
            <p:cNvGrpSpPr/>
            <p:nvPr/>
          </p:nvGrpSpPr>
          <p:grpSpPr>
            <a:xfrm>
              <a:off x="228600" y="5162550"/>
              <a:ext cx="8686732" cy="91440"/>
              <a:chOff x="228600" y="5143500"/>
              <a:chExt cx="8686732" cy="152400"/>
            </a:xfrm>
          </p:grpSpPr>
          <p:cxnSp>
            <p:nvCxnSpPr>
              <p:cNvPr id="26" name="Google Shape;26;p24"/>
              <p:cNvCxnSpPr/>
              <p:nvPr/>
            </p:nvCxnSpPr>
            <p:spPr>
              <a:xfrm rot="-5400000">
                <a:off x="152400" y="5219700"/>
                <a:ext cx="152400" cy="0"/>
              </a:xfrm>
              <a:prstGeom prst="straightConnector1">
                <a:avLst/>
              </a:prstGeom>
              <a:noFill/>
              <a:ln cap="flat" cmpd="sng" w="9525">
                <a:solidFill>
                  <a:srgbClr val="BEBEBE"/>
                </a:solidFill>
                <a:prstDash val="solid"/>
                <a:round/>
                <a:headEnd len="sm" w="sm" type="none"/>
                <a:tailEnd len="sm" w="sm" type="none"/>
              </a:ln>
            </p:spPr>
          </p:cxnSp>
          <p:cxnSp>
            <p:nvCxnSpPr>
              <p:cNvPr id="27" name="Google Shape;27;p24"/>
              <p:cNvCxnSpPr/>
              <p:nvPr/>
            </p:nvCxnSpPr>
            <p:spPr>
              <a:xfrm rot="-5400000">
                <a:off x="1981200" y="5219700"/>
                <a:ext cx="152400" cy="0"/>
              </a:xfrm>
              <a:prstGeom prst="straightConnector1">
                <a:avLst/>
              </a:prstGeom>
              <a:noFill/>
              <a:ln cap="flat" cmpd="sng" w="9525">
                <a:solidFill>
                  <a:srgbClr val="BEBEBE"/>
                </a:solidFill>
                <a:prstDash val="solid"/>
                <a:round/>
                <a:headEnd len="sm" w="sm" type="none"/>
                <a:tailEnd len="sm" w="sm" type="none"/>
              </a:ln>
            </p:spPr>
          </p:cxnSp>
          <p:cxnSp>
            <p:nvCxnSpPr>
              <p:cNvPr id="28" name="Google Shape;28;p24"/>
              <p:cNvCxnSpPr/>
              <p:nvPr/>
            </p:nvCxnSpPr>
            <p:spPr>
              <a:xfrm rot="-5400000">
                <a:off x="2209800" y="5219700"/>
                <a:ext cx="152400" cy="0"/>
              </a:xfrm>
              <a:prstGeom prst="straightConnector1">
                <a:avLst/>
              </a:prstGeom>
              <a:noFill/>
              <a:ln cap="flat" cmpd="sng" w="9525">
                <a:solidFill>
                  <a:srgbClr val="BEBEBE"/>
                </a:solidFill>
                <a:prstDash val="solid"/>
                <a:round/>
                <a:headEnd len="sm" w="sm" type="none"/>
                <a:tailEnd len="sm" w="sm" type="none"/>
              </a:ln>
            </p:spPr>
          </p:cxnSp>
          <p:cxnSp>
            <p:nvCxnSpPr>
              <p:cNvPr id="29" name="Google Shape;29;p24"/>
              <p:cNvCxnSpPr/>
              <p:nvPr/>
            </p:nvCxnSpPr>
            <p:spPr>
              <a:xfrm rot="-5400000">
                <a:off x="2438400" y="5219700"/>
                <a:ext cx="152400" cy="0"/>
              </a:xfrm>
              <a:prstGeom prst="straightConnector1">
                <a:avLst/>
              </a:prstGeom>
              <a:noFill/>
              <a:ln cap="flat" cmpd="sng" w="9525">
                <a:solidFill>
                  <a:srgbClr val="BEBEBE"/>
                </a:solidFill>
                <a:prstDash val="solid"/>
                <a:round/>
                <a:headEnd len="sm" w="sm" type="none"/>
                <a:tailEnd len="sm" w="sm" type="none"/>
              </a:ln>
            </p:spPr>
          </p:cxnSp>
          <p:cxnSp>
            <p:nvCxnSpPr>
              <p:cNvPr id="30" name="Google Shape;30;p24"/>
              <p:cNvCxnSpPr/>
              <p:nvPr/>
            </p:nvCxnSpPr>
            <p:spPr>
              <a:xfrm rot="-5400000">
                <a:off x="4267200" y="5219700"/>
                <a:ext cx="152400" cy="0"/>
              </a:xfrm>
              <a:prstGeom prst="straightConnector1">
                <a:avLst/>
              </a:prstGeom>
              <a:noFill/>
              <a:ln cap="flat" cmpd="sng" w="9525">
                <a:solidFill>
                  <a:srgbClr val="BEBEBE"/>
                </a:solidFill>
                <a:prstDash val="solid"/>
                <a:round/>
                <a:headEnd len="sm" w="sm" type="none"/>
                <a:tailEnd len="sm" w="sm" type="none"/>
              </a:ln>
            </p:spPr>
          </p:cxnSp>
          <p:cxnSp>
            <p:nvCxnSpPr>
              <p:cNvPr id="31" name="Google Shape;31;p24"/>
              <p:cNvCxnSpPr/>
              <p:nvPr/>
            </p:nvCxnSpPr>
            <p:spPr>
              <a:xfrm rot="-5400000">
                <a:off x="4495800" y="5219700"/>
                <a:ext cx="152400" cy="0"/>
              </a:xfrm>
              <a:prstGeom prst="straightConnector1">
                <a:avLst/>
              </a:prstGeom>
              <a:noFill/>
              <a:ln cap="flat" cmpd="sng" w="9525">
                <a:solidFill>
                  <a:srgbClr val="BEBEBE"/>
                </a:solidFill>
                <a:prstDash val="solid"/>
                <a:round/>
                <a:headEnd len="sm" w="sm" type="none"/>
                <a:tailEnd len="sm" w="sm" type="none"/>
              </a:ln>
            </p:spPr>
          </p:cxnSp>
          <p:cxnSp>
            <p:nvCxnSpPr>
              <p:cNvPr id="32" name="Google Shape;32;p24"/>
              <p:cNvCxnSpPr/>
              <p:nvPr/>
            </p:nvCxnSpPr>
            <p:spPr>
              <a:xfrm rot="-5400000">
                <a:off x="4724400" y="5219700"/>
                <a:ext cx="152400" cy="0"/>
              </a:xfrm>
              <a:prstGeom prst="straightConnector1">
                <a:avLst/>
              </a:prstGeom>
              <a:noFill/>
              <a:ln cap="flat" cmpd="sng" w="9525">
                <a:solidFill>
                  <a:srgbClr val="BEBEBE"/>
                </a:solidFill>
                <a:prstDash val="solid"/>
                <a:round/>
                <a:headEnd len="sm" w="sm" type="none"/>
                <a:tailEnd len="sm" w="sm" type="none"/>
              </a:ln>
            </p:spPr>
          </p:cxnSp>
          <p:cxnSp>
            <p:nvCxnSpPr>
              <p:cNvPr id="33" name="Google Shape;33;p24"/>
              <p:cNvCxnSpPr/>
              <p:nvPr/>
            </p:nvCxnSpPr>
            <p:spPr>
              <a:xfrm rot="-5400000">
                <a:off x="6553200" y="5219700"/>
                <a:ext cx="152400" cy="0"/>
              </a:xfrm>
              <a:prstGeom prst="straightConnector1">
                <a:avLst/>
              </a:prstGeom>
              <a:noFill/>
              <a:ln cap="flat" cmpd="sng" w="9525">
                <a:solidFill>
                  <a:srgbClr val="BEBEBE"/>
                </a:solidFill>
                <a:prstDash val="solid"/>
                <a:round/>
                <a:headEnd len="sm" w="sm" type="none"/>
                <a:tailEnd len="sm" w="sm" type="none"/>
              </a:ln>
            </p:spPr>
          </p:cxnSp>
          <p:cxnSp>
            <p:nvCxnSpPr>
              <p:cNvPr id="34" name="Google Shape;34;p24"/>
              <p:cNvCxnSpPr/>
              <p:nvPr/>
            </p:nvCxnSpPr>
            <p:spPr>
              <a:xfrm rot="-5400000">
                <a:off x="6781800" y="5219700"/>
                <a:ext cx="152400" cy="0"/>
              </a:xfrm>
              <a:prstGeom prst="straightConnector1">
                <a:avLst/>
              </a:prstGeom>
              <a:noFill/>
              <a:ln cap="flat" cmpd="sng" w="9525">
                <a:solidFill>
                  <a:srgbClr val="BEBEBE"/>
                </a:solidFill>
                <a:prstDash val="solid"/>
                <a:round/>
                <a:headEnd len="sm" w="sm" type="none"/>
                <a:tailEnd len="sm" w="sm" type="none"/>
              </a:ln>
            </p:spPr>
          </p:cxnSp>
          <p:cxnSp>
            <p:nvCxnSpPr>
              <p:cNvPr id="35" name="Google Shape;35;p24"/>
              <p:cNvCxnSpPr/>
              <p:nvPr/>
            </p:nvCxnSpPr>
            <p:spPr>
              <a:xfrm rot="-5400000">
                <a:off x="7010400" y="5219700"/>
                <a:ext cx="152400" cy="0"/>
              </a:xfrm>
              <a:prstGeom prst="straightConnector1">
                <a:avLst/>
              </a:prstGeom>
              <a:noFill/>
              <a:ln cap="flat" cmpd="sng" w="9525">
                <a:solidFill>
                  <a:srgbClr val="BEBEBE"/>
                </a:solidFill>
                <a:prstDash val="solid"/>
                <a:round/>
                <a:headEnd len="sm" w="sm" type="none"/>
                <a:tailEnd len="sm" w="sm" type="none"/>
              </a:ln>
            </p:spPr>
          </p:cxnSp>
          <p:cxnSp>
            <p:nvCxnSpPr>
              <p:cNvPr id="36" name="Google Shape;36;p24"/>
              <p:cNvCxnSpPr/>
              <p:nvPr/>
            </p:nvCxnSpPr>
            <p:spPr>
              <a:xfrm rot="-5400000">
                <a:off x="8839132" y="5219700"/>
                <a:ext cx="152400" cy="0"/>
              </a:xfrm>
              <a:prstGeom prst="straightConnector1">
                <a:avLst/>
              </a:prstGeom>
              <a:noFill/>
              <a:ln cap="flat" cmpd="sng" w="9525">
                <a:solidFill>
                  <a:srgbClr val="BEBEBE"/>
                </a:solidFill>
                <a:prstDash val="solid"/>
                <a:round/>
                <a:headEnd len="sm" w="sm" type="none"/>
                <a:tailEnd len="sm" w="sm" type="none"/>
              </a:ln>
            </p:spPr>
          </p:cxnSp>
        </p:grpSp>
        <p:grpSp>
          <p:nvGrpSpPr>
            <p:cNvPr id="37" name="Google Shape;37;p24"/>
            <p:cNvGrpSpPr/>
            <p:nvPr/>
          </p:nvGrpSpPr>
          <p:grpSpPr>
            <a:xfrm>
              <a:off x="-109730" y="237744"/>
              <a:ext cx="91440" cy="4664456"/>
              <a:chOff x="-109730" y="237744"/>
              <a:chExt cx="91440" cy="4664456"/>
            </a:xfrm>
          </p:grpSpPr>
          <p:cxnSp>
            <p:nvCxnSpPr>
              <p:cNvPr id="38" name="Google Shape;38;p24"/>
              <p:cNvCxnSpPr/>
              <p:nvPr/>
            </p:nvCxnSpPr>
            <p:spPr>
              <a:xfrm rot="10800000">
                <a:off x="-109730" y="653796"/>
                <a:ext cx="91440" cy="0"/>
              </a:xfrm>
              <a:prstGeom prst="straightConnector1">
                <a:avLst/>
              </a:prstGeom>
              <a:noFill/>
              <a:ln cap="flat" cmpd="sng" w="9525">
                <a:solidFill>
                  <a:srgbClr val="BEBEBE"/>
                </a:solidFill>
                <a:prstDash val="solid"/>
                <a:round/>
                <a:headEnd len="sm" w="sm" type="none"/>
                <a:tailEnd len="sm" w="sm" type="none"/>
              </a:ln>
            </p:spPr>
          </p:cxnSp>
          <p:cxnSp>
            <p:nvCxnSpPr>
              <p:cNvPr id="39" name="Google Shape;39;p24"/>
              <p:cNvCxnSpPr/>
              <p:nvPr/>
            </p:nvCxnSpPr>
            <p:spPr>
              <a:xfrm rot="10800000">
                <a:off x="-109730" y="1289304"/>
                <a:ext cx="91440" cy="0"/>
              </a:xfrm>
              <a:prstGeom prst="straightConnector1">
                <a:avLst/>
              </a:prstGeom>
              <a:noFill/>
              <a:ln cap="flat" cmpd="sng" w="9525">
                <a:solidFill>
                  <a:srgbClr val="BEBEBE"/>
                </a:solidFill>
                <a:prstDash val="solid"/>
                <a:round/>
                <a:headEnd len="sm" w="sm" type="none"/>
                <a:tailEnd len="sm" w="sm" type="none"/>
              </a:ln>
            </p:spPr>
          </p:cxnSp>
          <p:cxnSp>
            <p:nvCxnSpPr>
              <p:cNvPr id="40" name="Google Shape;40;p24"/>
              <p:cNvCxnSpPr/>
              <p:nvPr/>
            </p:nvCxnSpPr>
            <p:spPr>
              <a:xfrm rot="10800000">
                <a:off x="-109730" y="1929384"/>
                <a:ext cx="91440" cy="0"/>
              </a:xfrm>
              <a:prstGeom prst="straightConnector1">
                <a:avLst/>
              </a:prstGeom>
              <a:noFill/>
              <a:ln cap="flat" cmpd="sng" w="9525">
                <a:solidFill>
                  <a:srgbClr val="BEBEBE"/>
                </a:solidFill>
                <a:prstDash val="solid"/>
                <a:round/>
                <a:headEnd len="sm" w="sm" type="none"/>
                <a:tailEnd len="sm" w="sm" type="none"/>
              </a:ln>
            </p:spPr>
          </p:cxnSp>
          <p:cxnSp>
            <p:nvCxnSpPr>
              <p:cNvPr id="41" name="Google Shape;41;p24"/>
              <p:cNvCxnSpPr/>
              <p:nvPr/>
            </p:nvCxnSpPr>
            <p:spPr>
              <a:xfrm rot="10800000">
                <a:off x="-109730" y="2570990"/>
                <a:ext cx="91440" cy="0"/>
              </a:xfrm>
              <a:prstGeom prst="straightConnector1">
                <a:avLst/>
              </a:prstGeom>
              <a:noFill/>
              <a:ln cap="flat" cmpd="sng" w="9525">
                <a:solidFill>
                  <a:srgbClr val="BEBEBE"/>
                </a:solidFill>
                <a:prstDash val="solid"/>
                <a:round/>
                <a:headEnd len="sm" w="sm" type="none"/>
                <a:tailEnd len="sm" w="sm" type="none"/>
              </a:ln>
            </p:spPr>
          </p:cxnSp>
          <p:cxnSp>
            <p:nvCxnSpPr>
              <p:cNvPr id="42" name="Google Shape;42;p24"/>
              <p:cNvCxnSpPr/>
              <p:nvPr/>
            </p:nvCxnSpPr>
            <p:spPr>
              <a:xfrm rot="10800000">
                <a:off x="-109730" y="3209544"/>
                <a:ext cx="91440" cy="0"/>
              </a:xfrm>
              <a:prstGeom prst="straightConnector1">
                <a:avLst/>
              </a:prstGeom>
              <a:noFill/>
              <a:ln cap="flat" cmpd="sng" w="9525">
                <a:solidFill>
                  <a:srgbClr val="BEBEBE"/>
                </a:solidFill>
                <a:prstDash val="solid"/>
                <a:round/>
                <a:headEnd len="sm" w="sm" type="none"/>
                <a:tailEnd len="sm" w="sm" type="none"/>
              </a:ln>
            </p:spPr>
          </p:cxnSp>
          <p:cxnSp>
            <p:nvCxnSpPr>
              <p:cNvPr id="43" name="Google Shape;43;p24"/>
              <p:cNvCxnSpPr/>
              <p:nvPr/>
            </p:nvCxnSpPr>
            <p:spPr>
              <a:xfrm rot="10800000">
                <a:off x="-109730" y="3849624"/>
                <a:ext cx="91440" cy="0"/>
              </a:xfrm>
              <a:prstGeom prst="straightConnector1">
                <a:avLst/>
              </a:prstGeom>
              <a:noFill/>
              <a:ln cap="flat" cmpd="sng" w="9525">
                <a:solidFill>
                  <a:srgbClr val="BEBEBE"/>
                </a:solidFill>
                <a:prstDash val="solid"/>
                <a:round/>
                <a:headEnd len="sm" w="sm" type="none"/>
                <a:tailEnd len="sm" w="sm" type="none"/>
              </a:ln>
            </p:spPr>
          </p:cxnSp>
          <p:cxnSp>
            <p:nvCxnSpPr>
              <p:cNvPr id="44" name="Google Shape;44;p24"/>
              <p:cNvCxnSpPr/>
              <p:nvPr/>
            </p:nvCxnSpPr>
            <p:spPr>
              <a:xfrm rot="10800000">
                <a:off x="-109730" y="4494276"/>
                <a:ext cx="91440" cy="0"/>
              </a:xfrm>
              <a:prstGeom prst="straightConnector1">
                <a:avLst/>
              </a:prstGeom>
              <a:noFill/>
              <a:ln cap="flat" cmpd="sng" w="9525">
                <a:solidFill>
                  <a:srgbClr val="BEBEBE"/>
                </a:solidFill>
                <a:prstDash val="solid"/>
                <a:round/>
                <a:headEnd len="sm" w="sm" type="none"/>
                <a:tailEnd len="sm" w="sm" type="none"/>
              </a:ln>
            </p:spPr>
          </p:cxnSp>
          <p:cxnSp>
            <p:nvCxnSpPr>
              <p:cNvPr id="45" name="Google Shape;45;p24"/>
              <p:cNvCxnSpPr/>
              <p:nvPr/>
            </p:nvCxnSpPr>
            <p:spPr>
              <a:xfrm rot="10800000">
                <a:off x="-109730" y="237744"/>
                <a:ext cx="91440" cy="0"/>
              </a:xfrm>
              <a:prstGeom prst="straightConnector1">
                <a:avLst/>
              </a:prstGeom>
              <a:noFill/>
              <a:ln cap="flat" cmpd="sng" w="9525">
                <a:solidFill>
                  <a:srgbClr val="BEBEBE"/>
                </a:solidFill>
                <a:prstDash val="solid"/>
                <a:round/>
                <a:headEnd len="sm" w="sm" type="none"/>
                <a:tailEnd len="sm" w="sm" type="none"/>
              </a:ln>
            </p:spPr>
          </p:cxnSp>
          <p:cxnSp>
            <p:nvCxnSpPr>
              <p:cNvPr id="46" name="Google Shape;46;p24"/>
              <p:cNvCxnSpPr/>
              <p:nvPr/>
            </p:nvCxnSpPr>
            <p:spPr>
              <a:xfrm rot="10800000">
                <a:off x="-109730" y="4902200"/>
                <a:ext cx="91440" cy="0"/>
              </a:xfrm>
              <a:prstGeom prst="straightConnector1">
                <a:avLst/>
              </a:prstGeom>
              <a:noFill/>
              <a:ln cap="flat" cmpd="sng" w="9525">
                <a:solidFill>
                  <a:srgbClr val="BEBEBE"/>
                </a:solidFill>
                <a:prstDash val="solid"/>
                <a:round/>
                <a:headEnd len="sm" w="sm" type="none"/>
                <a:tailEnd len="sm" w="sm" type="none"/>
              </a:ln>
            </p:spPr>
          </p:cxnSp>
        </p:grpSp>
        <p:grpSp>
          <p:nvGrpSpPr>
            <p:cNvPr id="47" name="Google Shape;47;p24"/>
            <p:cNvGrpSpPr/>
            <p:nvPr/>
          </p:nvGrpSpPr>
          <p:grpSpPr>
            <a:xfrm>
              <a:off x="9163050" y="237744"/>
              <a:ext cx="91440" cy="4663440"/>
              <a:chOff x="-109730" y="231394"/>
              <a:chExt cx="91440" cy="4663440"/>
            </a:xfrm>
          </p:grpSpPr>
          <p:cxnSp>
            <p:nvCxnSpPr>
              <p:cNvPr id="48" name="Google Shape;48;p24"/>
              <p:cNvCxnSpPr/>
              <p:nvPr/>
            </p:nvCxnSpPr>
            <p:spPr>
              <a:xfrm rot="10800000">
                <a:off x="-109730" y="647446"/>
                <a:ext cx="91440" cy="0"/>
              </a:xfrm>
              <a:prstGeom prst="straightConnector1">
                <a:avLst/>
              </a:prstGeom>
              <a:noFill/>
              <a:ln cap="flat" cmpd="sng" w="9525">
                <a:solidFill>
                  <a:srgbClr val="BEBEBE"/>
                </a:solidFill>
                <a:prstDash val="solid"/>
                <a:round/>
                <a:headEnd len="sm" w="sm" type="none"/>
                <a:tailEnd len="sm" w="sm" type="none"/>
              </a:ln>
            </p:spPr>
          </p:cxnSp>
          <p:cxnSp>
            <p:nvCxnSpPr>
              <p:cNvPr id="49" name="Google Shape;49;p24"/>
              <p:cNvCxnSpPr/>
              <p:nvPr/>
            </p:nvCxnSpPr>
            <p:spPr>
              <a:xfrm rot="10800000">
                <a:off x="-109730" y="1282954"/>
                <a:ext cx="91440" cy="0"/>
              </a:xfrm>
              <a:prstGeom prst="straightConnector1">
                <a:avLst/>
              </a:prstGeom>
              <a:noFill/>
              <a:ln cap="flat" cmpd="sng" w="9525">
                <a:solidFill>
                  <a:srgbClr val="BEBEBE"/>
                </a:solidFill>
                <a:prstDash val="solid"/>
                <a:round/>
                <a:headEnd len="sm" w="sm" type="none"/>
                <a:tailEnd len="sm" w="sm" type="none"/>
              </a:ln>
            </p:spPr>
          </p:cxnSp>
          <p:cxnSp>
            <p:nvCxnSpPr>
              <p:cNvPr id="50" name="Google Shape;50;p24"/>
              <p:cNvCxnSpPr/>
              <p:nvPr/>
            </p:nvCxnSpPr>
            <p:spPr>
              <a:xfrm rot="10800000">
                <a:off x="-109730" y="1923034"/>
                <a:ext cx="91440" cy="0"/>
              </a:xfrm>
              <a:prstGeom prst="straightConnector1">
                <a:avLst/>
              </a:prstGeom>
              <a:noFill/>
              <a:ln cap="flat" cmpd="sng" w="9525">
                <a:solidFill>
                  <a:srgbClr val="BEBEBE"/>
                </a:solidFill>
                <a:prstDash val="solid"/>
                <a:round/>
                <a:headEnd len="sm" w="sm" type="none"/>
                <a:tailEnd len="sm" w="sm" type="none"/>
              </a:ln>
            </p:spPr>
          </p:cxnSp>
          <p:cxnSp>
            <p:nvCxnSpPr>
              <p:cNvPr id="51" name="Google Shape;51;p24"/>
              <p:cNvCxnSpPr/>
              <p:nvPr/>
            </p:nvCxnSpPr>
            <p:spPr>
              <a:xfrm rot="10800000">
                <a:off x="-109730" y="2563114"/>
                <a:ext cx="91440" cy="0"/>
              </a:xfrm>
              <a:prstGeom prst="straightConnector1">
                <a:avLst/>
              </a:prstGeom>
              <a:noFill/>
              <a:ln cap="flat" cmpd="sng" w="9525">
                <a:solidFill>
                  <a:srgbClr val="BEBEBE"/>
                </a:solidFill>
                <a:prstDash val="solid"/>
                <a:round/>
                <a:headEnd len="sm" w="sm" type="none"/>
                <a:tailEnd len="sm" w="sm" type="none"/>
              </a:ln>
            </p:spPr>
          </p:cxnSp>
          <p:cxnSp>
            <p:nvCxnSpPr>
              <p:cNvPr id="52" name="Google Shape;52;p24"/>
              <p:cNvCxnSpPr/>
              <p:nvPr/>
            </p:nvCxnSpPr>
            <p:spPr>
              <a:xfrm rot="10800000">
                <a:off x="-109730" y="3203194"/>
                <a:ext cx="91440" cy="0"/>
              </a:xfrm>
              <a:prstGeom prst="straightConnector1">
                <a:avLst/>
              </a:prstGeom>
              <a:noFill/>
              <a:ln cap="flat" cmpd="sng" w="9525">
                <a:solidFill>
                  <a:srgbClr val="BEBEBE"/>
                </a:solidFill>
                <a:prstDash val="solid"/>
                <a:round/>
                <a:headEnd len="sm" w="sm" type="none"/>
                <a:tailEnd len="sm" w="sm" type="none"/>
              </a:ln>
            </p:spPr>
          </p:cxnSp>
          <p:cxnSp>
            <p:nvCxnSpPr>
              <p:cNvPr id="53" name="Google Shape;53;p24"/>
              <p:cNvCxnSpPr/>
              <p:nvPr/>
            </p:nvCxnSpPr>
            <p:spPr>
              <a:xfrm rot="10800000">
                <a:off x="-109730" y="3843274"/>
                <a:ext cx="91440" cy="0"/>
              </a:xfrm>
              <a:prstGeom prst="straightConnector1">
                <a:avLst/>
              </a:prstGeom>
              <a:noFill/>
              <a:ln cap="flat" cmpd="sng" w="9525">
                <a:solidFill>
                  <a:srgbClr val="BEBEBE"/>
                </a:solidFill>
                <a:prstDash val="solid"/>
                <a:round/>
                <a:headEnd len="sm" w="sm" type="none"/>
                <a:tailEnd len="sm" w="sm" type="none"/>
              </a:ln>
            </p:spPr>
          </p:cxnSp>
          <p:cxnSp>
            <p:nvCxnSpPr>
              <p:cNvPr id="54" name="Google Shape;54;p24"/>
              <p:cNvCxnSpPr/>
              <p:nvPr/>
            </p:nvCxnSpPr>
            <p:spPr>
              <a:xfrm rot="10800000">
                <a:off x="-109730" y="4487926"/>
                <a:ext cx="91440" cy="0"/>
              </a:xfrm>
              <a:prstGeom prst="straightConnector1">
                <a:avLst/>
              </a:prstGeom>
              <a:noFill/>
              <a:ln cap="flat" cmpd="sng" w="9525">
                <a:solidFill>
                  <a:srgbClr val="BEBEBE"/>
                </a:solidFill>
                <a:prstDash val="solid"/>
                <a:round/>
                <a:headEnd len="sm" w="sm" type="none"/>
                <a:tailEnd len="sm" w="sm" type="none"/>
              </a:ln>
            </p:spPr>
          </p:cxnSp>
          <p:cxnSp>
            <p:nvCxnSpPr>
              <p:cNvPr id="55" name="Google Shape;55;p24"/>
              <p:cNvCxnSpPr/>
              <p:nvPr/>
            </p:nvCxnSpPr>
            <p:spPr>
              <a:xfrm rot="10800000">
                <a:off x="-109730" y="231394"/>
                <a:ext cx="91440" cy="0"/>
              </a:xfrm>
              <a:prstGeom prst="straightConnector1">
                <a:avLst/>
              </a:prstGeom>
              <a:noFill/>
              <a:ln cap="flat" cmpd="sng" w="9525">
                <a:solidFill>
                  <a:srgbClr val="BEBEBE"/>
                </a:solidFill>
                <a:prstDash val="solid"/>
                <a:round/>
                <a:headEnd len="sm" w="sm" type="none"/>
                <a:tailEnd len="sm" w="sm" type="none"/>
              </a:ln>
            </p:spPr>
          </p:cxnSp>
          <p:cxnSp>
            <p:nvCxnSpPr>
              <p:cNvPr id="56" name="Google Shape;56;p24"/>
              <p:cNvCxnSpPr/>
              <p:nvPr/>
            </p:nvCxnSpPr>
            <p:spPr>
              <a:xfrm rot="10800000">
                <a:off x="-109730" y="4894834"/>
                <a:ext cx="91440" cy="0"/>
              </a:xfrm>
              <a:prstGeom prst="straightConnector1">
                <a:avLst/>
              </a:prstGeom>
              <a:noFill/>
              <a:ln cap="flat" cmpd="sng" w="9525">
                <a:solidFill>
                  <a:srgbClr val="BEBEBE"/>
                </a:solidFill>
                <a:prstDash val="solid"/>
                <a:round/>
                <a:headEnd len="sm" w="sm" type="none"/>
                <a:tailEnd len="sm" w="sm" type="none"/>
              </a:ln>
            </p:spPr>
          </p:cxnSp>
        </p:grpSp>
      </p:gr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50">
          <p15:clr>
            <a:srgbClr val="F26B43"/>
          </p15:clr>
        </p15:guide>
        <p15:guide id="2" pos="144">
          <p15:clr>
            <a:srgbClr val="F26B43"/>
          </p15:clr>
        </p15:guide>
        <p15:guide id="3" pos="5616">
          <p15:clr>
            <a:srgbClr val="F26B43"/>
          </p15:clr>
        </p15:guide>
        <p15:guide id="4" orient="horz" pos="2832">
          <p15:clr>
            <a:srgbClr val="F26B43"/>
          </p15:clr>
        </p15:guide>
        <p15:guide id="5" orient="horz" pos="3088">
          <p15:clr>
            <a:srgbClr val="F26B43"/>
          </p15:clr>
        </p15:guide>
        <p15:guide id="6" pos="2880">
          <p15:clr>
            <a:srgbClr val="F26B43"/>
          </p15:clr>
        </p15:guide>
        <p15:guide id="7" pos="2736">
          <p15:clr>
            <a:srgbClr val="F26B43"/>
          </p15:clr>
        </p15:guide>
        <p15:guide id="8" pos="1440">
          <p15:clr>
            <a:srgbClr val="F26B43"/>
          </p15:clr>
        </p15:guide>
        <p15:guide id="9" pos="3024">
          <p15:clr>
            <a:srgbClr val="F26B43"/>
          </p15:clr>
        </p15:guide>
        <p15:guide id="10" pos="1296">
          <p15:clr>
            <a:srgbClr val="F26B43"/>
          </p15:clr>
        </p15:guide>
        <p15:guide id="11" pos="1584">
          <p15:clr>
            <a:srgbClr val="F26B43"/>
          </p15:clr>
        </p15:guide>
        <p15:guide id="12" pos="4320">
          <p15:clr>
            <a:srgbClr val="F26B43"/>
          </p15:clr>
        </p15:guide>
        <p15:guide id="13" pos="4176">
          <p15:clr>
            <a:srgbClr val="F26B43"/>
          </p15:clr>
        </p15:guide>
        <p15:guide id="14" pos="4464">
          <p15:clr>
            <a:srgbClr val="F26B43"/>
          </p15:clr>
        </p15:guide>
        <p15:guide id="15" orient="horz" pos="412">
          <p15:clr>
            <a:srgbClr val="F26B43"/>
          </p15:clr>
        </p15:guide>
        <p15:guide id="16" orient="horz" pos="812">
          <p15:clr>
            <a:srgbClr val="F26B43"/>
          </p15:clr>
        </p15:guide>
        <p15:guide id="17" orient="horz" pos="1620">
          <p15:clr>
            <a:srgbClr val="F26B43"/>
          </p15:clr>
        </p15:guide>
        <p15:guide id="18" orient="horz" pos="1216">
          <p15:clr>
            <a:srgbClr val="F26B43"/>
          </p15:clr>
        </p15:guide>
        <p15:guide id="19" orient="horz" pos="2022">
          <p15:clr>
            <a:srgbClr val="F26B43"/>
          </p15:clr>
        </p15:guide>
        <p15:guide id="20" orient="horz" pos="242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7" name="Shape 297"/>
        <p:cNvGrpSpPr/>
        <p:nvPr/>
      </p:nvGrpSpPr>
      <p:grpSpPr>
        <a:xfrm>
          <a:off x="0" y="0"/>
          <a:ext cx="0" cy="0"/>
          <a:chOff x="0" y="0"/>
          <a:chExt cx="0" cy="0"/>
        </a:xfrm>
      </p:grpSpPr>
      <p:sp>
        <p:nvSpPr>
          <p:cNvPr id="298" name="Google Shape;298;g15ffd9a7a3f_0_898"/>
          <p:cNvSpPr txBox="1"/>
          <p:nvPr>
            <p:ph type="title"/>
          </p:nvPr>
        </p:nvSpPr>
        <p:spPr>
          <a:xfrm>
            <a:off x="210312" y="201168"/>
            <a:ext cx="4142100" cy="4294500"/>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SzPts val="1400"/>
              <a:buNone/>
              <a:defRPr b="0" i="0" sz="2800" u="none" cap="none" strike="noStrike">
                <a:solidFill>
                  <a:schemeClr val="dk1"/>
                </a:solidFill>
                <a:latin typeface="IBM Plex Sans Light"/>
                <a:ea typeface="IBM Plex Sans Light"/>
                <a:cs typeface="IBM Plex Sans Light"/>
                <a:sym typeface="IBM Plex Sans Light"/>
              </a:defRPr>
            </a:lvl1pPr>
            <a:lvl2pPr lvl="1" marR="0" rtl="0" algn="l">
              <a:lnSpc>
                <a:spcPct val="90000"/>
              </a:lnSpc>
              <a:spcBef>
                <a:spcPts val="0"/>
              </a:spcBef>
              <a:spcAft>
                <a:spcPts val="0"/>
              </a:spcAft>
              <a:buSzPts val="1400"/>
              <a:buNone/>
              <a:defRPr b="0" i="0" sz="2220" u="none" cap="none" strike="noStrike">
                <a:solidFill>
                  <a:srgbClr val="191919"/>
                </a:solidFill>
                <a:latin typeface="Helvetica Neue Light"/>
                <a:ea typeface="Helvetica Neue Light"/>
                <a:cs typeface="Helvetica Neue Light"/>
                <a:sym typeface="Helvetica Neue Light"/>
              </a:defRPr>
            </a:lvl2pPr>
            <a:lvl3pPr lvl="2" marR="0" rtl="0" algn="l">
              <a:lnSpc>
                <a:spcPct val="90000"/>
              </a:lnSpc>
              <a:spcBef>
                <a:spcPts val="0"/>
              </a:spcBef>
              <a:spcAft>
                <a:spcPts val="0"/>
              </a:spcAft>
              <a:buSzPts val="1400"/>
              <a:buNone/>
              <a:defRPr b="0" i="0" sz="2220" u="none" cap="none" strike="noStrike">
                <a:solidFill>
                  <a:srgbClr val="191919"/>
                </a:solidFill>
                <a:latin typeface="Helvetica Neue Light"/>
                <a:ea typeface="Helvetica Neue Light"/>
                <a:cs typeface="Helvetica Neue Light"/>
                <a:sym typeface="Helvetica Neue Light"/>
              </a:defRPr>
            </a:lvl3pPr>
            <a:lvl4pPr lvl="3" marR="0" rtl="0" algn="l">
              <a:lnSpc>
                <a:spcPct val="90000"/>
              </a:lnSpc>
              <a:spcBef>
                <a:spcPts val="0"/>
              </a:spcBef>
              <a:spcAft>
                <a:spcPts val="0"/>
              </a:spcAft>
              <a:buSzPts val="1400"/>
              <a:buNone/>
              <a:defRPr b="0" i="0" sz="2220" u="none" cap="none" strike="noStrike">
                <a:solidFill>
                  <a:srgbClr val="191919"/>
                </a:solidFill>
                <a:latin typeface="Helvetica Neue Light"/>
                <a:ea typeface="Helvetica Neue Light"/>
                <a:cs typeface="Helvetica Neue Light"/>
                <a:sym typeface="Helvetica Neue Light"/>
              </a:defRPr>
            </a:lvl4pPr>
            <a:lvl5pPr lvl="4" marR="0" rtl="0" algn="l">
              <a:lnSpc>
                <a:spcPct val="90000"/>
              </a:lnSpc>
              <a:spcBef>
                <a:spcPts val="0"/>
              </a:spcBef>
              <a:spcAft>
                <a:spcPts val="0"/>
              </a:spcAft>
              <a:buSzPts val="1400"/>
              <a:buNone/>
              <a:defRPr b="0" i="0" sz="2220" u="none" cap="none" strike="noStrike">
                <a:solidFill>
                  <a:srgbClr val="191919"/>
                </a:solidFill>
                <a:latin typeface="Helvetica Neue Light"/>
                <a:ea typeface="Helvetica Neue Light"/>
                <a:cs typeface="Helvetica Neue Light"/>
                <a:sym typeface="Helvetica Neue Light"/>
              </a:defRPr>
            </a:lvl5pPr>
            <a:lvl6pPr lvl="5" marR="0" rtl="0" algn="l">
              <a:lnSpc>
                <a:spcPct val="90000"/>
              </a:lnSpc>
              <a:spcBef>
                <a:spcPts val="0"/>
              </a:spcBef>
              <a:spcAft>
                <a:spcPts val="0"/>
              </a:spcAft>
              <a:buSzPts val="1400"/>
              <a:buNone/>
              <a:defRPr b="0" i="0" sz="2220" u="none" cap="none" strike="noStrike">
                <a:solidFill>
                  <a:srgbClr val="191919"/>
                </a:solidFill>
                <a:latin typeface="Helvetica Neue Light"/>
                <a:ea typeface="Helvetica Neue Light"/>
                <a:cs typeface="Helvetica Neue Light"/>
                <a:sym typeface="Helvetica Neue Light"/>
              </a:defRPr>
            </a:lvl6pPr>
            <a:lvl7pPr lvl="6" marR="0" rtl="0" algn="l">
              <a:lnSpc>
                <a:spcPct val="90000"/>
              </a:lnSpc>
              <a:spcBef>
                <a:spcPts val="0"/>
              </a:spcBef>
              <a:spcAft>
                <a:spcPts val="0"/>
              </a:spcAft>
              <a:buSzPts val="1400"/>
              <a:buNone/>
              <a:defRPr b="0" i="0" sz="2220" u="none" cap="none" strike="noStrike">
                <a:solidFill>
                  <a:srgbClr val="191919"/>
                </a:solidFill>
                <a:latin typeface="Helvetica Neue Light"/>
                <a:ea typeface="Helvetica Neue Light"/>
                <a:cs typeface="Helvetica Neue Light"/>
                <a:sym typeface="Helvetica Neue Light"/>
              </a:defRPr>
            </a:lvl7pPr>
            <a:lvl8pPr lvl="7" marR="0" rtl="0" algn="l">
              <a:lnSpc>
                <a:spcPct val="90000"/>
              </a:lnSpc>
              <a:spcBef>
                <a:spcPts val="0"/>
              </a:spcBef>
              <a:spcAft>
                <a:spcPts val="0"/>
              </a:spcAft>
              <a:buSzPts val="1400"/>
              <a:buNone/>
              <a:defRPr b="0" i="0" sz="2220" u="none" cap="none" strike="noStrike">
                <a:solidFill>
                  <a:srgbClr val="191919"/>
                </a:solidFill>
                <a:latin typeface="Helvetica Neue Light"/>
                <a:ea typeface="Helvetica Neue Light"/>
                <a:cs typeface="Helvetica Neue Light"/>
                <a:sym typeface="Helvetica Neue Light"/>
              </a:defRPr>
            </a:lvl8pPr>
            <a:lvl9pPr lvl="8" marR="0" rtl="0" algn="l">
              <a:lnSpc>
                <a:spcPct val="90000"/>
              </a:lnSpc>
              <a:spcBef>
                <a:spcPts val="0"/>
              </a:spcBef>
              <a:spcAft>
                <a:spcPts val="0"/>
              </a:spcAft>
              <a:buSzPts val="1400"/>
              <a:buNone/>
              <a:defRPr b="0" i="0" sz="2220" u="none" cap="none" strike="noStrike">
                <a:solidFill>
                  <a:srgbClr val="191919"/>
                </a:solidFill>
                <a:latin typeface="Helvetica Neue Light"/>
                <a:ea typeface="Helvetica Neue Light"/>
                <a:cs typeface="Helvetica Neue Light"/>
                <a:sym typeface="Helvetica Neue Light"/>
              </a:defRPr>
            </a:lvl9pPr>
          </a:lstStyle>
          <a:p/>
        </p:txBody>
      </p:sp>
      <p:sp>
        <p:nvSpPr>
          <p:cNvPr id="299" name="Google Shape;299;g15ffd9a7a3f_0_898"/>
          <p:cNvSpPr txBox="1"/>
          <p:nvPr>
            <p:ph idx="1" type="body"/>
          </p:nvPr>
        </p:nvSpPr>
        <p:spPr>
          <a:xfrm>
            <a:off x="4791456" y="201168"/>
            <a:ext cx="4123800" cy="4294500"/>
          </a:xfrm>
          <a:prstGeom prst="rect">
            <a:avLst/>
          </a:prstGeom>
          <a:noFill/>
          <a:ln>
            <a:noFill/>
          </a:ln>
        </p:spPr>
        <p:txBody>
          <a:bodyPr anchorCtr="0" anchor="t" bIns="0" lIns="0" spcFirstLastPara="1" rIns="0" wrap="square" tIns="0">
            <a:noAutofit/>
          </a:bodyPr>
          <a:lstStyle>
            <a:lvl1pPr indent="-228600" lvl="0" marL="457200" marR="0" rtl="0" algn="l">
              <a:lnSpc>
                <a:spcPct val="110000"/>
              </a:lnSpc>
              <a:spcBef>
                <a:spcPts val="1100"/>
              </a:spcBef>
              <a:spcAft>
                <a:spcPts val="0"/>
              </a:spcAft>
              <a:buClr>
                <a:srgbClr val="161616"/>
              </a:buClr>
              <a:buSzPts val="1260"/>
              <a:buFont typeface="Arial"/>
              <a:buNone/>
              <a:defRPr b="0" i="0" sz="1400" u="none" cap="none" strike="noStrike">
                <a:solidFill>
                  <a:schemeClr val="dk1"/>
                </a:solidFill>
                <a:latin typeface="IBM Plex Sans"/>
                <a:ea typeface="IBM Plex Sans"/>
                <a:cs typeface="IBM Plex Sans"/>
                <a:sym typeface="IBM Plex Sans"/>
              </a:defRPr>
            </a:lvl1pPr>
            <a:lvl2pPr indent="-299719" lvl="1" marL="914400" marR="0" rtl="0" algn="l">
              <a:lnSpc>
                <a:spcPct val="110000"/>
              </a:lnSpc>
              <a:spcBef>
                <a:spcPts val="1100"/>
              </a:spcBef>
              <a:spcAft>
                <a:spcPts val="0"/>
              </a:spcAft>
              <a:buClr>
                <a:schemeClr val="dk1"/>
              </a:buClr>
              <a:buSzPts val="1120"/>
              <a:buFont typeface="NTR"/>
              <a:buChar char="–"/>
              <a:defRPr b="0" i="0" sz="1400" u="none" cap="none" strike="noStrike">
                <a:solidFill>
                  <a:schemeClr val="dk1"/>
                </a:solidFill>
                <a:latin typeface="IBM Plex Sans"/>
                <a:ea typeface="IBM Plex Sans"/>
                <a:cs typeface="IBM Plex Sans"/>
                <a:sym typeface="IBM Plex Sans"/>
              </a:defRPr>
            </a:lvl2pPr>
            <a:lvl3pPr indent="-299719" lvl="2" marL="1371600" marR="0" rtl="0" algn="l">
              <a:lnSpc>
                <a:spcPct val="110000"/>
              </a:lnSpc>
              <a:spcBef>
                <a:spcPts val="1100"/>
              </a:spcBef>
              <a:spcAft>
                <a:spcPts val="0"/>
              </a:spcAft>
              <a:buClr>
                <a:schemeClr val="dk1"/>
              </a:buClr>
              <a:buSzPts val="1120"/>
              <a:buFont typeface="Arial"/>
              <a:buChar char="•"/>
              <a:defRPr b="0" i="0" sz="1400" u="none" cap="none" strike="noStrike">
                <a:solidFill>
                  <a:schemeClr val="dk1"/>
                </a:solidFill>
                <a:latin typeface="IBM Plex Sans"/>
                <a:ea typeface="IBM Plex Sans"/>
                <a:cs typeface="IBM Plex Sans"/>
                <a:sym typeface="IBM Plex Sans"/>
              </a:defRPr>
            </a:lvl3pPr>
            <a:lvl4pPr indent="-299719" lvl="3" marL="1828800" marR="0" rtl="0" algn="l">
              <a:lnSpc>
                <a:spcPct val="110000"/>
              </a:lnSpc>
              <a:spcBef>
                <a:spcPts val="1100"/>
              </a:spcBef>
              <a:spcAft>
                <a:spcPts val="0"/>
              </a:spcAft>
              <a:buClr>
                <a:schemeClr val="dk1"/>
              </a:buClr>
              <a:buSzPts val="1120"/>
              <a:buFont typeface="Arial"/>
              <a:buChar char="–"/>
              <a:defRPr b="0" i="0" sz="1400" u="none" cap="none" strike="noStrike">
                <a:solidFill>
                  <a:schemeClr val="dk1"/>
                </a:solidFill>
                <a:latin typeface="IBM Plex Sans"/>
                <a:ea typeface="IBM Plex Sans"/>
                <a:cs typeface="IBM Plex Sans"/>
                <a:sym typeface="IBM Plex Sans"/>
              </a:defRPr>
            </a:lvl4pPr>
            <a:lvl5pPr indent="-299720" lvl="4" marL="2286000" marR="0" rtl="0" algn="l">
              <a:lnSpc>
                <a:spcPct val="110000"/>
              </a:lnSpc>
              <a:spcBef>
                <a:spcPts val="1100"/>
              </a:spcBef>
              <a:spcAft>
                <a:spcPts val="0"/>
              </a:spcAft>
              <a:buClr>
                <a:schemeClr val="dk1"/>
              </a:buClr>
              <a:buSzPts val="1120"/>
              <a:buFont typeface="Arial"/>
              <a:buChar char="»"/>
              <a:defRPr b="0" i="0" sz="1400" u="none" cap="none" strike="noStrike">
                <a:solidFill>
                  <a:schemeClr val="dk1"/>
                </a:solidFill>
                <a:latin typeface="IBM Plex Sans"/>
                <a:ea typeface="IBM Plex Sans"/>
                <a:cs typeface="IBM Plex Sans"/>
                <a:sym typeface="IBM Plex Sans"/>
              </a:defRPr>
            </a:lvl5pPr>
            <a:lvl6pPr indent="-309181" lvl="5" marL="2743200" marR="0" rtl="0" algn="l">
              <a:spcBef>
                <a:spcPts val="254"/>
              </a:spcBef>
              <a:spcAft>
                <a:spcPts val="0"/>
              </a:spcAft>
              <a:buClr>
                <a:schemeClr val="dk1"/>
              </a:buClr>
              <a:buSzPts val="1269"/>
              <a:buFont typeface="Arial"/>
              <a:buChar char="»"/>
              <a:defRPr b="0" i="0" sz="1269" u="none" cap="none" strike="noStrike">
                <a:solidFill>
                  <a:schemeClr val="dk1"/>
                </a:solidFill>
                <a:latin typeface="Arial"/>
                <a:ea typeface="Arial"/>
                <a:cs typeface="Arial"/>
                <a:sym typeface="Arial"/>
              </a:defRPr>
            </a:lvl6pPr>
            <a:lvl7pPr indent="-309181" lvl="6" marL="3200400" marR="0" rtl="0" algn="l">
              <a:spcBef>
                <a:spcPts val="254"/>
              </a:spcBef>
              <a:spcAft>
                <a:spcPts val="0"/>
              </a:spcAft>
              <a:buClr>
                <a:schemeClr val="dk1"/>
              </a:buClr>
              <a:buSzPts val="1269"/>
              <a:buFont typeface="Arial"/>
              <a:buChar char="»"/>
              <a:defRPr b="0" i="0" sz="1269" u="none" cap="none" strike="noStrike">
                <a:solidFill>
                  <a:schemeClr val="dk1"/>
                </a:solidFill>
                <a:latin typeface="Arial"/>
                <a:ea typeface="Arial"/>
                <a:cs typeface="Arial"/>
                <a:sym typeface="Arial"/>
              </a:defRPr>
            </a:lvl7pPr>
            <a:lvl8pPr indent="-309181" lvl="7" marL="3657600" marR="0" rtl="0" algn="l">
              <a:spcBef>
                <a:spcPts val="254"/>
              </a:spcBef>
              <a:spcAft>
                <a:spcPts val="0"/>
              </a:spcAft>
              <a:buClr>
                <a:schemeClr val="dk1"/>
              </a:buClr>
              <a:buSzPts val="1269"/>
              <a:buFont typeface="Arial"/>
              <a:buChar char="»"/>
              <a:defRPr b="0" i="0" sz="1269" u="none" cap="none" strike="noStrike">
                <a:solidFill>
                  <a:schemeClr val="dk1"/>
                </a:solidFill>
                <a:latin typeface="Arial"/>
                <a:ea typeface="Arial"/>
                <a:cs typeface="Arial"/>
                <a:sym typeface="Arial"/>
              </a:defRPr>
            </a:lvl8pPr>
            <a:lvl9pPr indent="-309181" lvl="8" marL="4114800" marR="0" rtl="0" algn="l">
              <a:spcBef>
                <a:spcPts val="254"/>
              </a:spcBef>
              <a:spcAft>
                <a:spcPts val="0"/>
              </a:spcAft>
              <a:buClr>
                <a:schemeClr val="dk1"/>
              </a:buClr>
              <a:buSzPts val="1269"/>
              <a:buFont typeface="Arial"/>
              <a:buChar char="»"/>
              <a:defRPr b="0" i="0" sz="1269" u="none" cap="none" strike="noStrike">
                <a:solidFill>
                  <a:schemeClr val="dk1"/>
                </a:solidFill>
                <a:latin typeface="Arial"/>
                <a:ea typeface="Arial"/>
                <a:cs typeface="Arial"/>
                <a:sym typeface="Arial"/>
              </a:defRPr>
            </a:lvl9pPr>
          </a:lstStyle>
          <a:p/>
        </p:txBody>
      </p:sp>
      <p:sp>
        <p:nvSpPr>
          <p:cNvPr id="300" name="Google Shape;300;g15ffd9a7a3f_0_898"/>
          <p:cNvSpPr txBox="1"/>
          <p:nvPr>
            <p:ph idx="11" type="ftr"/>
          </p:nvPr>
        </p:nvSpPr>
        <p:spPr>
          <a:xfrm>
            <a:off x="228666" y="4787900"/>
            <a:ext cx="4114800" cy="16680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chemeClr val="dk1"/>
              </a:buClr>
              <a:buSzPts val="600"/>
              <a:buFont typeface="IBM Plex Sans"/>
              <a:buNone/>
              <a:defRPr b="0" i="0" sz="600" u="none" cap="none" strike="noStrike">
                <a:solidFill>
                  <a:schemeClr val="dk1"/>
                </a:solidFill>
                <a:latin typeface="IBM Plex Sans"/>
                <a:ea typeface="IBM Plex Sans"/>
                <a:cs typeface="IBM Plex Sans"/>
                <a:sym typeface="IBM Plex Sans"/>
              </a:defRPr>
            </a:lvl1pPr>
            <a:lvl2pPr lvl="1" marR="0" rtl="0" algn="l">
              <a:spcBef>
                <a:spcPts val="0"/>
              </a:spcBef>
              <a:spcAft>
                <a:spcPts val="0"/>
              </a:spcAft>
              <a:buSzPts val="1400"/>
              <a:buNone/>
              <a:defRPr b="0" i="0" sz="1350" u="none" cap="none" strike="noStrike">
                <a:solidFill>
                  <a:schemeClr val="lt1"/>
                </a:solidFill>
                <a:latin typeface="IBM Plex Sans"/>
                <a:ea typeface="IBM Plex Sans"/>
                <a:cs typeface="IBM Plex Sans"/>
                <a:sym typeface="IBM Plex Sans"/>
              </a:defRPr>
            </a:lvl2pPr>
            <a:lvl3pPr lvl="2" marR="0" rtl="0" algn="l">
              <a:spcBef>
                <a:spcPts val="0"/>
              </a:spcBef>
              <a:spcAft>
                <a:spcPts val="0"/>
              </a:spcAft>
              <a:buSzPts val="1400"/>
              <a:buNone/>
              <a:defRPr b="0" i="0" sz="1350" u="none" cap="none" strike="noStrike">
                <a:solidFill>
                  <a:schemeClr val="lt1"/>
                </a:solidFill>
                <a:latin typeface="IBM Plex Sans"/>
                <a:ea typeface="IBM Plex Sans"/>
                <a:cs typeface="IBM Plex Sans"/>
                <a:sym typeface="IBM Plex Sans"/>
              </a:defRPr>
            </a:lvl3pPr>
            <a:lvl4pPr lvl="3" marR="0" rtl="0" algn="l">
              <a:spcBef>
                <a:spcPts val="0"/>
              </a:spcBef>
              <a:spcAft>
                <a:spcPts val="0"/>
              </a:spcAft>
              <a:buSzPts val="1400"/>
              <a:buNone/>
              <a:defRPr b="0" i="0" sz="1350" u="none" cap="none" strike="noStrike">
                <a:solidFill>
                  <a:schemeClr val="lt1"/>
                </a:solidFill>
                <a:latin typeface="IBM Plex Sans"/>
                <a:ea typeface="IBM Plex Sans"/>
                <a:cs typeface="IBM Plex Sans"/>
                <a:sym typeface="IBM Plex Sans"/>
              </a:defRPr>
            </a:lvl4pPr>
            <a:lvl5pPr lvl="4" marR="0" rtl="0" algn="l">
              <a:spcBef>
                <a:spcPts val="0"/>
              </a:spcBef>
              <a:spcAft>
                <a:spcPts val="0"/>
              </a:spcAft>
              <a:buSzPts val="1400"/>
              <a:buNone/>
              <a:defRPr b="0" i="0" sz="1350" u="none" cap="none" strike="noStrike">
                <a:solidFill>
                  <a:schemeClr val="lt1"/>
                </a:solidFill>
                <a:latin typeface="IBM Plex Sans"/>
                <a:ea typeface="IBM Plex Sans"/>
                <a:cs typeface="IBM Plex Sans"/>
                <a:sym typeface="IBM Plex Sans"/>
              </a:defRPr>
            </a:lvl5pPr>
            <a:lvl6pPr lvl="5" marR="0" rtl="0" algn="l">
              <a:spcBef>
                <a:spcPts val="0"/>
              </a:spcBef>
              <a:spcAft>
                <a:spcPts val="0"/>
              </a:spcAft>
              <a:buSzPts val="1400"/>
              <a:buNone/>
              <a:defRPr b="0" i="0" sz="1350" u="none" cap="none" strike="noStrike">
                <a:solidFill>
                  <a:schemeClr val="lt1"/>
                </a:solidFill>
                <a:latin typeface="IBM Plex Sans"/>
                <a:ea typeface="IBM Plex Sans"/>
                <a:cs typeface="IBM Plex Sans"/>
                <a:sym typeface="IBM Plex Sans"/>
              </a:defRPr>
            </a:lvl6pPr>
            <a:lvl7pPr lvl="6" marR="0" rtl="0" algn="l">
              <a:spcBef>
                <a:spcPts val="0"/>
              </a:spcBef>
              <a:spcAft>
                <a:spcPts val="0"/>
              </a:spcAft>
              <a:buSzPts val="1400"/>
              <a:buNone/>
              <a:defRPr b="0" i="0" sz="1350" u="none" cap="none" strike="noStrike">
                <a:solidFill>
                  <a:schemeClr val="lt1"/>
                </a:solidFill>
                <a:latin typeface="IBM Plex Sans"/>
                <a:ea typeface="IBM Plex Sans"/>
                <a:cs typeface="IBM Plex Sans"/>
                <a:sym typeface="IBM Plex Sans"/>
              </a:defRPr>
            </a:lvl7pPr>
            <a:lvl8pPr lvl="7" marR="0" rtl="0" algn="l">
              <a:spcBef>
                <a:spcPts val="0"/>
              </a:spcBef>
              <a:spcAft>
                <a:spcPts val="0"/>
              </a:spcAft>
              <a:buSzPts val="1400"/>
              <a:buNone/>
              <a:defRPr b="0" i="0" sz="1350" u="none" cap="none" strike="noStrike">
                <a:solidFill>
                  <a:schemeClr val="lt1"/>
                </a:solidFill>
                <a:latin typeface="IBM Plex Sans"/>
                <a:ea typeface="IBM Plex Sans"/>
                <a:cs typeface="IBM Plex Sans"/>
                <a:sym typeface="IBM Plex Sans"/>
              </a:defRPr>
            </a:lvl8pPr>
            <a:lvl9pPr lvl="8" marR="0" rtl="0" algn="l">
              <a:spcBef>
                <a:spcPts val="0"/>
              </a:spcBef>
              <a:spcAft>
                <a:spcPts val="0"/>
              </a:spcAft>
              <a:buSzPts val="1400"/>
              <a:buNone/>
              <a:defRPr b="0" i="0" sz="1350" u="none" cap="none" strike="noStrike">
                <a:solidFill>
                  <a:schemeClr val="lt1"/>
                </a:solidFill>
                <a:latin typeface="IBM Plex Sans"/>
                <a:ea typeface="IBM Plex Sans"/>
                <a:cs typeface="IBM Plex Sans"/>
                <a:sym typeface="IBM Plex Sans"/>
              </a:defRPr>
            </a:lvl9pPr>
          </a:lstStyle>
          <a:p/>
        </p:txBody>
      </p:sp>
      <p:sp>
        <p:nvSpPr>
          <p:cNvPr id="301" name="Google Shape;301;g15ffd9a7a3f_0_898"/>
          <p:cNvSpPr txBox="1"/>
          <p:nvPr>
            <p:ph idx="12" type="sldNum"/>
          </p:nvPr>
        </p:nvSpPr>
        <p:spPr>
          <a:xfrm>
            <a:off x="7086601" y="4787900"/>
            <a:ext cx="1828800" cy="166800"/>
          </a:xfrm>
          <a:prstGeom prst="rect">
            <a:avLst/>
          </a:prstGeom>
          <a:noFill/>
          <a:ln>
            <a:noFill/>
          </a:ln>
        </p:spPr>
        <p:txBody>
          <a:bodyPr anchorCtr="0" anchor="ctr" bIns="0" lIns="0" spcFirstLastPara="1" rIns="0" wrap="square" tIns="0">
            <a:noAutofit/>
          </a:bodyPr>
          <a:lstStyle>
            <a:lvl1pPr indent="0" lvl="0" marL="0" marR="0" rtl="0" algn="r">
              <a:spcBef>
                <a:spcPts val="0"/>
              </a:spcBef>
              <a:buNone/>
              <a:defRPr b="0" i="0" sz="600" u="none" cap="none" strike="noStrike">
                <a:solidFill>
                  <a:schemeClr val="dk1"/>
                </a:solidFill>
                <a:latin typeface="IBM Plex Sans"/>
                <a:ea typeface="IBM Plex Sans"/>
                <a:cs typeface="IBM Plex Sans"/>
                <a:sym typeface="IBM Plex Sans"/>
              </a:defRPr>
            </a:lvl1pPr>
            <a:lvl2pPr indent="0" lvl="1" marL="0" marR="0" rtl="0" algn="r">
              <a:spcBef>
                <a:spcPts val="0"/>
              </a:spcBef>
              <a:buNone/>
              <a:defRPr b="0" i="0" sz="600" u="none" cap="none" strike="noStrike">
                <a:solidFill>
                  <a:schemeClr val="dk1"/>
                </a:solidFill>
                <a:latin typeface="IBM Plex Sans"/>
                <a:ea typeface="IBM Plex Sans"/>
                <a:cs typeface="IBM Plex Sans"/>
                <a:sym typeface="IBM Plex Sans"/>
              </a:defRPr>
            </a:lvl2pPr>
            <a:lvl3pPr indent="0" lvl="2" marL="0" marR="0" rtl="0" algn="r">
              <a:spcBef>
                <a:spcPts val="0"/>
              </a:spcBef>
              <a:buNone/>
              <a:defRPr b="0" i="0" sz="600" u="none" cap="none" strike="noStrike">
                <a:solidFill>
                  <a:schemeClr val="dk1"/>
                </a:solidFill>
                <a:latin typeface="IBM Plex Sans"/>
                <a:ea typeface="IBM Plex Sans"/>
                <a:cs typeface="IBM Plex Sans"/>
                <a:sym typeface="IBM Plex Sans"/>
              </a:defRPr>
            </a:lvl3pPr>
            <a:lvl4pPr indent="0" lvl="3" marL="0" marR="0" rtl="0" algn="r">
              <a:spcBef>
                <a:spcPts val="0"/>
              </a:spcBef>
              <a:buNone/>
              <a:defRPr b="0" i="0" sz="600" u="none" cap="none" strike="noStrike">
                <a:solidFill>
                  <a:schemeClr val="dk1"/>
                </a:solidFill>
                <a:latin typeface="IBM Plex Sans"/>
                <a:ea typeface="IBM Plex Sans"/>
                <a:cs typeface="IBM Plex Sans"/>
                <a:sym typeface="IBM Plex Sans"/>
              </a:defRPr>
            </a:lvl4pPr>
            <a:lvl5pPr indent="0" lvl="4" marL="0" marR="0" rtl="0" algn="r">
              <a:spcBef>
                <a:spcPts val="0"/>
              </a:spcBef>
              <a:buNone/>
              <a:defRPr b="0" i="0" sz="600" u="none" cap="none" strike="noStrike">
                <a:solidFill>
                  <a:schemeClr val="dk1"/>
                </a:solidFill>
                <a:latin typeface="IBM Plex Sans"/>
                <a:ea typeface="IBM Plex Sans"/>
                <a:cs typeface="IBM Plex Sans"/>
                <a:sym typeface="IBM Plex Sans"/>
              </a:defRPr>
            </a:lvl5pPr>
            <a:lvl6pPr indent="0" lvl="5" marL="0" marR="0" rtl="0" algn="r">
              <a:spcBef>
                <a:spcPts val="0"/>
              </a:spcBef>
              <a:buNone/>
              <a:defRPr b="0" i="0" sz="600" u="none" cap="none" strike="noStrike">
                <a:solidFill>
                  <a:schemeClr val="dk1"/>
                </a:solidFill>
                <a:latin typeface="IBM Plex Sans"/>
                <a:ea typeface="IBM Plex Sans"/>
                <a:cs typeface="IBM Plex Sans"/>
                <a:sym typeface="IBM Plex Sans"/>
              </a:defRPr>
            </a:lvl6pPr>
            <a:lvl7pPr indent="0" lvl="6" marL="0" marR="0" rtl="0" algn="r">
              <a:spcBef>
                <a:spcPts val="0"/>
              </a:spcBef>
              <a:buNone/>
              <a:defRPr b="0" i="0" sz="600" u="none" cap="none" strike="noStrike">
                <a:solidFill>
                  <a:schemeClr val="dk1"/>
                </a:solidFill>
                <a:latin typeface="IBM Plex Sans"/>
                <a:ea typeface="IBM Plex Sans"/>
                <a:cs typeface="IBM Plex Sans"/>
                <a:sym typeface="IBM Plex Sans"/>
              </a:defRPr>
            </a:lvl7pPr>
            <a:lvl8pPr indent="0" lvl="7" marL="0" marR="0" rtl="0" algn="r">
              <a:spcBef>
                <a:spcPts val="0"/>
              </a:spcBef>
              <a:buNone/>
              <a:defRPr b="0" i="0" sz="600" u="none" cap="none" strike="noStrike">
                <a:solidFill>
                  <a:schemeClr val="dk1"/>
                </a:solidFill>
                <a:latin typeface="IBM Plex Sans"/>
                <a:ea typeface="IBM Plex Sans"/>
                <a:cs typeface="IBM Plex Sans"/>
                <a:sym typeface="IBM Plex Sans"/>
              </a:defRPr>
            </a:lvl8pPr>
            <a:lvl9pPr indent="0" lvl="8" marL="0" marR="0" rtl="0" algn="r">
              <a:spcBef>
                <a:spcPts val="0"/>
              </a:spcBef>
              <a:buNone/>
              <a:defRPr b="0" i="0" sz="600" u="none" cap="none" strike="noStrike">
                <a:solidFill>
                  <a:schemeClr val="dk1"/>
                </a:solidFill>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US"/>
              <a:t>‹#›</a:t>
            </a:fld>
            <a:endParaRPr/>
          </a:p>
        </p:txBody>
      </p:sp>
      <p:grpSp>
        <p:nvGrpSpPr>
          <p:cNvPr descr="Outside edge tick marks for alignment" id="302" name="Google Shape;302;g15ffd9a7a3f_0_898"/>
          <p:cNvGrpSpPr/>
          <p:nvPr/>
        </p:nvGrpSpPr>
        <p:grpSpPr>
          <a:xfrm>
            <a:off x="-110170" y="-110490"/>
            <a:ext cx="9364280" cy="5364480"/>
            <a:chOff x="-109790" y="-110490"/>
            <a:chExt cx="9364280" cy="5364480"/>
          </a:xfrm>
        </p:grpSpPr>
        <p:grpSp>
          <p:nvGrpSpPr>
            <p:cNvPr id="303" name="Google Shape;303;g15ffd9a7a3f_0_898"/>
            <p:cNvGrpSpPr/>
            <p:nvPr/>
          </p:nvGrpSpPr>
          <p:grpSpPr>
            <a:xfrm>
              <a:off x="228600" y="-110490"/>
              <a:ext cx="8686732" cy="91440"/>
              <a:chOff x="228600" y="-152400"/>
              <a:chExt cx="8686732" cy="152400"/>
            </a:xfrm>
          </p:grpSpPr>
          <p:cxnSp>
            <p:nvCxnSpPr>
              <p:cNvPr id="304" name="Google Shape;304;g15ffd9a7a3f_0_898"/>
              <p:cNvCxnSpPr/>
              <p:nvPr/>
            </p:nvCxnSpPr>
            <p:spPr>
              <a:xfrm rot="-5400000">
                <a:off x="152400" y="-76200"/>
                <a:ext cx="152400" cy="0"/>
              </a:xfrm>
              <a:prstGeom prst="straightConnector1">
                <a:avLst/>
              </a:prstGeom>
              <a:noFill/>
              <a:ln cap="flat" cmpd="sng" w="9525">
                <a:solidFill>
                  <a:srgbClr val="BEBEBE"/>
                </a:solidFill>
                <a:prstDash val="solid"/>
                <a:round/>
                <a:headEnd len="sm" w="sm" type="none"/>
                <a:tailEnd len="sm" w="sm" type="none"/>
              </a:ln>
            </p:spPr>
          </p:cxnSp>
          <p:cxnSp>
            <p:nvCxnSpPr>
              <p:cNvPr id="305" name="Google Shape;305;g15ffd9a7a3f_0_898"/>
              <p:cNvCxnSpPr/>
              <p:nvPr/>
            </p:nvCxnSpPr>
            <p:spPr>
              <a:xfrm rot="-5400000">
                <a:off x="1981200" y="-76200"/>
                <a:ext cx="152400" cy="0"/>
              </a:xfrm>
              <a:prstGeom prst="straightConnector1">
                <a:avLst/>
              </a:prstGeom>
              <a:noFill/>
              <a:ln cap="flat" cmpd="sng" w="9525">
                <a:solidFill>
                  <a:srgbClr val="BEBEBE"/>
                </a:solidFill>
                <a:prstDash val="solid"/>
                <a:round/>
                <a:headEnd len="sm" w="sm" type="none"/>
                <a:tailEnd len="sm" w="sm" type="none"/>
              </a:ln>
            </p:spPr>
          </p:cxnSp>
          <p:cxnSp>
            <p:nvCxnSpPr>
              <p:cNvPr id="306" name="Google Shape;306;g15ffd9a7a3f_0_898"/>
              <p:cNvCxnSpPr/>
              <p:nvPr/>
            </p:nvCxnSpPr>
            <p:spPr>
              <a:xfrm rot="-5400000">
                <a:off x="2209800" y="-76200"/>
                <a:ext cx="152400" cy="0"/>
              </a:xfrm>
              <a:prstGeom prst="straightConnector1">
                <a:avLst/>
              </a:prstGeom>
              <a:noFill/>
              <a:ln cap="flat" cmpd="sng" w="9525">
                <a:solidFill>
                  <a:srgbClr val="BEBEBE"/>
                </a:solidFill>
                <a:prstDash val="solid"/>
                <a:round/>
                <a:headEnd len="sm" w="sm" type="none"/>
                <a:tailEnd len="sm" w="sm" type="none"/>
              </a:ln>
            </p:spPr>
          </p:cxnSp>
          <p:cxnSp>
            <p:nvCxnSpPr>
              <p:cNvPr id="307" name="Google Shape;307;g15ffd9a7a3f_0_898"/>
              <p:cNvCxnSpPr/>
              <p:nvPr/>
            </p:nvCxnSpPr>
            <p:spPr>
              <a:xfrm rot="-5400000">
                <a:off x="2438400" y="-76200"/>
                <a:ext cx="152400" cy="0"/>
              </a:xfrm>
              <a:prstGeom prst="straightConnector1">
                <a:avLst/>
              </a:prstGeom>
              <a:noFill/>
              <a:ln cap="flat" cmpd="sng" w="9525">
                <a:solidFill>
                  <a:srgbClr val="BEBEBE"/>
                </a:solidFill>
                <a:prstDash val="solid"/>
                <a:round/>
                <a:headEnd len="sm" w="sm" type="none"/>
                <a:tailEnd len="sm" w="sm" type="none"/>
              </a:ln>
            </p:spPr>
          </p:cxnSp>
          <p:cxnSp>
            <p:nvCxnSpPr>
              <p:cNvPr id="308" name="Google Shape;308;g15ffd9a7a3f_0_898"/>
              <p:cNvCxnSpPr/>
              <p:nvPr/>
            </p:nvCxnSpPr>
            <p:spPr>
              <a:xfrm rot="-5400000">
                <a:off x="4267200" y="-76200"/>
                <a:ext cx="152400" cy="0"/>
              </a:xfrm>
              <a:prstGeom prst="straightConnector1">
                <a:avLst/>
              </a:prstGeom>
              <a:noFill/>
              <a:ln cap="flat" cmpd="sng" w="9525">
                <a:solidFill>
                  <a:srgbClr val="BEBEBE"/>
                </a:solidFill>
                <a:prstDash val="solid"/>
                <a:round/>
                <a:headEnd len="sm" w="sm" type="none"/>
                <a:tailEnd len="sm" w="sm" type="none"/>
              </a:ln>
            </p:spPr>
          </p:cxnSp>
          <p:cxnSp>
            <p:nvCxnSpPr>
              <p:cNvPr id="309" name="Google Shape;309;g15ffd9a7a3f_0_898"/>
              <p:cNvCxnSpPr/>
              <p:nvPr/>
            </p:nvCxnSpPr>
            <p:spPr>
              <a:xfrm rot="-5400000">
                <a:off x="4495800" y="-76200"/>
                <a:ext cx="152400" cy="0"/>
              </a:xfrm>
              <a:prstGeom prst="straightConnector1">
                <a:avLst/>
              </a:prstGeom>
              <a:noFill/>
              <a:ln cap="flat" cmpd="sng" w="9525">
                <a:solidFill>
                  <a:srgbClr val="BEBEBE"/>
                </a:solidFill>
                <a:prstDash val="solid"/>
                <a:round/>
                <a:headEnd len="sm" w="sm" type="none"/>
                <a:tailEnd len="sm" w="sm" type="none"/>
              </a:ln>
            </p:spPr>
          </p:cxnSp>
          <p:cxnSp>
            <p:nvCxnSpPr>
              <p:cNvPr id="310" name="Google Shape;310;g15ffd9a7a3f_0_898"/>
              <p:cNvCxnSpPr/>
              <p:nvPr/>
            </p:nvCxnSpPr>
            <p:spPr>
              <a:xfrm rot="-5400000">
                <a:off x="4724400" y="-76200"/>
                <a:ext cx="152400" cy="0"/>
              </a:xfrm>
              <a:prstGeom prst="straightConnector1">
                <a:avLst/>
              </a:prstGeom>
              <a:noFill/>
              <a:ln cap="flat" cmpd="sng" w="9525">
                <a:solidFill>
                  <a:srgbClr val="BEBEBE"/>
                </a:solidFill>
                <a:prstDash val="solid"/>
                <a:round/>
                <a:headEnd len="sm" w="sm" type="none"/>
                <a:tailEnd len="sm" w="sm" type="none"/>
              </a:ln>
            </p:spPr>
          </p:cxnSp>
          <p:cxnSp>
            <p:nvCxnSpPr>
              <p:cNvPr id="311" name="Google Shape;311;g15ffd9a7a3f_0_898"/>
              <p:cNvCxnSpPr/>
              <p:nvPr/>
            </p:nvCxnSpPr>
            <p:spPr>
              <a:xfrm rot="-5400000">
                <a:off x="6553200" y="-76200"/>
                <a:ext cx="152400" cy="0"/>
              </a:xfrm>
              <a:prstGeom prst="straightConnector1">
                <a:avLst/>
              </a:prstGeom>
              <a:noFill/>
              <a:ln cap="flat" cmpd="sng" w="9525">
                <a:solidFill>
                  <a:srgbClr val="BEBEBE"/>
                </a:solidFill>
                <a:prstDash val="solid"/>
                <a:round/>
                <a:headEnd len="sm" w="sm" type="none"/>
                <a:tailEnd len="sm" w="sm" type="none"/>
              </a:ln>
            </p:spPr>
          </p:cxnSp>
          <p:cxnSp>
            <p:nvCxnSpPr>
              <p:cNvPr id="312" name="Google Shape;312;g15ffd9a7a3f_0_898"/>
              <p:cNvCxnSpPr/>
              <p:nvPr/>
            </p:nvCxnSpPr>
            <p:spPr>
              <a:xfrm rot="-5400000">
                <a:off x="6781800" y="-76200"/>
                <a:ext cx="152400" cy="0"/>
              </a:xfrm>
              <a:prstGeom prst="straightConnector1">
                <a:avLst/>
              </a:prstGeom>
              <a:noFill/>
              <a:ln cap="flat" cmpd="sng" w="9525">
                <a:solidFill>
                  <a:srgbClr val="BEBEBE"/>
                </a:solidFill>
                <a:prstDash val="solid"/>
                <a:round/>
                <a:headEnd len="sm" w="sm" type="none"/>
                <a:tailEnd len="sm" w="sm" type="none"/>
              </a:ln>
            </p:spPr>
          </p:cxnSp>
          <p:cxnSp>
            <p:nvCxnSpPr>
              <p:cNvPr id="313" name="Google Shape;313;g15ffd9a7a3f_0_898"/>
              <p:cNvCxnSpPr/>
              <p:nvPr/>
            </p:nvCxnSpPr>
            <p:spPr>
              <a:xfrm rot="-5400000">
                <a:off x="7010400" y="-76200"/>
                <a:ext cx="152400" cy="0"/>
              </a:xfrm>
              <a:prstGeom prst="straightConnector1">
                <a:avLst/>
              </a:prstGeom>
              <a:noFill/>
              <a:ln cap="flat" cmpd="sng" w="9525">
                <a:solidFill>
                  <a:srgbClr val="BEBEBE"/>
                </a:solidFill>
                <a:prstDash val="solid"/>
                <a:round/>
                <a:headEnd len="sm" w="sm" type="none"/>
                <a:tailEnd len="sm" w="sm" type="none"/>
              </a:ln>
            </p:spPr>
          </p:cxnSp>
          <p:cxnSp>
            <p:nvCxnSpPr>
              <p:cNvPr id="314" name="Google Shape;314;g15ffd9a7a3f_0_898"/>
              <p:cNvCxnSpPr/>
              <p:nvPr/>
            </p:nvCxnSpPr>
            <p:spPr>
              <a:xfrm rot="-5400000">
                <a:off x="8839132" y="-76200"/>
                <a:ext cx="152400" cy="0"/>
              </a:xfrm>
              <a:prstGeom prst="straightConnector1">
                <a:avLst/>
              </a:prstGeom>
              <a:noFill/>
              <a:ln cap="flat" cmpd="sng" w="9525">
                <a:solidFill>
                  <a:srgbClr val="BEBEBE"/>
                </a:solidFill>
                <a:prstDash val="solid"/>
                <a:round/>
                <a:headEnd len="sm" w="sm" type="none"/>
                <a:tailEnd len="sm" w="sm" type="none"/>
              </a:ln>
            </p:spPr>
          </p:cxnSp>
        </p:grpSp>
        <p:grpSp>
          <p:nvGrpSpPr>
            <p:cNvPr id="315" name="Google Shape;315;g15ffd9a7a3f_0_898"/>
            <p:cNvGrpSpPr/>
            <p:nvPr/>
          </p:nvGrpSpPr>
          <p:grpSpPr>
            <a:xfrm>
              <a:off x="228600" y="5162550"/>
              <a:ext cx="8686732" cy="91440"/>
              <a:chOff x="228600" y="5143500"/>
              <a:chExt cx="8686732" cy="152400"/>
            </a:xfrm>
          </p:grpSpPr>
          <p:cxnSp>
            <p:nvCxnSpPr>
              <p:cNvPr id="316" name="Google Shape;316;g15ffd9a7a3f_0_898"/>
              <p:cNvCxnSpPr/>
              <p:nvPr/>
            </p:nvCxnSpPr>
            <p:spPr>
              <a:xfrm rot="-5400000">
                <a:off x="152400" y="5219700"/>
                <a:ext cx="152400" cy="0"/>
              </a:xfrm>
              <a:prstGeom prst="straightConnector1">
                <a:avLst/>
              </a:prstGeom>
              <a:noFill/>
              <a:ln cap="flat" cmpd="sng" w="9525">
                <a:solidFill>
                  <a:srgbClr val="BEBEBE"/>
                </a:solidFill>
                <a:prstDash val="solid"/>
                <a:round/>
                <a:headEnd len="sm" w="sm" type="none"/>
                <a:tailEnd len="sm" w="sm" type="none"/>
              </a:ln>
            </p:spPr>
          </p:cxnSp>
          <p:cxnSp>
            <p:nvCxnSpPr>
              <p:cNvPr id="317" name="Google Shape;317;g15ffd9a7a3f_0_898"/>
              <p:cNvCxnSpPr/>
              <p:nvPr/>
            </p:nvCxnSpPr>
            <p:spPr>
              <a:xfrm rot="-5400000">
                <a:off x="1981200" y="5219700"/>
                <a:ext cx="152400" cy="0"/>
              </a:xfrm>
              <a:prstGeom prst="straightConnector1">
                <a:avLst/>
              </a:prstGeom>
              <a:noFill/>
              <a:ln cap="flat" cmpd="sng" w="9525">
                <a:solidFill>
                  <a:srgbClr val="BEBEBE"/>
                </a:solidFill>
                <a:prstDash val="solid"/>
                <a:round/>
                <a:headEnd len="sm" w="sm" type="none"/>
                <a:tailEnd len="sm" w="sm" type="none"/>
              </a:ln>
            </p:spPr>
          </p:cxnSp>
          <p:cxnSp>
            <p:nvCxnSpPr>
              <p:cNvPr id="318" name="Google Shape;318;g15ffd9a7a3f_0_898"/>
              <p:cNvCxnSpPr/>
              <p:nvPr/>
            </p:nvCxnSpPr>
            <p:spPr>
              <a:xfrm rot="-5400000">
                <a:off x="2209800" y="5219700"/>
                <a:ext cx="152400" cy="0"/>
              </a:xfrm>
              <a:prstGeom prst="straightConnector1">
                <a:avLst/>
              </a:prstGeom>
              <a:noFill/>
              <a:ln cap="flat" cmpd="sng" w="9525">
                <a:solidFill>
                  <a:srgbClr val="BEBEBE"/>
                </a:solidFill>
                <a:prstDash val="solid"/>
                <a:round/>
                <a:headEnd len="sm" w="sm" type="none"/>
                <a:tailEnd len="sm" w="sm" type="none"/>
              </a:ln>
            </p:spPr>
          </p:cxnSp>
          <p:cxnSp>
            <p:nvCxnSpPr>
              <p:cNvPr id="319" name="Google Shape;319;g15ffd9a7a3f_0_898"/>
              <p:cNvCxnSpPr/>
              <p:nvPr/>
            </p:nvCxnSpPr>
            <p:spPr>
              <a:xfrm rot="-5400000">
                <a:off x="2438400" y="5219700"/>
                <a:ext cx="152400" cy="0"/>
              </a:xfrm>
              <a:prstGeom prst="straightConnector1">
                <a:avLst/>
              </a:prstGeom>
              <a:noFill/>
              <a:ln cap="flat" cmpd="sng" w="9525">
                <a:solidFill>
                  <a:srgbClr val="BEBEBE"/>
                </a:solidFill>
                <a:prstDash val="solid"/>
                <a:round/>
                <a:headEnd len="sm" w="sm" type="none"/>
                <a:tailEnd len="sm" w="sm" type="none"/>
              </a:ln>
            </p:spPr>
          </p:cxnSp>
          <p:cxnSp>
            <p:nvCxnSpPr>
              <p:cNvPr id="320" name="Google Shape;320;g15ffd9a7a3f_0_898"/>
              <p:cNvCxnSpPr/>
              <p:nvPr/>
            </p:nvCxnSpPr>
            <p:spPr>
              <a:xfrm rot="-5400000">
                <a:off x="4267200" y="5219700"/>
                <a:ext cx="152400" cy="0"/>
              </a:xfrm>
              <a:prstGeom prst="straightConnector1">
                <a:avLst/>
              </a:prstGeom>
              <a:noFill/>
              <a:ln cap="flat" cmpd="sng" w="9525">
                <a:solidFill>
                  <a:srgbClr val="BEBEBE"/>
                </a:solidFill>
                <a:prstDash val="solid"/>
                <a:round/>
                <a:headEnd len="sm" w="sm" type="none"/>
                <a:tailEnd len="sm" w="sm" type="none"/>
              </a:ln>
            </p:spPr>
          </p:cxnSp>
          <p:cxnSp>
            <p:nvCxnSpPr>
              <p:cNvPr id="321" name="Google Shape;321;g15ffd9a7a3f_0_898"/>
              <p:cNvCxnSpPr/>
              <p:nvPr/>
            </p:nvCxnSpPr>
            <p:spPr>
              <a:xfrm rot="-5400000">
                <a:off x="4495800" y="5219700"/>
                <a:ext cx="152400" cy="0"/>
              </a:xfrm>
              <a:prstGeom prst="straightConnector1">
                <a:avLst/>
              </a:prstGeom>
              <a:noFill/>
              <a:ln cap="flat" cmpd="sng" w="9525">
                <a:solidFill>
                  <a:srgbClr val="BEBEBE"/>
                </a:solidFill>
                <a:prstDash val="solid"/>
                <a:round/>
                <a:headEnd len="sm" w="sm" type="none"/>
                <a:tailEnd len="sm" w="sm" type="none"/>
              </a:ln>
            </p:spPr>
          </p:cxnSp>
          <p:cxnSp>
            <p:nvCxnSpPr>
              <p:cNvPr id="322" name="Google Shape;322;g15ffd9a7a3f_0_898"/>
              <p:cNvCxnSpPr/>
              <p:nvPr/>
            </p:nvCxnSpPr>
            <p:spPr>
              <a:xfrm rot="-5400000">
                <a:off x="4724400" y="5219700"/>
                <a:ext cx="152400" cy="0"/>
              </a:xfrm>
              <a:prstGeom prst="straightConnector1">
                <a:avLst/>
              </a:prstGeom>
              <a:noFill/>
              <a:ln cap="flat" cmpd="sng" w="9525">
                <a:solidFill>
                  <a:srgbClr val="BEBEBE"/>
                </a:solidFill>
                <a:prstDash val="solid"/>
                <a:round/>
                <a:headEnd len="sm" w="sm" type="none"/>
                <a:tailEnd len="sm" w="sm" type="none"/>
              </a:ln>
            </p:spPr>
          </p:cxnSp>
          <p:cxnSp>
            <p:nvCxnSpPr>
              <p:cNvPr id="323" name="Google Shape;323;g15ffd9a7a3f_0_898"/>
              <p:cNvCxnSpPr/>
              <p:nvPr/>
            </p:nvCxnSpPr>
            <p:spPr>
              <a:xfrm rot="-5400000">
                <a:off x="6553200" y="5219700"/>
                <a:ext cx="152400" cy="0"/>
              </a:xfrm>
              <a:prstGeom prst="straightConnector1">
                <a:avLst/>
              </a:prstGeom>
              <a:noFill/>
              <a:ln cap="flat" cmpd="sng" w="9525">
                <a:solidFill>
                  <a:srgbClr val="BEBEBE"/>
                </a:solidFill>
                <a:prstDash val="solid"/>
                <a:round/>
                <a:headEnd len="sm" w="sm" type="none"/>
                <a:tailEnd len="sm" w="sm" type="none"/>
              </a:ln>
            </p:spPr>
          </p:cxnSp>
          <p:cxnSp>
            <p:nvCxnSpPr>
              <p:cNvPr id="324" name="Google Shape;324;g15ffd9a7a3f_0_898"/>
              <p:cNvCxnSpPr/>
              <p:nvPr/>
            </p:nvCxnSpPr>
            <p:spPr>
              <a:xfrm rot="-5400000">
                <a:off x="6781800" y="5219700"/>
                <a:ext cx="152400" cy="0"/>
              </a:xfrm>
              <a:prstGeom prst="straightConnector1">
                <a:avLst/>
              </a:prstGeom>
              <a:noFill/>
              <a:ln cap="flat" cmpd="sng" w="9525">
                <a:solidFill>
                  <a:srgbClr val="BEBEBE"/>
                </a:solidFill>
                <a:prstDash val="solid"/>
                <a:round/>
                <a:headEnd len="sm" w="sm" type="none"/>
                <a:tailEnd len="sm" w="sm" type="none"/>
              </a:ln>
            </p:spPr>
          </p:cxnSp>
          <p:cxnSp>
            <p:nvCxnSpPr>
              <p:cNvPr id="325" name="Google Shape;325;g15ffd9a7a3f_0_898"/>
              <p:cNvCxnSpPr/>
              <p:nvPr/>
            </p:nvCxnSpPr>
            <p:spPr>
              <a:xfrm rot="-5400000">
                <a:off x="7010400" y="5219700"/>
                <a:ext cx="152400" cy="0"/>
              </a:xfrm>
              <a:prstGeom prst="straightConnector1">
                <a:avLst/>
              </a:prstGeom>
              <a:noFill/>
              <a:ln cap="flat" cmpd="sng" w="9525">
                <a:solidFill>
                  <a:srgbClr val="BEBEBE"/>
                </a:solidFill>
                <a:prstDash val="solid"/>
                <a:round/>
                <a:headEnd len="sm" w="sm" type="none"/>
                <a:tailEnd len="sm" w="sm" type="none"/>
              </a:ln>
            </p:spPr>
          </p:cxnSp>
          <p:cxnSp>
            <p:nvCxnSpPr>
              <p:cNvPr id="326" name="Google Shape;326;g15ffd9a7a3f_0_898"/>
              <p:cNvCxnSpPr/>
              <p:nvPr/>
            </p:nvCxnSpPr>
            <p:spPr>
              <a:xfrm rot="-5400000">
                <a:off x="8839132" y="5219700"/>
                <a:ext cx="152400" cy="0"/>
              </a:xfrm>
              <a:prstGeom prst="straightConnector1">
                <a:avLst/>
              </a:prstGeom>
              <a:noFill/>
              <a:ln cap="flat" cmpd="sng" w="9525">
                <a:solidFill>
                  <a:srgbClr val="BEBEBE"/>
                </a:solidFill>
                <a:prstDash val="solid"/>
                <a:round/>
                <a:headEnd len="sm" w="sm" type="none"/>
                <a:tailEnd len="sm" w="sm" type="none"/>
              </a:ln>
            </p:spPr>
          </p:cxnSp>
        </p:grpSp>
        <p:grpSp>
          <p:nvGrpSpPr>
            <p:cNvPr id="327" name="Google Shape;327;g15ffd9a7a3f_0_898"/>
            <p:cNvGrpSpPr/>
            <p:nvPr/>
          </p:nvGrpSpPr>
          <p:grpSpPr>
            <a:xfrm>
              <a:off x="-109790" y="237744"/>
              <a:ext cx="91500" cy="4664456"/>
              <a:chOff x="-109790" y="237744"/>
              <a:chExt cx="91500" cy="4664456"/>
            </a:xfrm>
          </p:grpSpPr>
          <p:cxnSp>
            <p:nvCxnSpPr>
              <p:cNvPr id="328" name="Google Shape;328;g15ffd9a7a3f_0_898"/>
              <p:cNvCxnSpPr/>
              <p:nvPr/>
            </p:nvCxnSpPr>
            <p:spPr>
              <a:xfrm rot="10800000">
                <a:off x="-109790" y="653796"/>
                <a:ext cx="91500" cy="0"/>
              </a:xfrm>
              <a:prstGeom prst="straightConnector1">
                <a:avLst/>
              </a:prstGeom>
              <a:noFill/>
              <a:ln cap="flat" cmpd="sng" w="9525">
                <a:solidFill>
                  <a:srgbClr val="BEBEBE"/>
                </a:solidFill>
                <a:prstDash val="solid"/>
                <a:round/>
                <a:headEnd len="sm" w="sm" type="none"/>
                <a:tailEnd len="sm" w="sm" type="none"/>
              </a:ln>
            </p:spPr>
          </p:cxnSp>
          <p:cxnSp>
            <p:nvCxnSpPr>
              <p:cNvPr id="329" name="Google Shape;329;g15ffd9a7a3f_0_898"/>
              <p:cNvCxnSpPr/>
              <p:nvPr/>
            </p:nvCxnSpPr>
            <p:spPr>
              <a:xfrm rot="10800000">
                <a:off x="-109790" y="1289304"/>
                <a:ext cx="91500" cy="0"/>
              </a:xfrm>
              <a:prstGeom prst="straightConnector1">
                <a:avLst/>
              </a:prstGeom>
              <a:noFill/>
              <a:ln cap="flat" cmpd="sng" w="9525">
                <a:solidFill>
                  <a:srgbClr val="BEBEBE"/>
                </a:solidFill>
                <a:prstDash val="solid"/>
                <a:round/>
                <a:headEnd len="sm" w="sm" type="none"/>
                <a:tailEnd len="sm" w="sm" type="none"/>
              </a:ln>
            </p:spPr>
          </p:cxnSp>
          <p:cxnSp>
            <p:nvCxnSpPr>
              <p:cNvPr id="330" name="Google Shape;330;g15ffd9a7a3f_0_898"/>
              <p:cNvCxnSpPr/>
              <p:nvPr/>
            </p:nvCxnSpPr>
            <p:spPr>
              <a:xfrm rot="10800000">
                <a:off x="-109790" y="1929384"/>
                <a:ext cx="91500" cy="0"/>
              </a:xfrm>
              <a:prstGeom prst="straightConnector1">
                <a:avLst/>
              </a:prstGeom>
              <a:noFill/>
              <a:ln cap="flat" cmpd="sng" w="9525">
                <a:solidFill>
                  <a:srgbClr val="BEBEBE"/>
                </a:solidFill>
                <a:prstDash val="solid"/>
                <a:round/>
                <a:headEnd len="sm" w="sm" type="none"/>
                <a:tailEnd len="sm" w="sm" type="none"/>
              </a:ln>
            </p:spPr>
          </p:cxnSp>
          <p:cxnSp>
            <p:nvCxnSpPr>
              <p:cNvPr id="331" name="Google Shape;331;g15ffd9a7a3f_0_898"/>
              <p:cNvCxnSpPr/>
              <p:nvPr/>
            </p:nvCxnSpPr>
            <p:spPr>
              <a:xfrm rot="10800000">
                <a:off x="-109790" y="2570990"/>
                <a:ext cx="91500" cy="0"/>
              </a:xfrm>
              <a:prstGeom prst="straightConnector1">
                <a:avLst/>
              </a:prstGeom>
              <a:noFill/>
              <a:ln cap="flat" cmpd="sng" w="9525">
                <a:solidFill>
                  <a:srgbClr val="BEBEBE"/>
                </a:solidFill>
                <a:prstDash val="solid"/>
                <a:round/>
                <a:headEnd len="sm" w="sm" type="none"/>
                <a:tailEnd len="sm" w="sm" type="none"/>
              </a:ln>
            </p:spPr>
          </p:cxnSp>
          <p:cxnSp>
            <p:nvCxnSpPr>
              <p:cNvPr id="332" name="Google Shape;332;g15ffd9a7a3f_0_898"/>
              <p:cNvCxnSpPr/>
              <p:nvPr/>
            </p:nvCxnSpPr>
            <p:spPr>
              <a:xfrm rot="10800000">
                <a:off x="-109790" y="3209544"/>
                <a:ext cx="91500" cy="0"/>
              </a:xfrm>
              <a:prstGeom prst="straightConnector1">
                <a:avLst/>
              </a:prstGeom>
              <a:noFill/>
              <a:ln cap="flat" cmpd="sng" w="9525">
                <a:solidFill>
                  <a:srgbClr val="BEBEBE"/>
                </a:solidFill>
                <a:prstDash val="solid"/>
                <a:round/>
                <a:headEnd len="sm" w="sm" type="none"/>
                <a:tailEnd len="sm" w="sm" type="none"/>
              </a:ln>
            </p:spPr>
          </p:cxnSp>
          <p:cxnSp>
            <p:nvCxnSpPr>
              <p:cNvPr id="333" name="Google Shape;333;g15ffd9a7a3f_0_898"/>
              <p:cNvCxnSpPr/>
              <p:nvPr/>
            </p:nvCxnSpPr>
            <p:spPr>
              <a:xfrm rot="10800000">
                <a:off x="-109790" y="3849624"/>
                <a:ext cx="91500" cy="0"/>
              </a:xfrm>
              <a:prstGeom prst="straightConnector1">
                <a:avLst/>
              </a:prstGeom>
              <a:noFill/>
              <a:ln cap="flat" cmpd="sng" w="9525">
                <a:solidFill>
                  <a:srgbClr val="BEBEBE"/>
                </a:solidFill>
                <a:prstDash val="solid"/>
                <a:round/>
                <a:headEnd len="sm" w="sm" type="none"/>
                <a:tailEnd len="sm" w="sm" type="none"/>
              </a:ln>
            </p:spPr>
          </p:cxnSp>
          <p:cxnSp>
            <p:nvCxnSpPr>
              <p:cNvPr id="334" name="Google Shape;334;g15ffd9a7a3f_0_898"/>
              <p:cNvCxnSpPr/>
              <p:nvPr/>
            </p:nvCxnSpPr>
            <p:spPr>
              <a:xfrm rot="10800000">
                <a:off x="-109790" y="4494276"/>
                <a:ext cx="91500" cy="0"/>
              </a:xfrm>
              <a:prstGeom prst="straightConnector1">
                <a:avLst/>
              </a:prstGeom>
              <a:noFill/>
              <a:ln cap="flat" cmpd="sng" w="9525">
                <a:solidFill>
                  <a:srgbClr val="BEBEBE"/>
                </a:solidFill>
                <a:prstDash val="solid"/>
                <a:round/>
                <a:headEnd len="sm" w="sm" type="none"/>
                <a:tailEnd len="sm" w="sm" type="none"/>
              </a:ln>
            </p:spPr>
          </p:cxnSp>
          <p:cxnSp>
            <p:nvCxnSpPr>
              <p:cNvPr id="335" name="Google Shape;335;g15ffd9a7a3f_0_898"/>
              <p:cNvCxnSpPr/>
              <p:nvPr/>
            </p:nvCxnSpPr>
            <p:spPr>
              <a:xfrm rot="10800000">
                <a:off x="-109790" y="237744"/>
                <a:ext cx="91500" cy="0"/>
              </a:xfrm>
              <a:prstGeom prst="straightConnector1">
                <a:avLst/>
              </a:prstGeom>
              <a:noFill/>
              <a:ln cap="flat" cmpd="sng" w="9525">
                <a:solidFill>
                  <a:srgbClr val="BEBEBE"/>
                </a:solidFill>
                <a:prstDash val="solid"/>
                <a:round/>
                <a:headEnd len="sm" w="sm" type="none"/>
                <a:tailEnd len="sm" w="sm" type="none"/>
              </a:ln>
            </p:spPr>
          </p:cxnSp>
          <p:cxnSp>
            <p:nvCxnSpPr>
              <p:cNvPr id="336" name="Google Shape;336;g15ffd9a7a3f_0_898"/>
              <p:cNvCxnSpPr/>
              <p:nvPr/>
            </p:nvCxnSpPr>
            <p:spPr>
              <a:xfrm rot="10800000">
                <a:off x="-109790" y="4902200"/>
                <a:ext cx="91500" cy="0"/>
              </a:xfrm>
              <a:prstGeom prst="straightConnector1">
                <a:avLst/>
              </a:prstGeom>
              <a:noFill/>
              <a:ln cap="flat" cmpd="sng" w="9525">
                <a:solidFill>
                  <a:srgbClr val="BEBEBE"/>
                </a:solidFill>
                <a:prstDash val="solid"/>
                <a:round/>
                <a:headEnd len="sm" w="sm" type="none"/>
                <a:tailEnd len="sm" w="sm" type="none"/>
              </a:ln>
            </p:spPr>
          </p:cxnSp>
        </p:grpSp>
        <p:grpSp>
          <p:nvGrpSpPr>
            <p:cNvPr id="337" name="Google Shape;337;g15ffd9a7a3f_0_898"/>
            <p:cNvGrpSpPr/>
            <p:nvPr/>
          </p:nvGrpSpPr>
          <p:grpSpPr>
            <a:xfrm>
              <a:off x="9162990" y="237744"/>
              <a:ext cx="91500" cy="4663440"/>
              <a:chOff x="-109790" y="231394"/>
              <a:chExt cx="91500" cy="4663440"/>
            </a:xfrm>
          </p:grpSpPr>
          <p:cxnSp>
            <p:nvCxnSpPr>
              <p:cNvPr id="338" name="Google Shape;338;g15ffd9a7a3f_0_898"/>
              <p:cNvCxnSpPr/>
              <p:nvPr/>
            </p:nvCxnSpPr>
            <p:spPr>
              <a:xfrm rot="10800000">
                <a:off x="-109790" y="647446"/>
                <a:ext cx="91500" cy="0"/>
              </a:xfrm>
              <a:prstGeom prst="straightConnector1">
                <a:avLst/>
              </a:prstGeom>
              <a:noFill/>
              <a:ln cap="flat" cmpd="sng" w="9525">
                <a:solidFill>
                  <a:srgbClr val="BEBEBE"/>
                </a:solidFill>
                <a:prstDash val="solid"/>
                <a:round/>
                <a:headEnd len="sm" w="sm" type="none"/>
                <a:tailEnd len="sm" w="sm" type="none"/>
              </a:ln>
            </p:spPr>
          </p:cxnSp>
          <p:cxnSp>
            <p:nvCxnSpPr>
              <p:cNvPr id="339" name="Google Shape;339;g15ffd9a7a3f_0_898"/>
              <p:cNvCxnSpPr/>
              <p:nvPr/>
            </p:nvCxnSpPr>
            <p:spPr>
              <a:xfrm rot="10800000">
                <a:off x="-109790" y="1282954"/>
                <a:ext cx="91500" cy="0"/>
              </a:xfrm>
              <a:prstGeom prst="straightConnector1">
                <a:avLst/>
              </a:prstGeom>
              <a:noFill/>
              <a:ln cap="flat" cmpd="sng" w="9525">
                <a:solidFill>
                  <a:srgbClr val="BEBEBE"/>
                </a:solidFill>
                <a:prstDash val="solid"/>
                <a:round/>
                <a:headEnd len="sm" w="sm" type="none"/>
                <a:tailEnd len="sm" w="sm" type="none"/>
              </a:ln>
            </p:spPr>
          </p:cxnSp>
          <p:cxnSp>
            <p:nvCxnSpPr>
              <p:cNvPr id="340" name="Google Shape;340;g15ffd9a7a3f_0_898"/>
              <p:cNvCxnSpPr/>
              <p:nvPr/>
            </p:nvCxnSpPr>
            <p:spPr>
              <a:xfrm rot="10800000">
                <a:off x="-109790" y="1923034"/>
                <a:ext cx="91500" cy="0"/>
              </a:xfrm>
              <a:prstGeom prst="straightConnector1">
                <a:avLst/>
              </a:prstGeom>
              <a:noFill/>
              <a:ln cap="flat" cmpd="sng" w="9525">
                <a:solidFill>
                  <a:srgbClr val="BEBEBE"/>
                </a:solidFill>
                <a:prstDash val="solid"/>
                <a:round/>
                <a:headEnd len="sm" w="sm" type="none"/>
                <a:tailEnd len="sm" w="sm" type="none"/>
              </a:ln>
            </p:spPr>
          </p:cxnSp>
          <p:cxnSp>
            <p:nvCxnSpPr>
              <p:cNvPr id="341" name="Google Shape;341;g15ffd9a7a3f_0_898"/>
              <p:cNvCxnSpPr/>
              <p:nvPr/>
            </p:nvCxnSpPr>
            <p:spPr>
              <a:xfrm rot="10800000">
                <a:off x="-109790" y="2563114"/>
                <a:ext cx="91500" cy="0"/>
              </a:xfrm>
              <a:prstGeom prst="straightConnector1">
                <a:avLst/>
              </a:prstGeom>
              <a:noFill/>
              <a:ln cap="flat" cmpd="sng" w="9525">
                <a:solidFill>
                  <a:srgbClr val="BEBEBE"/>
                </a:solidFill>
                <a:prstDash val="solid"/>
                <a:round/>
                <a:headEnd len="sm" w="sm" type="none"/>
                <a:tailEnd len="sm" w="sm" type="none"/>
              </a:ln>
            </p:spPr>
          </p:cxnSp>
          <p:cxnSp>
            <p:nvCxnSpPr>
              <p:cNvPr id="342" name="Google Shape;342;g15ffd9a7a3f_0_898"/>
              <p:cNvCxnSpPr/>
              <p:nvPr/>
            </p:nvCxnSpPr>
            <p:spPr>
              <a:xfrm rot="10800000">
                <a:off x="-109790" y="3203194"/>
                <a:ext cx="91500" cy="0"/>
              </a:xfrm>
              <a:prstGeom prst="straightConnector1">
                <a:avLst/>
              </a:prstGeom>
              <a:noFill/>
              <a:ln cap="flat" cmpd="sng" w="9525">
                <a:solidFill>
                  <a:srgbClr val="BEBEBE"/>
                </a:solidFill>
                <a:prstDash val="solid"/>
                <a:round/>
                <a:headEnd len="sm" w="sm" type="none"/>
                <a:tailEnd len="sm" w="sm" type="none"/>
              </a:ln>
            </p:spPr>
          </p:cxnSp>
          <p:cxnSp>
            <p:nvCxnSpPr>
              <p:cNvPr id="343" name="Google Shape;343;g15ffd9a7a3f_0_898"/>
              <p:cNvCxnSpPr/>
              <p:nvPr/>
            </p:nvCxnSpPr>
            <p:spPr>
              <a:xfrm rot="10800000">
                <a:off x="-109790" y="3843274"/>
                <a:ext cx="91500" cy="0"/>
              </a:xfrm>
              <a:prstGeom prst="straightConnector1">
                <a:avLst/>
              </a:prstGeom>
              <a:noFill/>
              <a:ln cap="flat" cmpd="sng" w="9525">
                <a:solidFill>
                  <a:srgbClr val="BEBEBE"/>
                </a:solidFill>
                <a:prstDash val="solid"/>
                <a:round/>
                <a:headEnd len="sm" w="sm" type="none"/>
                <a:tailEnd len="sm" w="sm" type="none"/>
              </a:ln>
            </p:spPr>
          </p:cxnSp>
          <p:cxnSp>
            <p:nvCxnSpPr>
              <p:cNvPr id="344" name="Google Shape;344;g15ffd9a7a3f_0_898"/>
              <p:cNvCxnSpPr/>
              <p:nvPr/>
            </p:nvCxnSpPr>
            <p:spPr>
              <a:xfrm rot="10800000">
                <a:off x="-109790" y="4487926"/>
                <a:ext cx="91500" cy="0"/>
              </a:xfrm>
              <a:prstGeom prst="straightConnector1">
                <a:avLst/>
              </a:prstGeom>
              <a:noFill/>
              <a:ln cap="flat" cmpd="sng" w="9525">
                <a:solidFill>
                  <a:srgbClr val="BEBEBE"/>
                </a:solidFill>
                <a:prstDash val="solid"/>
                <a:round/>
                <a:headEnd len="sm" w="sm" type="none"/>
                <a:tailEnd len="sm" w="sm" type="none"/>
              </a:ln>
            </p:spPr>
          </p:cxnSp>
          <p:cxnSp>
            <p:nvCxnSpPr>
              <p:cNvPr id="345" name="Google Shape;345;g15ffd9a7a3f_0_898"/>
              <p:cNvCxnSpPr/>
              <p:nvPr/>
            </p:nvCxnSpPr>
            <p:spPr>
              <a:xfrm rot="10800000">
                <a:off x="-109790" y="231394"/>
                <a:ext cx="91500" cy="0"/>
              </a:xfrm>
              <a:prstGeom prst="straightConnector1">
                <a:avLst/>
              </a:prstGeom>
              <a:noFill/>
              <a:ln cap="flat" cmpd="sng" w="9525">
                <a:solidFill>
                  <a:srgbClr val="BEBEBE"/>
                </a:solidFill>
                <a:prstDash val="solid"/>
                <a:round/>
                <a:headEnd len="sm" w="sm" type="none"/>
                <a:tailEnd len="sm" w="sm" type="none"/>
              </a:ln>
            </p:spPr>
          </p:cxnSp>
          <p:cxnSp>
            <p:nvCxnSpPr>
              <p:cNvPr id="346" name="Google Shape;346;g15ffd9a7a3f_0_898"/>
              <p:cNvCxnSpPr/>
              <p:nvPr/>
            </p:nvCxnSpPr>
            <p:spPr>
              <a:xfrm rot="10800000">
                <a:off x="-109790" y="4894834"/>
                <a:ext cx="91500" cy="0"/>
              </a:xfrm>
              <a:prstGeom prst="straightConnector1">
                <a:avLst/>
              </a:prstGeom>
              <a:noFill/>
              <a:ln cap="flat" cmpd="sng" w="9525">
                <a:solidFill>
                  <a:srgbClr val="BEBEBE"/>
                </a:solidFill>
                <a:prstDash val="solid"/>
                <a:round/>
                <a:headEnd len="sm" w="sm" type="none"/>
                <a:tailEnd len="sm" w="sm" type="none"/>
              </a:ln>
            </p:spPr>
          </p:cxnSp>
        </p:grpSp>
      </p:grpSp>
    </p:spTree>
  </p:cSld>
  <p:clrMap accent1="accent1" accent2="accent2" accent3="accent3" accent4="accent4" accent5="accent5" accent6="accent6" bg1="lt1" bg2="dk2" tx1="dk1" tx2="lt2" folHlink="folHlink" hlink="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 id="2147483703" r:id="rId19"/>
    <p:sldLayoutId id="2147483704" r:id="rId20"/>
    <p:sldLayoutId id="2147483705" r:id="rId21"/>
    <p:sldLayoutId id="2147483706" r:id="rId22"/>
    <p:sldLayoutId id="2147483707" r:id="rId23"/>
    <p:sldLayoutId id="2147483708" r:id="rId24"/>
    <p:sldLayoutId id="2147483709" r:id="rId25"/>
    <p:sldLayoutId id="2147483710" r:id="rId26"/>
    <p:sldLayoutId id="2147483711" r:id="rId27"/>
    <p:sldLayoutId id="2147483712" r:id="rId28"/>
    <p:sldLayoutId id="2147483713" r:id="rId29"/>
    <p:sldLayoutId id="2147483714" r:id="rId30"/>
    <p:sldLayoutId id="2147483715" r:id="rId31"/>
    <p:sldLayoutId id="2147483716" r:id="rId32"/>
    <p:sldLayoutId id="2147483717" r:id="rId33"/>
    <p:sldLayoutId id="2147483718" r:id="rId34"/>
    <p:sldLayoutId id="2147483719" r:id="rId3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50">
          <p15:clr>
            <a:srgbClr val="F26B43"/>
          </p15:clr>
        </p15:guide>
        <p15:guide id="2" pos="144">
          <p15:clr>
            <a:srgbClr val="F26B43"/>
          </p15:clr>
        </p15:guide>
        <p15:guide id="3" pos="5616">
          <p15:clr>
            <a:srgbClr val="F26B43"/>
          </p15:clr>
        </p15:guide>
        <p15:guide id="4" orient="horz" pos="2832">
          <p15:clr>
            <a:srgbClr val="F26B43"/>
          </p15:clr>
        </p15:guide>
        <p15:guide id="5" orient="horz" pos="3088">
          <p15:clr>
            <a:srgbClr val="F26B43"/>
          </p15:clr>
        </p15:guide>
        <p15:guide id="6" pos="2880">
          <p15:clr>
            <a:srgbClr val="F26B43"/>
          </p15:clr>
        </p15:guide>
        <p15:guide id="7" pos="2736">
          <p15:clr>
            <a:srgbClr val="F26B43"/>
          </p15:clr>
        </p15:guide>
        <p15:guide id="8" pos="1440">
          <p15:clr>
            <a:srgbClr val="F26B43"/>
          </p15:clr>
        </p15:guide>
        <p15:guide id="9" pos="3024">
          <p15:clr>
            <a:srgbClr val="F26B43"/>
          </p15:clr>
        </p15:guide>
        <p15:guide id="10" pos="1296">
          <p15:clr>
            <a:srgbClr val="F26B43"/>
          </p15:clr>
        </p15:guide>
        <p15:guide id="11" pos="1584">
          <p15:clr>
            <a:srgbClr val="F26B43"/>
          </p15:clr>
        </p15:guide>
        <p15:guide id="12" pos="4320">
          <p15:clr>
            <a:srgbClr val="F26B43"/>
          </p15:clr>
        </p15:guide>
        <p15:guide id="13" pos="4176">
          <p15:clr>
            <a:srgbClr val="F26B43"/>
          </p15:clr>
        </p15:guide>
        <p15:guide id="14" pos="4464">
          <p15:clr>
            <a:srgbClr val="F26B43"/>
          </p15:clr>
        </p15:guide>
        <p15:guide id="15" orient="horz" pos="412">
          <p15:clr>
            <a:srgbClr val="F26B43"/>
          </p15:clr>
        </p15:guide>
        <p15:guide id="16" orient="horz" pos="812">
          <p15:clr>
            <a:srgbClr val="F26B43"/>
          </p15:clr>
        </p15:guide>
        <p15:guide id="17" orient="horz" pos="1620">
          <p15:clr>
            <a:srgbClr val="F26B43"/>
          </p15:clr>
        </p15:guide>
        <p15:guide id="18" orient="horz" pos="1216">
          <p15:clr>
            <a:srgbClr val="F26B43"/>
          </p15:clr>
        </p15:guide>
        <p15:guide id="19" orient="horz" pos="2022">
          <p15:clr>
            <a:srgbClr val="F26B43"/>
          </p15:clr>
        </p15:guide>
        <p15:guide id="20" orient="horz" pos="242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 Id="rId3" Type="http://schemas.openxmlformats.org/officeDocument/2006/relationships/hyperlink" Target="http://www.youtube.com/watch?v=o-FyH2A7Ed0" TargetMode="External"/><Relationship Id="rId4" Type="http://schemas.openxmlformats.org/officeDocument/2006/relationships/image" Target="../media/image1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2.xml"/><Relationship Id="rId3"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3.xml"/><Relationship Id="rId3" Type="http://schemas.openxmlformats.org/officeDocument/2006/relationships/image" Target="../media/image23.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4.xml"/><Relationship Id="rId3"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5.xml"/><Relationship Id="rId3" Type="http://schemas.openxmlformats.org/officeDocument/2006/relationships/image" Target="../media/image23.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16.xml"/><Relationship Id="rId3" Type="http://schemas.openxmlformats.org/officeDocument/2006/relationships/image" Target="../media/image29.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7.xml"/><Relationship Id="rId3"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8.xml"/><Relationship Id="rId3" Type="http://schemas.openxmlformats.org/officeDocument/2006/relationships/image" Target="../media/image22.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9.xml"/><Relationship Id="rId3" Type="http://schemas.openxmlformats.org/officeDocument/2006/relationships/image" Target="../media/image22.png"/><Relationship Id="rId4" Type="http://schemas.openxmlformats.org/officeDocument/2006/relationships/image" Target="../media/image27.png"/><Relationship Id="rId5" Type="http://schemas.openxmlformats.org/officeDocument/2006/relationships/image" Target="../media/image25.png"/><Relationship Id="rId6"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20.xml"/><Relationship Id="rId3"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21.xml"/><Relationship Id="rId3" Type="http://schemas.openxmlformats.org/officeDocument/2006/relationships/image" Target="../media/image3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22.xml"/><Relationship Id="rId3" Type="http://schemas.openxmlformats.org/officeDocument/2006/relationships/image" Target="../media/image32.png"/><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23.xml"/><Relationship Id="rId3" Type="http://schemas.openxmlformats.org/officeDocument/2006/relationships/image" Target="../media/image3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24.xml"/><Relationship Id="rId3" Type="http://schemas.openxmlformats.org/officeDocument/2006/relationships/image" Target="../media/image3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25.xml"/><Relationship Id="rId3" Type="http://schemas.openxmlformats.org/officeDocument/2006/relationships/image" Target="../media/image3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26.xml"/><Relationship Id="rId3" Type="http://schemas.openxmlformats.org/officeDocument/2006/relationships/image" Target="../media/image38.png"/><Relationship Id="rId4" Type="http://schemas.openxmlformats.org/officeDocument/2006/relationships/image" Target="../media/image35.png"/><Relationship Id="rId5" Type="http://schemas.openxmlformats.org/officeDocument/2006/relationships/image" Target="../media/image3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27.xml"/><Relationship Id="rId3" Type="http://schemas.openxmlformats.org/officeDocument/2006/relationships/image" Target="../media/image38.png"/><Relationship Id="rId4" Type="http://schemas.openxmlformats.org/officeDocument/2006/relationships/image" Target="../media/image35.png"/><Relationship Id="rId5" Type="http://schemas.openxmlformats.org/officeDocument/2006/relationships/image" Target="../media/image3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28.xml"/><Relationship Id="rId3" Type="http://schemas.openxmlformats.org/officeDocument/2006/relationships/image" Target="../media/image38.png"/><Relationship Id="rId4" Type="http://schemas.openxmlformats.org/officeDocument/2006/relationships/image" Target="../media/image35.png"/><Relationship Id="rId5" Type="http://schemas.openxmlformats.org/officeDocument/2006/relationships/image" Target="../media/image3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29.xml"/><Relationship Id="rId3" Type="http://schemas.openxmlformats.org/officeDocument/2006/relationships/image" Target="../media/image35.png"/><Relationship Id="rId4" Type="http://schemas.openxmlformats.org/officeDocument/2006/relationships/image" Target="../media/image5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9.png"/><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0.xml"/><Relationship Id="rId3" Type="http://schemas.openxmlformats.org/officeDocument/2006/relationships/image" Target="../media/image4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1.xml"/><Relationship Id="rId3" Type="http://schemas.openxmlformats.org/officeDocument/2006/relationships/image" Target="../media/image43.png"/><Relationship Id="rId4" Type="http://schemas.openxmlformats.org/officeDocument/2006/relationships/image" Target="../media/image3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2.xml"/><Relationship Id="rId3" Type="http://schemas.openxmlformats.org/officeDocument/2006/relationships/image" Target="../media/image43.png"/><Relationship Id="rId4" Type="http://schemas.openxmlformats.org/officeDocument/2006/relationships/image" Target="../media/image39.png"/><Relationship Id="rId5" Type="http://schemas.openxmlformats.org/officeDocument/2006/relationships/image" Target="../media/image4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3.xml"/><Relationship Id="rId3" Type="http://schemas.openxmlformats.org/officeDocument/2006/relationships/image" Target="../media/image42.png"/><Relationship Id="rId4" Type="http://schemas.openxmlformats.org/officeDocument/2006/relationships/image" Target="../media/image4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4.xml"/><Relationship Id="rId3" Type="http://schemas.openxmlformats.org/officeDocument/2006/relationships/image" Target="../media/image44.png"/><Relationship Id="rId4" Type="http://schemas.openxmlformats.org/officeDocument/2006/relationships/image" Target="../media/image4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5.xml"/><Relationship Id="rId3" Type="http://schemas.openxmlformats.org/officeDocument/2006/relationships/image" Target="../media/image44.png"/><Relationship Id="rId4" Type="http://schemas.openxmlformats.org/officeDocument/2006/relationships/image" Target="../media/image46.png"/><Relationship Id="rId5" Type="http://schemas.openxmlformats.org/officeDocument/2006/relationships/image" Target="../media/image49.png"/><Relationship Id="rId6" Type="http://schemas.openxmlformats.org/officeDocument/2006/relationships/image" Target="../media/image5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5.xml"/><Relationship Id="rId2" Type="http://schemas.openxmlformats.org/officeDocument/2006/relationships/notesSlide" Target="../notesSlides/notesSlide38.xml"/><Relationship Id="rId3" Type="http://schemas.openxmlformats.org/officeDocument/2006/relationships/image" Target="../media/image4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5.xml"/><Relationship Id="rId2" Type="http://schemas.openxmlformats.org/officeDocument/2006/relationships/notesSlide" Target="../notesSlides/notesSlide39.xml"/><Relationship Id="rId3" Type="http://schemas.openxmlformats.org/officeDocument/2006/relationships/image" Target="../media/image45.png"/><Relationship Id="rId4" Type="http://schemas.openxmlformats.org/officeDocument/2006/relationships/image" Target="../media/image4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5.xml"/><Relationship Id="rId2" Type="http://schemas.openxmlformats.org/officeDocument/2006/relationships/notesSlide" Target="../notesSlides/notesSlide40.xml"/><Relationship Id="rId3" Type="http://schemas.openxmlformats.org/officeDocument/2006/relationships/image" Target="../media/image45.png"/><Relationship Id="rId4" Type="http://schemas.openxmlformats.org/officeDocument/2006/relationships/image" Target="../media/image47.png"/><Relationship Id="rId5" Type="http://schemas.openxmlformats.org/officeDocument/2006/relationships/image" Target="../media/image5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41.xml"/><Relationship Id="rId3" Type="http://schemas.openxmlformats.org/officeDocument/2006/relationships/image" Target="../media/image5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8.xml"/><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9.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591" name="Shape 591"/>
        <p:cNvGrpSpPr/>
        <p:nvPr/>
      </p:nvGrpSpPr>
      <p:grpSpPr>
        <a:xfrm>
          <a:off x="0" y="0"/>
          <a:ext cx="0" cy="0"/>
          <a:chOff x="0" y="0"/>
          <a:chExt cx="0" cy="0"/>
        </a:xfrm>
      </p:grpSpPr>
      <p:pic>
        <p:nvPicPr>
          <p:cNvPr descr="Welcome to the first IBM Q computation center, where the commercial quantum systems used by the IBM Q Network live. IBM Q Network collaborators will work with IBM scientists and engineers to explore potential applications for quantum systems. Grab your headphones and listen to the first IBM Q computation center in an immersive 360 sound experience.&#10;&#10;Learn more about IBM Q: https://ibm.co/2o2lotE" id="592" name="Google Shape;592;g15e7da4b690_1_0" title="The Sounds of IBM: IBM Quantum">
            <a:hlinkClick r:id="rId3"/>
          </p:cNvPr>
          <p:cNvPicPr preferRelativeResize="0"/>
          <p:nvPr/>
        </p:nvPicPr>
        <p:blipFill>
          <a:blip r:embed="rId4">
            <a:alphaModFix/>
          </a:blip>
          <a:stretch>
            <a:fillRect/>
          </a:stretch>
        </p:blipFill>
        <p:spPr>
          <a:xfrm>
            <a:off x="1187266" y="0"/>
            <a:ext cx="6858008"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92"/>
                                        </p:tgtEl>
                                        <p:attrNameLst>
                                          <p:attrName>style.visibility</p:attrName>
                                        </p:attrNameLst>
                                      </p:cBhvr>
                                      <p:to>
                                        <p:strVal val="visible"/>
                                      </p:to>
                                    </p:set>
                                    <p:animEffect filter="fade" transition="in">
                                      <p:cBhvr>
                                        <p:cTn dur="1000"/>
                                        <p:tgtEl>
                                          <p:spTgt spid="5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gff7339d3d1_0_340"/>
          <p:cNvSpPr txBox="1"/>
          <p:nvPr>
            <p:ph type="title"/>
          </p:nvPr>
        </p:nvSpPr>
        <p:spPr>
          <a:xfrm>
            <a:off x="210312" y="201167"/>
            <a:ext cx="4142100" cy="1454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Dirac Notations</a:t>
            </a:r>
            <a:endParaRPr/>
          </a:p>
        </p:txBody>
      </p:sp>
      <p:pic>
        <p:nvPicPr>
          <p:cNvPr id="663" name="Google Shape;663;gff7339d3d1_0_340"/>
          <p:cNvPicPr preferRelativeResize="0"/>
          <p:nvPr/>
        </p:nvPicPr>
        <p:blipFill>
          <a:blip r:embed="rId3">
            <a:alphaModFix/>
          </a:blip>
          <a:stretch>
            <a:fillRect/>
          </a:stretch>
        </p:blipFill>
        <p:spPr>
          <a:xfrm>
            <a:off x="228600" y="654048"/>
            <a:ext cx="3848717" cy="1917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gff7339d3d1_0_351"/>
          <p:cNvSpPr txBox="1"/>
          <p:nvPr>
            <p:ph type="title"/>
          </p:nvPr>
        </p:nvSpPr>
        <p:spPr>
          <a:xfrm>
            <a:off x="210312" y="201167"/>
            <a:ext cx="4142100" cy="1454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Dirac Notations</a:t>
            </a:r>
            <a:endParaRPr/>
          </a:p>
        </p:txBody>
      </p:sp>
      <p:pic>
        <p:nvPicPr>
          <p:cNvPr id="670" name="Google Shape;670;gff7339d3d1_0_351"/>
          <p:cNvPicPr preferRelativeResize="0"/>
          <p:nvPr/>
        </p:nvPicPr>
        <p:blipFill>
          <a:blip r:embed="rId3">
            <a:alphaModFix/>
          </a:blip>
          <a:stretch>
            <a:fillRect/>
          </a:stretch>
        </p:blipFill>
        <p:spPr>
          <a:xfrm>
            <a:off x="228600" y="654048"/>
            <a:ext cx="3848717" cy="1917700"/>
          </a:xfrm>
          <a:prstGeom prst="rect">
            <a:avLst/>
          </a:prstGeom>
          <a:noFill/>
          <a:ln>
            <a:noFill/>
          </a:ln>
        </p:spPr>
      </p:pic>
      <p:pic>
        <p:nvPicPr>
          <p:cNvPr id="671" name="Google Shape;671;gff7339d3d1_0_351"/>
          <p:cNvPicPr preferRelativeResize="0"/>
          <p:nvPr/>
        </p:nvPicPr>
        <p:blipFill>
          <a:blip r:embed="rId4">
            <a:alphaModFix/>
          </a:blip>
          <a:stretch>
            <a:fillRect/>
          </a:stretch>
        </p:blipFill>
        <p:spPr>
          <a:xfrm>
            <a:off x="152400" y="3281277"/>
            <a:ext cx="6211100" cy="1316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gff7339d3d1_0_358"/>
          <p:cNvSpPr txBox="1"/>
          <p:nvPr>
            <p:ph type="title"/>
          </p:nvPr>
        </p:nvSpPr>
        <p:spPr>
          <a:xfrm>
            <a:off x="210312" y="201167"/>
            <a:ext cx="4142100" cy="1454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Inner product</a:t>
            </a:r>
            <a:endParaRPr/>
          </a:p>
        </p:txBody>
      </p:sp>
      <p:pic>
        <p:nvPicPr>
          <p:cNvPr id="678" name="Google Shape;678;gff7339d3d1_0_358"/>
          <p:cNvPicPr preferRelativeResize="0"/>
          <p:nvPr/>
        </p:nvPicPr>
        <p:blipFill>
          <a:blip r:embed="rId3">
            <a:alphaModFix/>
          </a:blip>
          <a:stretch>
            <a:fillRect/>
          </a:stretch>
        </p:blipFill>
        <p:spPr>
          <a:xfrm>
            <a:off x="210302" y="795050"/>
            <a:ext cx="3763025" cy="1381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gff7339d3d1_0_367"/>
          <p:cNvSpPr txBox="1"/>
          <p:nvPr>
            <p:ph type="title"/>
          </p:nvPr>
        </p:nvSpPr>
        <p:spPr>
          <a:xfrm>
            <a:off x="210312" y="201167"/>
            <a:ext cx="4142100" cy="1454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Inner product</a:t>
            </a:r>
            <a:endParaRPr/>
          </a:p>
        </p:txBody>
      </p:sp>
      <p:pic>
        <p:nvPicPr>
          <p:cNvPr id="685" name="Google Shape;685;gff7339d3d1_0_367"/>
          <p:cNvPicPr preferRelativeResize="0"/>
          <p:nvPr/>
        </p:nvPicPr>
        <p:blipFill>
          <a:blip r:embed="rId3">
            <a:alphaModFix/>
          </a:blip>
          <a:stretch>
            <a:fillRect/>
          </a:stretch>
        </p:blipFill>
        <p:spPr>
          <a:xfrm>
            <a:off x="210302" y="795050"/>
            <a:ext cx="3763025" cy="1381050"/>
          </a:xfrm>
          <a:prstGeom prst="rect">
            <a:avLst/>
          </a:prstGeom>
          <a:noFill/>
          <a:ln>
            <a:noFill/>
          </a:ln>
        </p:spPr>
      </p:pic>
      <p:pic>
        <p:nvPicPr>
          <p:cNvPr id="686" name="Google Shape;686;gff7339d3d1_0_367"/>
          <p:cNvPicPr preferRelativeResize="0"/>
          <p:nvPr/>
        </p:nvPicPr>
        <p:blipFill>
          <a:blip r:embed="rId4">
            <a:alphaModFix/>
          </a:blip>
          <a:stretch>
            <a:fillRect/>
          </a:stretch>
        </p:blipFill>
        <p:spPr>
          <a:xfrm>
            <a:off x="4348775" y="1734225"/>
            <a:ext cx="4561250" cy="2951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gff7339d3d1_0_374"/>
          <p:cNvSpPr txBox="1"/>
          <p:nvPr>
            <p:ph type="title"/>
          </p:nvPr>
        </p:nvSpPr>
        <p:spPr>
          <a:xfrm>
            <a:off x="210312" y="201167"/>
            <a:ext cx="4142100" cy="1454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Outer</a:t>
            </a:r>
            <a:r>
              <a:rPr lang="en-US"/>
              <a:t> product</a:t>
            </a:r>
            <a:endParaRPr/>
          </a:p>
        </p:txBody>
      </p:sp>
      <p:pic>
        <p:nvPicPr>
          <p:cNvPr id="693" name="Google Shape;693;gff7339d3d1_0_374"/>
          <p:cNvPicPr preferRelativeResize="0"/>
          <p:nvPr/>
        </p:nvPicPr>
        <p:blipFill>
          <a:blip r:embed="rId3">
            <a:alphaModFix/>
          </a:blip>
          <a:stretch>
            <a:fillRect/>
          </a:stretch>
        </p:blipFill>
        <p:spPr>
          <a:xfrm>
            <a:off x="210302" y="795050"/>
            <a:ext cx="3763025" cy="1381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gff7339d3d1_0_381"/>
          <p:cNvSpPr txBox="1"/>
          <p:nvPr>
            <p:ph type="title"/>
          </p:nvPr>
        </p:nvSpPr>
        <p:spPr>
          <a:xfrm>
            <a:off x="210312" y="201167"/>
            <a:ext cx="4142100" cy="1454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Oute</a:t>
            </a:r>
            <a:r>
              <a:rPr lang="en-US"/>
              <a:t>r product</a:t>
            </a:r>
            <a:endParaRPr/>
          </a:p>
        </p:txBody>
      </p:sp>
      <p:pic>
        <p:nvPicPr>
          <p:cNvPr id="700" name="Google Shape;700;gff7339d3d1_0_381"/>
          <p:cNvPicPr preferRelativeResize="0"/>
          <p:nvPr/>
        </p:nvPicPr>
        <p:blipFill>
          <a:blip r:embed="rId3">
            <a:alphaModFix/>
          </a:blip>
          <a:stretch>
            <a:fillRect/>
          </a:stretch>
        </p:blipFill>
        <p:spPr>
          <a:xfrm>
            <a:off x="210302" y="795050"/>
            <a:ext cx="3763025" cy="1381050"/>
          </a:xfrm>
          <a:prstGeom prst="rect">
            <a:avLst/>
          </a:prstGeom>
          <a:noFill/>
          <a:ln>
            <a:noFill/>
          </a:ln>
        </p:spPr>
      </p:pic>
      <p:pic>
        <p:nvPicPr>
          <p:cNvPr id="701" name="Google Shape;701;gff7339d3d1_0_381"/>
          <p:cNvPicPr preferRelativeResize="0"/>
          <p:nvPr/>
        </p:nvPicPr>
        <p:blipFill>
          <a:blip r:embed="rId4">
            <a:alphaModFix/>
          </a:blip>
          <a:stretch>
            <a:fillRect/>
          </a:stretch>
        </p:blipFill>
        <p:spPr>
          <a:xfrm>
            <a:off x="4125727" y="1808267"/>
            <a:ext cx="4431554" cy="318283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706" name="Shape 706"/>
        <p:cNvGrpSpPr/>
        <p:nvPr/>
      </p:nvGrpSpPr>
      <p:grpSpPr>
        <a:xfrm>
          <a:off x="0" y="0"/>
          <a:ext cx="0" cy="0"/>
          <a:chOff x="0" y="0"/>
          <a:chExt cx="0" cy="0"/>
        </a:xfrm>
      </p:grpSpPr>
      <p:sp>
        <p:nvSpPr>
          <p:cNvPr id="707" name="Google Shape;707;gff7339d3d1_0_389"/>
          <p:cNvSpPr txBox="1"/>
          <p:nvPr>
            <p:ph type="title"/>
          </p:nvPr>
        </p:nvSpPr>
        <p:spPr>
          <a:xfrm>
            <a:off x="210312" y="201170"/>
            <a:ext cx="4142100" cy="363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08" name="Google Shape;708;gff7339d3d1_0_389"/>
          <p:cNvSpPr txBox="1"/>
          <p:nvPr>
            <p:ph idx="1" type="body"/>
          </p:nvPr>
        </p:nvSpPr>
        <p:spPr>
          <a:xfrm>
            <a:off x="216662" y="990317"/>
            <a:ext cx="4118100" cy="251100"/>
          </a:xfrm>
          <a:prstGeom prst="rect">
            <a:avLst/>
          </a:prstGeom>
        </p:spPr>
        <p:txBody>
          <a:bodyPr anchorCtr="0" anchor="t" bIns="0" lIns="0" spcFirstLastPara="1" rIns="0" wrap="square" tIns="0">
            <a:noAutofit/>
          </a:bodyPr>
          <a:lstStyle/>
          <a:p>
            <a:pPr indent="0" lvl="0" marL="0" rtl="0" algn="l">
              <a:spcBef>
                <a:spcPts val="1100"/>
              </a:spcBef>
              <a:spcAft>
                <a:spcPts val="0"/>
              </a:spcAft>
              <a:buNone/>
            </a:pPr>
            <a:r>
              <a:t/>
            </a:r>
            <a:endParaRPr/>
          </a:p>
        </p:txBody>
      </p:sp>
      <p:sp>
        <p:nvSpPr>
          <p:cNvPr id="709" name="Google Shape;709;gff7339d3d1_0_389"/>
          <p:cNvSpPr txBox="1"/>
          <p:nvPr>
            <p:ph idx="2" type="body"/>
          </p:nvPr>
        </p:nvSpPr>
        <p:spPr>
          <a:xfrm>
            <a:off x="216661" y="1256728"/>
            <a:ext cx="4118100" cy="251400"/>
          </a:xfrm>
          <a:prstGeom prst="rect">
            <a:avLst/>
          </a:prstGeom>
        </p:spPr>
        <p:txBody>
          <a:bodyPr anchorCtr="0" anchor="t" bIns="0" lIns="0" spcFirstLastPara="1" rIns="0" wrap="square" tIns="0">
            <a:noAutofit/>
          </a:bodyPr>
          <a:lstStyle/>
          <a:p>
            <a:pPr indent="0" lvl="0" marL="0" rtl="0" algn="l">
              <a:spcBef>
                <a:spcPts val="1100"/>
              </a:spcBef>
              <a:spcAft>
                <a:spcPts val="0"/>
              </a:spcAft>
              <a:buNone/>
            </a:pPr>
            <a:r>
              <a:t/>
            </a:r>
            <a:endParaRPr/>
          </a:p>
        </p:txBody>
      </p:sp>
      <p:pic>
        <p:nvPicPr>
          <p:cNvPr id="710" name="Google Shape;710;gff7339d3d1_0_389"/>
          <p:cNvPicPr preferRelativeResize="0"/>
          <p:nvPr/>
        </p:nvPicPr>
        <p:blipFill>
          <a:blip r:embed="rId3">
            <a:alphaModFix/>
          </a:blip>
          <a:stretch>
            <a:fillRect/>
          </a:stretch>
        </p:blipFill>
        <p:spPr>
          <a:xfrm>
            <a:off x="244674" y="152400"/>
            <a:ext cx="4082654" cy="4838701"/>
          </a:xfrm>
          <a:prstGeom prst="rect">
            <a:avLst/>
          </a:prstGeom>
          <a:noFill/>
          <a:ln>
            <a:noFill/>
          </a:ln>
        </p:spPr>
      </p:pic>
      <p:pic>
        <p:nvPicPr>
          <p:cNvPr id="711" name="Google Shape;711;gff7339d3d1_0_389"/>
          <p:cNvPicPr preferRelativeResize="0"/>
          <p:nvPr/>
        </p:nvPicPr>
        <p:blipFill>
          <a:blip r:embed="rId4">
            <a:alphaModFix/>
          </a:blip>
          <a:stretch>
            <a:fillRect/>
          </a:stretch>
        </p:blipFill>
        <p:spPr>
          <a:xfrm>
            <a:off x="4327337" y="1508125"/>
            <a:ext cx="3238500" cy="1924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gff7339d3d1_0_398"/>
          <p:cNvSpPr txBox="1"/>
          <p:nvPr>
            <p:ph type="title"/>
          </p:nvPr>
        </p:nvSpPr>
        <p:spPr>
          <a:xfrm>
            <a:off x="210312" y="201167"/>
            <a:ext cx="4142100" cy="1454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Orthonormal states</a:t>
            </a:r>
            <a:endParaRPr/>
          </a:p>
        </p:txBody>
      </p:sp>
      <p:pic>
        <p:nvPicPr>
          <p:cNvPr id="718" name="Google Shape;718;gff7339d3d1_0_398"/>
          <p:cNvPicPr preferRelativeResize="0"/>
          <p:nvPr/>
        </p:nvPicPr>
        <p:blipFill>
          <a:blip r:embed="rId3">
            <a:alphaModFix/>
          </a:blip>
          <a:stretch>
            <a:fillRect/>
          </a:stretch>
        </p:blipFill>
        <p:spPr>
          <a:xfrm>
            <a:off x="228602" y="822025"/>
            <a:ext cx="1898225" cy="4169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gff7339d3d1_0_406"/>
          <p:cNvSpPr txBox="1"/>
          <p:nvPr>
            <p:ph type="title"/>
          </p:nvPr>
        </p:nvSpPr>
        <p:spPr>
          <a:xfrm>
            <a:off x="210312" y="201167"/>
            <a:ext cx="4142100" cy="1454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Orthonormal states</a:t>
            </a:r>
            <a:endParaRPr/>
          </a:p>
        </p:txBody>
      </p:sp>
      <p:pic>
        <p:nvPicPr>
          <p:cNvPr id="725" name="Google Shape;725;gff7339d3d1_0_406"/>
          <p:cNvPicPr preferRelativeResize="0"/>
          <p:nvPr/>
        </p:nvPicPr>
        <p:blipFill>
          <a:blip r:embed="rId3">
            <a:alphaModFix/>
          </a:blip>
          <a:stretch>
            <a:fillRect/>
          </a:stretch>
        </p:blipFill>
        <p:spPr>
          <a:xfrm>
            <a:off x="228602" y="822025"/>
            <a:ext cx="1898225" cy="4169075"/>
          </a:xfrm>
          <a:prstGeom prst="rect">
            <a:avLst/>
          </a:prstGeom>
          <a:noFill/>
          <a:ln>
            <a:noFill/>
          </a:ln>
        </p:spPr>
      </p:pic>
      <p:pic>
        <p:nvPicPr>
          <p:cNvPr id="726" name="Google Shape;726;gff7339d3d1_0_406"/>
          <p:cNvPicPr preferRelativeResize="0"/>
          <p:nvPr/>
        </p:nvPicPr>
        <p:blipFill>
          <a:blip r:embed="rId4">
            <a:alphaModFix/>
          </a:blip>
          <a:stretch>
            <a:fillRect/>
          </a:stretch>
        </p:blipFill>
        <p:spPr>
          <a:xfrm>
            <a:off x="2126826" y="745825"/>
            <a:ext cx="2947250" cy="43905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gff7339d3d1_0_415"/>
          <p:cNvSpPr txBox="1"/>
          <p:nvPr>
            <p:ph type="title"/>
          </p:nvPr>
        </p:nvSpPr>
        <p:spPr>
          <a:xfrm>
            <a:off x="210312" y="201167"/>
            <a:ext cx="4142100" cy="1454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Orthonormal states</a:t>
            </a:r>
            <a:endParaRPr/>
          </a:p>
        </p:txBody>
      </p:sp>
      <p:pic>
        <p:nvPicPr>
          <p:cNvPr id="733" name="Google Shape;733;gff7339d3d1_0_415"/>
          <p:cNvPicPr preferRelativeResize="0"/>
          <p:nvPr/>
        </p:nvPicPr>
        <p:blipFill>
          <a:blip r:embed="rId3">
            <a:alphaModFix/>
          </a:blip>
          <a:stretch>
            <a:fillRect/>
          </a:stretch>
        </p:blipFill>
        <p:spPr>
          <a:xfrm>
            <a:off x="228602" y="822025"/>
            <a:ext cx="1898225" cy="4169075"/>
          </a:xfrm>
          <a:prstGeom prst="rect">
            <a:avLst/>
          </a:prstGeom>
          <a:noFill/>
          <a:ln>
            <a:noFill/>
          </a:ln>
        </p:spPr>
      </p:pic>
      <p:pic>
        <p:nvPicPr>
          <p:cNvPr id="734" name="Google Shape;734;gff7339d3d1_0_415"/>
          <p:cNvPicPr preferRelativeResize="0"/>
          <p:nvPr/>
        </p:nvPicPr>
        <p:blipFill>
          <a:blip r:embed="rId4">
            <a:alphaModFix/>
          </a:blip>
          <a:stretch>
            <a:fillRect/>
          </a:stretch>
        </p:blipFill>
        <p:spPr>
          <a:xfrm>
            <a:off x="2126826" y="745825"/>
            <a:ext cx="2947250" cy="4390524"/>
          </a:xfrm>
          <a:prstGeom prst="rect">
            <a:avLst/>
          </a:prstGeom>
          <a:noFill/>
          <a:ln>
            <a:noFill/>
          </a:ln>
        </p:spPr>
      </p:pic>
      <p:pic>
        <p:nvPicPr>
          <p:cNvPr id="735" name="Google Shape;735;gff7339d3d1_0_415"/>
          <p:cNvPicPr preferRelativeResize="0"/>
          <p:nvPr/>
        </p:nvPicPr>
        <p:blipFill>
          <a:blip r:embed="rId5">
            <a:alphaModFix/>
          </a:blip>
          <a:stretch>
            <a:fillRect/>
          </a:stretch>
        </p:blipFill>
        <p:spPr>
          <a:xfrm>
            <a:off x="5433950" y="1117630"/>
            <a:ext cx="2238175" cy="1183025"/>
          </a:xfrm>
          <a:prstGeom prst="rect">
            <a:avLst/>
          </a:prstGeom>
          <a:noFill/>
          <a:ln>
            <a:noFill/>
          </a:ln>
        </p:spPr>
      </p:pic>
      <p:pic>
        <p:nvPicPr>
          <p:cNvPr id="736" name="Google Shape;736;gff7339d3d1_0_415"/>
          <p:cNvPicPr preferRelativeResize="0"/>
          <p:nvPr/>
        </p:nvPicPr>
        <p:blipFill>
          <a:blip r:embed="rId6">
            <a:alphaModFix/>
          </a:blip>
          <a:stretch>
            <a:fillRect/>
          </a:stretch>
        </p:blipFill>
        <p:spPr>
          <a:xfrm>
            <a:off x="5255745" y="3573450"/>
            <a:ext cx="3204505" cy="11830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g15ffd9a7a3f_0_0"/>
          <p:cNvSpPr txBox="1"/>
          <p:nvPr>
            <p:ph idx="12" type="sldNum"/>
          </p:nvPr>
        </p:nvSpPr>
        <p:spPr>
          <a:xfrm>
            <a:off x="7086601" y="4787900"/>
            <a:ext cx="1828800" cy="1668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gff7339d3d1_0_424"/>
          <p:cNvSpPr txBox="1"/>
          <p:nvPr>
            <p:ph type="title"/>
          </p:nvPr>
        </p:nvSpPr>
        <p:spPr>
          <a:xfrm>
            <a:off x="210312" y="201167"/>
            <a:ext cx="4142100" cy="1454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Density matrices</a:t>
            </a:r>
            <a:endParaRPr/>
          </a:p>
        </p:txBody>
      </p:sp>
      <p:pic>
        <p:nvPicPr>
          <p:cNvPr id="743" name="Google Shape;743;gff7339d3d1_0_424"/>
          <p:cNvPicPr preferRelativeResize="0"/>
          <p:nvPr/>
        </p:nvPicPr>
        <p:blipFill>
          <a:blip r:embed="rId3">
            <a:alphaModFix/>
          </a:blip>
          <a:stretch>
            <a:fillRect/>
          </a:stretch>
        </p:blipFill>
        <p:spPr>
          <a:xfrm>
            <a:off x="210301" y="752975"/>
            <a:ext cx="1400350" cy="4323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gff7339d3d1_0_431"/>
          <p:cNvSpPr txBox="1"/>
          <p:nvPr>
            <p:ph type="title"/>
          </p:nvPr>
        </p:nvSpPr>
        <p:spPr>
          <a:xfrm>
            <a:off x="210312" y="201167"/>
            <a:ext cx="4142100" cy="1454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Density matrices</a:t>
            </a:r>
            <a:endParaRPr/>
          </a:p>
        </p:txBody>
      </p:sp>
      <p:pic>
        <p:nvPicPr>
          <p:cNvPr id="750" name="Google Shape;750;gff7339d3d1_0_431"/>
          <p:cNvPicPr preferRelativeResize="0"/>
          <p:nvPr/>
        </p:nvPicPr>
        <p:blipFill>
          <a:blip r:embed="rId3">
            <a:alphaModFix/>
          </a:blip>
          <a:stretch>
            <a:fillRect/>
          </a:stretch>
        </p:blipFill>
        <p:spPr>
          <a:xfrm>
            <a:off x="271197" y="654050"/>
            <a:ext cx="5748774" cy="43794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gff7339d3d1_0_440"/>
          <p:cNvSpPr txBox="1"/>
          <p:nvPr>
            <p:ph type="title"/>
          </p:nvPr>
        </p:nvSpPr>
        <p:spPr>
          <a:xfrm>
            <a:off x="210312" y="201167"/>
            <a:ext cx="4142100" cy="1454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Density matrices</a:t>
            </a:r>
            <a:endParaRPr/>
          </a:p>
        </p:txBody>
      </p:sp>
      <p:pic>
        <p:nvPicPr>
          <p:cNvPr id="757" name="Google Shape;757;gff7339d3d1_0_440"/>
          <p:cNvPicPr preferRelativeResize="0"/>
          <p:nvPr/>
        </p:nvPicPr>
        <p:blipFill>
          <a:blip r:embed="rId3">
            <a:alphaModFix/>
          </a:blip>
          <a:stretch>
            <a:fillRect/>
          </a:stretch>
        </p:blipFill>
        <p:spPr>
          <a:xfrm>
            <a:off x="271197" y="654050"/>
            <a:ext cx="5748774" cy="4379426"/>
          </a:xfrm>
          <a:prstGeom prst="rect">
            <a:avLst/>
          </a:prstGeom>
          <a:noFill/>
          <a:ln>
            <a:noFill/>
          </a:ln>
        </p:spPr>
      </p:pic>
      <p:pic>
        <p:nvPicPr>
          <p:cNvPr id="758" name="Google Shape;758;gff7339d3d1_0_440"/>
          <p:cNvPicPr preferRelativeResize="0"/>
          <p:nvPr/>
        </p:nvPicPr>
        <p:blipFill>
          <a:blip r:embed="rId4">
            <a:alphaModFix/>
          </a:blip>
          <a:stretch>
            <a:fillRect/>
          </a:stretch>
        </p:blipFill>
        <p:spPr>
          <a:xfrm>
            <a:off x="4355525" y="2233575"/>
            <a:ext cx="4547750" cy="15300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763" name="Shape 763"/>
        <p:cNvGrpSpPr/>
        <p:nvPr/>
      </p:nvGrpSpPr>
      <p:grpSpPr>
        <a:xfrm>
          <a:off x="0" y="0"/>
          <a:ext cx="0" cy="0"/>
          <a:chOff x="0" y="0"/>
          <a:chExt cx="0" cy="0"/>
        </a:xfrm>
      </p:grpSpPr>
      <p:sp>
        <p:nvSpPr>
          <p:cNvPr id="764" name="Google Shape;764;gff7339d3d1_0_447"/>
          <p:cNvSpPr txBox="1"/>
          <p:nvPr>
            <p:ph type="title"/>
          </p:nvPr>
        </p:nvSpPr>
        <p:spPr>
          <a:xfrm>
            <a:off x="210312" y="201170"/>
            <a:ext cx="4142100" cy="363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solidFill>
                  <a:schemeClr val="lt2"/>
                </a:solidFill>
              </a:rPr>
              <a:t>Single Qubit</a:t>
            </a:r>
            <a:endParaRPr>
              <a:solidFill>
                <a:schemeClr val="lt2"/>
              </a:solidFill>
            </a:endParaRPr>
          </a:p>
        </p:txBody>
      </p:sp>
      <p:sp>
        <p:nvSpPr>
          <p:cNvPr id="765" name="Google Shape;765;gff7339d3d1_0_447"/>
          <p:cNvSpPr txBox="1"/>
          <p:nvPr>
            <p:ph idx="1" type="body"/>
          </p:nvPr>
        </p:nvSpPr>
        <p:spPr>
          <a:xfrm>
            <a:off x="216662" y="990317"/>
            <a:ext cx="4118100" cy="251100"/>
          </a:xfrm>
          <a:prstGeom prst="rect">
            <a:avLst/>
          </a:prstGeom>
        </p:spPr>
        <p:txBody>
          <a:bodyPr anchorCtr="0" anchor="t" bIns="0" lIns="0" spcFirstLastPara="1" rIns="0" wrap="square" tIns="0">
            <a:noAutofit/>
          </a:bodyPr>
          <a:lstStyle/>
          <a:p>
            <a:pPr indent="0" lvl="0" marL="0" rtl="0" algn="l">
              <a:spcBef>
                <a:spcPts val="1100"/>
              </a:spcBef>
              <a:spcAft>
                <a:spcPts val="0"/>
              </a:spcAft>
              <a:buNone/>
            </a:pPr>
            <a:r>
              <a:t/>
            </a:r>
            <a:endParaRPr/>
          </a:p>
        </p:txBody>
      </p:sp>
      <p:sp>
        <p:nvSpPr>
          <p:cNvPr id="766" name="Google Shape;766;gff7339d3d1_0_447"/>
          <p:cNvSpPr txBox="1"/>
          <p:nvPr>
            <p:ph idx="2" type="body"/>
          </p:nvPr>
        </p:nvSpPr>
        <p:spPr>
          <a:xfrm>
            <a:off x="216661" y="1256728"/>
            <a:ext cx="4118100" cy="251400"/>
          </a:xfrm>
          <a:prstGeom prst="rect">
            <a:avLst/>
          </a:prstGeom>
        </p:spPr>
        <p:txBody>
          <a:bodyPr anchorCtr="0" anchor="t" bIns="0" lIns="0" spcFirstLastPara="1" rIns="0" wrap="square" tIns="0">
            <a:noAutofit/>
          </a:bodyPr>
          <a:lstStyle/>
          <a:p>
            <a:pPr indent="0" lvl="0" marL="0" rtl="0" algn="l">
              <a:spcBef>
                <a:spcPts val="1100"/>
              </a:spcBef>
              <a:spcAft>
                <a:spcPts val="0"/>
              </a:spcAft>
              <a:buNone/>
            </a:pPr>
            <a:r>
              <a:t/>
            </a:r>
            <a:endParaRPr/>
          </a:p>
        </p:txBody>
      </p:sp>
      <p:pic>
        <p:nvPicPr>
          <p:cNvPr id="767" name="Google Shape;767;gff7339d3d1_0_447"/>
          <p:cNvPicPr preferRelativeResize="0"/>
          <p:nvPr/>
        </p:nvPicPr>
        <p:blipFill rotWithShape="1">
          <a:blip r:embed="rId3">
            <a:alphaModFix/>
          </a:blip>
          <a:srcRect b="46227" l="0" r="0" t="0"/>
          <a:stretch/>
        </p:blipFill>
        <p:spPr>
          <a:xfrm>
            <a:off x="210300" y="1241425"/>
            <a:ext cx="5298500" cy="19685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772" name="Shape 772"/>
        <p:cNvGrpSpPr/>
        <p:nvPr/>
      </p:nvGrpSpPr>
      <p:grpSpPr>
        <a:xfrm>
          <a:off x="0" y="0"/>
          <a:ext cx="0" cy="0"/>
          <a:chOff x="0" y="0"/>
          <a:chExt cx="0" cy="0"/>
        </a:xfrm>
      </p:grpSpPr>
      <p:sp>
        <p:nvSpPr>
          <p:cNvPr id="773" name="Google Shape;773;gff7339d3d1_0_457"/>
          <p:cNvSpPr txBox="1"/>
          <p:nvPr>
            <p:ph type="title"/>
          </p:nvPr>
        </p:nvSpPr>
        <p:spPr>
          <a:xfrm>
            <a:off x="210312" y="201170"/>
            <a:ext cx="4142100" cy="363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solidFill>
                  <a:schemeClr val="lt2"/>
                </a:solidFill>
              </a:rPr>
              <a:t>Single Qubit</a:t>
            </a:r>
            <a:endParaRPr>
              <a:solidFill>
                <a:schemeClr val="lt2"/>
              </a:solidFill>
            </a:endParaRPr>
          </a:p>
        </p:txBody>
      </p:sp>
      <p:sp>
        <p:nvSpPr>
          <p:cNvPr id="774" name="Google Shape;774;gff7339d3d1_0_457"/>
          <p:cNvSpPr txBox="1"/>
          <p:nvPr>
            <p:ph idx="1" type="body"/>
          </p:nvPr>
        </p:nvSpPr>
        <p:spPr>
          <a:xfrm>
            <a:off x="216662" y="990317"/>
            <a:ext cx="4118100" cy="251100"/>
          </a:xfrm>
          <a:prstGeom prst="rect">
            <a:avLst/>
          </a:prstGeom>
        </p:spPr>
        <p:txBody>
          <a:bodyPr anchorCtr="0" anchor="t" bIns="0" lIns="0" spcFirstLastPara="1" rIns="0" wrap="square" tIns="0">
            <a:noAutofit/>
          </a:bodyPr>
          <a:lstStyle/>
          <a:p>
            <a:pPr indent="0" lvl="0" marL="0" rtl="0" algn="l">
              <a:spcBef>
                <a:spcPts val="1100"/>
              </a:spcBef>
              <a:spcAft>
                <a:spcPts val="0"/>
              </a:spcAft>
              <a:buNone/>
            </a:pPr>
            <a:r>
              <a:t/>
            </a:r>
            <a:endParaRPr/>
          </a:p>
        </p:txBody>
      </p:sp>
      <p:sp>
        <p:nvSpPr>
          <p:cNvPr id="775" name="Google Shape;775;gff7339d3d1_0_457"/>
          <p:cNvSpPr txBox="1"/>
          <p:nvPr>
            <p:ph idx="2" type="body"/>
          </p:nvPr>
        </p:nvSpPr>
        <p:spPr>
          <a:xfrm>
            <a:off x="216661" y="1256728"/>
            <a:ext cx="4118100" cy="251400"/>
          </a:xfrm>
          <a:prstGeom prst="rect">
            <a:avLst/>
          </a:prstGeom>
        </p:spPr>
        <p:txBody>
          <a:bodyPr anchorCtr="0" anchor="t" bIns="0" lIns="0" spcFirstLastPara="1" rIns="0" wrap="square" tIns="0">
            <a:noAutofit/>
          </a:bodyPr>
          <a:lstStyle/>
          <a:p>
            <a:pPr indent="0" lvl="0" marL="0" rtl="0" algn="l">
              <a:spcBef>
                <a:spcPts val="1100"/>
              </a:spcBef>
              <a:spcAft>
                <a:spcPts val="0"/>
              </a:spcAft>
              <a:buNone/>
            </a:pPr>
            <a:r>
              <a:t/>
            </a:r>
            <a:endParaRPr/>
          </a:p>
        </p:txBody>
      </p:sp>
      <p:pic>
        <p:nvPicPr>
          <p:cNvPr id="776" name="Google Shape;776;gff7339d3d1_0_457"/>
          <p:cNvPicPr preferRelativeResize="0"/>
          <p:nvPr/>
        </p:nvPicPr>
        <p:blipFill>
          <a:blip r:embed="rId3">
            <a:alphaModFix/>
          </a:blip>
          <a:stretch>
            <a:fillRect/>
          </a:stretch>
        </p:blipFill>
        <p:spPr>
          <a:xfrm>
            <a:off x="210300" y="1241426"/>
            <a:ext cx="5298505" cy="36607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sp>
        <p:nvSpPr>
          <p:cNvPr id="782" name="Google Shape;782;gff7339d3d1_0_465"/>
          <p:cNvSpPr txBox="1"/>
          <p:nvPr>
            <p:ph type="title"/>
          </p:nvPr>
        </p:nvSpPr>
        <p:spPr>
          <a:xfrm>
            <a:off x="210312" y="201167"/>
            <a:ext cx="4142100" cy="1454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Probability</a:t>
            </a:r>
            <a:endParaRPr/>
          </a:p>
        </p:txBody>
      </p:sp>
      <p:pic>
        <p:nvPicPr>
          <p:cNvPr id="783" name="Google Shape;783;gff7339d3d1_0_465"/>
          <p:cNvPicPr preferRelativeResize="0"/>
          <p:nvPr/>
        </p:nvPicPr>
        <p:blipFill>
          <a:blip r:embed="rId3">
            <a:alphaModFix/>
          </a:blip>
          <a:stretch>
            <a:fillRect/>
          </a:stretch>
        </p:blipFill>
        <p:spPr>
          <a:xfrm>
            <a:off x="2760475" y="810446"/>
            <a:ext cx="3868931" cy="17613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gff7339d3d1_0_479"/>
          <p:cNvSpPr txBox="1"/>
          <p:nvPr>
            <p:ph type="title"/>
          </p:nvPr>
        </p:nvSpPr>
        <p:spPr>
          <a:xfrm>
            <a:off x="210312" y="201167"/>
            <a:ext cx="4142100" cy="1454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Probability of qubit in |0&gt;</a:t>
            </a:r>
            <a:endParaRPr/>
          </a:p>
        </p:txBody>
      </p:sp>
      <p:pic>
        <p:nvPicPr>
          <p:cNvPr id="790" name="Google Shape;790;gff7339d3d1_0_479"/>
          <p:cNvPicPr preferRelativeResize="0"/>
          <p:nvPr/>
        </p:nvPicPr>
        <p:blipFill>
          <a:blip r:embed="rId3">
            <a:alphaModFix/>
          </a:blip>
          <a:stretch>
            <a:fillRect/>
          </a:stretch>
        </p:blipFill>
        <p:spPr>
          <a:xfrm>
            <a:off x="210300" y="810449"/>
            <a:ext cx="3195438" cy="1454700"/>
          </a:xfrm>
          <a:prstGeom prst="rect">
            <a:avLst/>
          </a:prstGeom>
          <a:noFill/>
          <a:ln>
            <a:noFill/>
          </a:ln>
        </p:spPr>
      </p:pic>
      <p:pic>
        <p:nvPicPr>
          <p:cNvPr id="791" name="Google Shape;791;gff7339d3d1_0_479"/>
          <p:cNvPicPr preferRelativeResize="0"/>
          <p:nvPr/>
        </p:nvPicPr>
        <p:blipFill rotWithShape="1">
          <a:blip r:embed="rId4">
            <a:alphaModFix/>
          </a:blip>
          <a:srcRect b="46227" l="0" r="0" t="0"/>
          <a:stretch/>
        </p:blipFill>
        <p:spPr>
          <a:xfrm>
            <a:off x="210300" y="2393400"/>
            <a:ext cx="3915534" cy="1454700"/>
          </a:xfrm>
          <a:prstGeom prst="rect">
            <a:avLst/>
          </a:prstGeom>
          <a:noFill/>
          <a:ln>
            <a:noFill/>
          </a:ln>
        </p:spPr>
      </p:pic>
      <p:pic>
        <p:nvPicPr>
          <p:cNvPr id="792" name="Google Shape;792;gff7339d3d1_0_479"/>
          <p:cNvPicPr preferRelativeResize="0"/>
          <p:nvPr/>
        </p:nvPicPr>
        <p:blipFill>
          <a:blip r:embed="rId5">
            <a:alphaModFix/>
          </a:blip>
          <a:stretch>
            <a:fillRect/>
          </a:stretch>
        </p:blipFill>
        <p:spPr>
          <a:xfrm>
            <a:off x="4278234" y="817667"/>
            <a:ext cx="4713365" cy="3050403"/>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gff7339d3d1_0_493"/>
          <p:cNvSpPr txBox="1"/>
          <p:nvPr>
            <p:ph type="title"/>
          </p:nvPr>
        </p:nvSpPr>
        <p:spPr>
          <a:xfrm>
            <a:off x="210312" y="201167"/>
            <a:ext cx="4142100" cy="1454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Probability of qubit in |1&gt;</a:t>
            </a:r>
            <a:endParaRPr/>
          </a:p>
        </p:txBody>
      </p:sp>
      <p:pic>
        <p:nvPicPr>
          <p:cNvPr id="799" name="Google Shape;799;gff7339d3d1_0_493"/>
          <p:cNvPicPr preferRelativeResize="0"/>
          <p:nvPr/>
        </p:nvPicPr>
        <p:blipFill>
          <a:blip r:embed="rId3">
            <a:alphaModFix/>
          </a:blip>
          <a:stretch>
            <a:fillRect/>
          </a:stretch>
        </p:blipFill>
        <p:spPr>
          <a:xfrm>
            <a:off x="210300" y="810449"/>
            <a:ext cx="3195438" cy="1454700"/>
          </a:xfrm>
          <a:prstGeom prst="rect">
            <a:avLst/>
          </a:prstGeom>
          <a:noFill/>
          <a:ln>
            <a:noFill/>
          </a:ln>
        </p:spPr>
      </p:pic>
      <p:pic>
        <p:nvPicPr>
          <p:cNvPr id="800" name="Google Shape;800;gff7339d3d1_0_493"/>
          <p:cNvPicPr preferRelativeResize="0"/>
          <p:nvPr/>
        </p:nvPicPr>
        <p:blipFill rotWithShape="1">
          <a:blip r:embed="rId4">
            <a:alphaModFix/>
          </a:blip>
          <a:srcRect b="46227" l="0" r="0" t="0"/>
          <a:stretch/>
        </p:blipFill>
        <p:spPr>
          <a:xfrm>
            <a:off x="210300" y="2393400"/>
            <a:ext cx="3915534" cy="1454700"/>
          </a:xfrm>
          <a:prstGeom prst="rect">
            <a:avLst/>
          </a:prstGeom>
          <a:noFill/>
          <a:ln>
            <a:noFill/>
          </a:ln>
        </p:spPr>
      </p:pic>
      <p:pic>
        <p:nvPicPr>
          <p:cNvPr id="801" name="Google Shape;801;gff7339d3d1_0_493"/>
          <p:cNvPicPr preferRelativeResize="0"/>
          <p:nvPr/>
        </p:nvPicPr>
        <p:blipFill rotWithShape="1">
          <a:blip r:embed="rId5">
            <a:alphaModFix/>
          </a:blip>
          <a:srcRect b="44046" l="0" r="52754" t="0"/>
          <a:stretch/>
        </p:blipFill>
        <p:spPr>
          <a:xfrm>
            <a:off x="4202025" y="817675"/>
            <a:ext cx="2226899" cy="12602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sp>
        <p:nvSpPr>
          <p:cNvPr id="807" name="Google Shape;807;gff7339d3d1_0_503"/>
          <p:cNvSpPr txBox="1"/>
          <p:nvPr>
            <p:ph type="title"/>
          </p:nvPr>
        </p:nvSpPr>
        <p:spPr>
          <a:xfrm>
            <a:off x="210312" y="201167"/>
            <a:ext cx="4142100" cy="1454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Probability of qubit in |1&gt;</a:t>
            </a:r>
            <a:endParaRPr/>
          </a:p>
        </p:txBody>
      </p:sp>
      <p:pic>
        <p:nvPicPr>
          <p:cNvPr id="808" name="Google Shape;808;gff7339d3d1_0_503"/>
          <p:cNvPicPr preferRelativeResize="0"/>
          <p:nvPr/>
        </p:nvPicPr>
        <p:blipFill>
          <a:blip r:embed="rId3">
            <a:alphaModFix/>
          </a:blip>
          <a:stretch>
            <a:fillRect/>
          </a:stretch>
        </p:blipFill>
        <p:spPr>
          <a:xfrm>
            <a:off x="210300" y="810449"/>
            <a:ext cx="3195438" cy="1454700"/>
          </a:xfrm>
          <a:prstGeom prst="rect">
            <a:avLst/>
          </a:prstGeom>
          <a:noFill/>
          <a:ln>
            <a:noFill/>
          </a:ln>
        </p:spPr>
      </p:pic>
      <p:pic>
        <p:nvPicPr>
          <p:cNvPr id="809" name="Google Shape;809;gff7339d3d1_0_503"/>
          <p:cNvPicPr preferRelativeResize="0"/>
          <p:nvPr/>
        </p:nvPicPr>
        <p:blipFill rotWithShape="1">
          <a:blip r:embed="rId4">
            <a:alphaModFix/>
          </a:blip>
          <a:srcRect b="46227" l="0" r="0" t="0"/>
          <a:stretch/>
        </p:blipFill>
        <p:spPr>
          <a:xfrm>
            <a:off x="210300" y="2393400"/>
            <a:ext cx="3915534" cy="1454700"/>
          </a:xfrm>
          <a:prstGeom prst="rect">
            <a:avLst/>
          </a:prstGeom>
          <a:noFill/>
          <a:ln>
            <a:noFill/>
          </a:ln>
        </p:spPr>
      </p:pic>
      <p:pic>
        <p:nvPicPr>
          <p:cNvPr id="810" name="Google Shape;810;gff7339d3d1_0_503"/>
          <p:cNvPicPr preferRelativeResize="0"/>
          <p:nvPr/>
        </p:nvPicPr>
        <p:blipFill>
          <a:blip r:embed="rId5">
            <a:alphaModFix/>
          </a:blip>
          <a:stretch>
            <a:fillRect/>
          </a:stretch>
        </p:blipFill>
        <p:spPr>
          <a:xfrm>
            <a:off x="4202034" y="817667"/>
            <a:ext cx="4713366" cy="225240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815" name="Shape 815"/>
        <p:cNvGrpSpPr/>
        <p:nvPr/>
      </p:nvGrpSpPr>
      <p:grpSpPr>
        <a:xfrm>
          <a:off x="0" y="0"/>
          <a:ext cx="0" cy="0"/>
          <a:chOff x="0" y="0"/>
          <a:chExt cx="0" cy="0"/>
        </a:xfrm>
      </p:grpSpPr>
      <p:sp>
        <p:nvSpPr>
          <p:cNvPr id="816" name="Google Shape;816;gff7339d3d1_0_511"/>
          <p:cNvSpPr txBox="1"/>
          <p:nvPr>
            <p:ph type="title"/>
          </p:nvPr>
        </p:nvSpPr>
        <p:spPr>
          <a:xfrm>
            <a:off x="210312" y="201170"/>
            <a:ext cx="4142100" cy="363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solidFill>
                  <a:schemeClr val="lt2"/>
                </a:solidFill>
              </a:rPr>
              <a:t>Single Qubit</a:t>
            </a:r>
            <a:endParaRPr>
              <a:solidFill>
                <a:schemeClr val="lt2"/>
              </a:solidFill>
            </a:endParaRPr>
          </a:p>
        </p:txBody>
      </p:sp>
      <p:sp>
        <p:nvSpPr>
          <p:cNvPr id="817" name="Google Shape;817;gff7339d3d1_0_511"/>
          <p:cNvSpPr txBox="1"/>
          <p:nvPr>
            <p:ph idx="1" type="body"/>
          </p:nvPr>
        </p:nvSpPr>
        <p:spPr>
          <a:xfrm>
            <a:off x="216662" y="990317"/>
            <a:ext cx="4118100" cy="251100"/>
          </a:xfrm>
          <a:prstGeom prst="rect">
            <a:avLst/>
          </a:prstGeom>
        </p:spPr>
        <p:txBody>
          <a:bodyPr anchorCtr="0" anchor="t" bIns="0" lIns="0" spcFirstLastPara="1" rIns="0" wrap="square" tIns="0">
            <a:noAutofit/>
          </a:bodyPr>
          <a:lstStyle/>
          <a:p>
            <a:pPr indent="0" lvl="0" marL="0" rtl="0" algn="l">
              <a:spcBef>
                <a:spcPts val="1100"/>
              </a:spcBef>
              <a:spcAft>
                <a:spcPts val="0"/>
              </a:spcAft>
              <a:buNone/>
            </a:pPr>
            <a:r>
              <a:t/>
            </a:r>
            <a:endParaRPr/>
          </a:p>
        </p:txBody>
      </p:sp>
      <p:sp>
        <p:nvSpPr>
          <p:cNvPr id="818" name="Google Shape;818;gff7339d3d1_0_511"/>
          <p:cNvSpPr txBox="1"/>
          <p:nvPr>
            <p:ph idx="2" type="body"/>
          </p:nvPr>
        </p:nvSpPr>
        <p:spPr>
          <a:xfrm>
            <a:off x="216661" y="1256728"/>
            <a:ext cx="4118100" cy="251400"/>
          </a:xfrm>
          <a:prstGeom prst="rect">
            <a:avLst/>
          </a:prstGeom>
        </p:spPr>
        <p:txBody>
          <a:bodyPr anchorCtr="0" anchor="t" bIns="0" lIns="0" spcFirstLastPara="1" rIns="0" wrap="square" tIns="0">
            <a:noAutofit/>
          </a:bodyPr>
          <a:lstStyle/>
          <a:p>
            <a:pPr indent="0" lvl="0" marL="0" rtl="0" algn="l">
              <a:spcBef>
                <a:spcPts val="1100"/>
              </a:spcBef>
              <a:spcAft>
                <a:spcPts val="0"/>
              </a:spcAft>
              <a:buNone/>
            </a:pPr>
            <a:r>
              <a:t/>
            </a:r>
            <a:endParaRPr/>
          </a:p>
        </p:txBody>
      </p:sp>
      <p:pic>
        <p:nvPicPr>
          <p:cNvPr id="819" name="Google Shape;819;gff7339d3d1_0_511"/>
          <p:cNvPicPr preferRelativeResize="0"/>
          <p:nvPr/>
        </p:nvPicPr>
        <p:blipFill rotWithShape="1">
          <a:blip r:embed="rId3">
            <a:alphaModFix/>
          </a:blip>
          <a:srcRect b="46227" l="0" r="0" t="0"/>
          <a:stretch/>
        </p:blipFill>
        <p:spPr>
          <a:xfrm>
            <a:off x="210300" y="1241425"/>
            <a:ext cx="5298500" cy="1968501"/>
          </a:xfrm>
          <a:prstGeom prst="rect">
            <a:avLst/>
          </a:prstGeom>
          <a:noFill/>
          <a:ln>
            <a:noFill/>
          </a:ln>
        </p:spPr>
      </p:pic>
      <p:pic>
        <p:nvPicPr>
          <p:cNvPr id="820" name="Google Shape;820;gff7339d3d1_0_511"/>
          <p:cNvPicPr preferRelativeResize="0"/>
          <p:nvPr/>
        </p:nvPicPr>
        <p:blipFill>
          <a:blip r:embed="rId4">
            <a:alphaModFix/>
          </a:blip>
          <a:stretch>
            <a:fillRect/>
          </a:stretch>
        </p:blipFill>
        <p:spPr>
          <a:xfrm>
            <a:off x="625813" y="3697375"/>
            <a:ext cx="3777576" cy="999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4BBFF"/>
        </a:solidFill>
      </p:bgPr>
    </p:bg>
    <p:spTree>
      <p:nvGrpSpPr>
        <p:cNvPr id="603" name="Shape 603"/>
        <p:cNvGrpSpPr/>
        <p:nvPr/>
      </p:nvGrpSpPr>
      <p:grpSpPr>
        <a:xfrm>
          <a:off x="0" y="0"/>
          <a:ext cx="0" cy="0"/>
          <a:chOff x="0" y="0"/>
          <a:chExt cx="0" cy="0"/>
        </a:xfrm>
      </p:grpSpPr>
      <p:sp>
        <p:nvSpPr>
          <p:cNvPr id="604" name="Google Shape;604;g15ffd9a7a3f_0_295"/>
          <p:cNvSpPr txBox="1"/>
          <p:nvPr>
            <p:ph idx="12" type="sldNum"/>
          </p:nvPr>
        </p:nvSpPr>
        <p:spPr>
          <a:xfrm>
            <a:off x="7086601" y="4787900"/>
            <a:ext cx="1828800" cy="1668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605" name="Google Shape;605;g15ffd9a7a3f_0_295"/>
          <p:cNvPicPr preferRelativeResize="0"/>
          <p:nvPr/>
        </p:nvPicPr>
        <p:blipFill>
          <a:blip r:embed="rId3">
            <a:alphaModFix/>
          </a:blip>
          <a:stretch>
            <a:fillRect/>
          </a:stretch>
        </p:blipFill>
        <p:spPr>
          <a:xfrm>
            <a:off x="4165825" y="1767150"/>
            <a:ext cx="4749576" cy="3187549"/>
          </a:xfrm>
          <a:prstGeom prst="rect">
            <a:avLst/>
          </a:prstGeom>
          <a:noFill/>
          <a:ln>
            <a:noFill/>
          </a:ln>
        </p:spPr>
      </p:pic>
      <p:sp>
        <p:nvSpPr>
          <p:cNvPr id="606" name="Google Shape;606;g15ffd9a7a3f_0_295"/>
          <p:cNvSpPr txBox="1"/>
          <p:nvPr/>
        </p:nvSpPr>
        <p:spPr>
          <a:xfrm>
            <a:off x="228600" y="238125"/>
            <a:ext cx="47496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500">
                <a:latin typeface="IBM Plex Sans"/>
                <a:ea typeface="IBM Plex Sans"/>
                <a:cs typeface="IBM Plex Sans"/>
                <a:sym typeface="IBM Plex Sans"/>
              </a:rPr>
              <a:t>Intro to </a:t>
            </a:r>
            <a:endParaRPr sz="3500">
              <a:latin typeface="IBM Plex Sans"/>
              <a:ea typeface="IBM Plex Sans"/>
              <a:cs typeface="IBM Plex Sans"/>
              <a:sym typeface="IBM Plex Sans"/>
            </a:endParaRPr>
          </a:p>
          <a:p>
            <a:pPr indent="0" lvl="0" marL="0" rtl="0" algn="l">
              <a:spcBef>
                <a:spcPts val="0"/>
              </a:spcBef>
              <a:spcAft>
                <a:spcPts val="0"/>
              </a:spcAft>
              <a:buNone/>
            </a:pPr>
            <a:r>
              <a:rPr lang="en-US" sz="3500">
                <a:latin typeface="IBM Plex Sans"/>
                <a:ea typeface="IBM Plex Sans"/>
                <a:cs typeface="IBM Plex Sans"/>
                <a:sym typeface="IBM Plex Sans"/>
              </a:rPr>
              <a:t>Linear Algebra</a:t>
            </a:r>
            <a:endParaRPr sz="3500">
              <a:latin typeface="IBM Plex Sans"/>
              <a:ea typeface="IBM Plex Sans"/>
              <a:cs typeface="IBM Plex Sans"/>
              <a:sym typeface="IBM Plex Sans"/>
            </a:endParaRPr>
          </a:p>
        </p:txBody>
      </p:sp>
      <p:sp>
        <p:nvSpPr>
          <p:cNvPr id="607" name="Google Shape;607;g15ffd9a7a3f_0_295"/>
          <p:cNvSpPr txBox="1"/>
          <p:nvPr/>
        </p:nvSpPr>
        <p:spPr>
          <a:xfrm>
            <a:off x="228600" y="1767150"/>
            <a:ext cx="2487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IBM Plex Sans"/>
                <a:ea typeface="IBM Plex Sans"/>
                <a:cs typeface="IBM Plex Sans"/>
                <a:sym typeface="IBM Plex Sans"/>
              </a:rPr>
              <a:t>Vardaan Sahgal</a:t>
            </a:r>
            <a:endParaRPr>
              <a:latin typeface="IBM Plex Sans"/>
              <a:ea typeface="IBM Plex Sans"/>
              <a:cs typeface="IBM Plex Sans"/>
              <a:sym typeface="IBM Plex Sans"/>
            </a:endParaRPr>
          </a:p>
          <a:p>
            <a:pPr indent="0" lvl="0" marL="0" rtl="0" algn="l">
              <a:spcBef>
                <a:spcPts val="0"/>
              </a:spcBef>
              <a:spcAft>
                <a:spcPts val="0"/>
              </a:spcAft>
              <a:buNone/>
            </a:pPr>
            <a:r>
              <a:t/>
            </a:r>
            <a:endParaRPr>
              <a:latin typeface="IBM Plex Sans"/>
              <a:ea typeface="IBM Plex Sans"/>
              <a:cs typeface="IBM Plex Sans"/>
              <a:sym typeface="IBM Plex Sans"/>
            </a:endParaRPr>
          </a:p>
          <a:p>
            <a:pPr indent="0" lvl="0" marL="0" rtl="0" algn="l">
              <a:spcBef>
                <a:spcPts val="0"/>
              </a:spcBef>
              <a:spcAft>
                <a:spcPts val="0"/>
              </a:spcAft>
              <a:buNone/>
            </a:pPr>
            <a:r>
              <a:rPr lang="en-US">
                <a:latin typeface="IBM Plex Sans"/>
                <a:ea typeface="IBM Plex Sans"/>
                <a:cs typeface="IBM Plex Sans"/>
                <a:sym typeface="IBM Plex Sans"/>
              </a:rPr>
              <a:t>IBM Qiskit Advocate</a:t>
            </a:r>
            <a:endParaRPr>
              <a:latin typeface="IBM Plex Sans"/>
              <a:ea typeface="IBM Plex Sans"/>
              <a:cs typeface="IBM Plex Sans"/>
              <a:sym typeface="IBM Plex Sans"/>
            </a:endParaRPr>
          </a:p>
          <a:p>
            <a:pPr indent="0" lvl="0" marL="0" rtl="0" algn="l">
              <a:spcBef>
                <a:spcPts val="0"/>
              </a:spcBef>
              <a:spcAft>
                <a:spcPts val="0"/>
              </a:spcAft>
              <a:buNone/>
            </a:pPr>
            <a:r>
              <a:rPr lang="en-US">
                <a:latin typeface="IBM Plex Sans"/>
                <a:ea typeface="IBM Plex Sans"/>
                <a:cs typeface="IBM Plex Sans"/>
                <a:sym typeface="IBM Plex Sans"/>
              </a:rPr>
              <a:t>M.Sc. Physics, NSUT</a:t>
            </a:r>
            <a:endParaRPr>
              <a:latin typeface="IBM Plex Sans"/>
              <a:ea typeface="IBM Plex Sans"/>
              <a:cs typeface="IBM Plex Sans"/>
              <a:sym typeface="IBM Plex Sans"/>
            </a:endParaRPr>
          </a:p>
        </p:txBody>
      </p:sp>
      <p:pic>
        <p:nvPicPr>
          <p:cNvPr id="608" name="Google Shape;608;g15ffd9a7a3f_0_295"/>
          <p:cNvPicPr preferRelativeResize="0"/>
          <p:nvPr/>
        </p:nvPicPr>
        <p:blipFill>
          <a:blip r:embed="rId4">
            <a:alphaModFix/>
          </a:blip>
          <a:stretch>
            <a:fillRect/>
          </a:stretch>
        </p:blipFill>
        <p:spPr>
          <a:xfrm>
            <a:off x="304800" y="1609875"/>
            <a:ext cx="1190625" cy="476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5" name="Shape 825"/>
        <p:cNvGrpSpPr/>
        <p:nvPr/>
      </p:nvGrpSpPr>
      <p:grpSpPr>
        <a:xfrm>
          <a:off x="0" y="0"/>
          <a:ext cx="0" cy="0"/>
          <a:chOff x="0" y="0"/>
          <a:chExt cx="0" cy="0"/>
        </a:xfrm>
      </p:grpSpPr>
      <p:sp>
        <p:nvSpPr>
          <p:cNvPr id="826" name="Google Shape;826;gff7339d3d1_0_521"/>
          <p:cNvSpPr txBox="1"/>
          <p:nvPr>
            <p:ph type="title"/>
          </p:nvPr>
        </p:nvSpPr>
        <p:spPr>
          <a:xfrm>
            <a:off x="210293" y="201175"/>
            <a:ext cx="6647700" cy="1454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Qubit Representation - Bloch Sphere</a:t>
            </a:r>
            <a:endParaRPr/>
          </a:p>
        </p:txBody>
      </p:sp>
      <p:pic>
        <p:nvPicPr>
          <p:cNvPr id="827" name="Google Shape;827;gff7339d3d1_0_521"/>
          <p:cNvPicPr preferRelativeResize="0"/>
          <p:nvPr/>
        </p:nvPicPr>
        <p:blipFill rotWithShape="1">
          <a:blip r:embed="rId3">
            <a:alphaModFix/>
          </a:blip>
          <a:srcRect b="0" l="0" r="1409" t="0"/>
          <a:stretch/>
        </p:blipFill>
        <p:spPr>
          <a:xfrm>
            <a:off x="228600" y="875900"/>
            <a:ext cx="7590750" cy="24440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pic>
        <p:nvPicPr>
          <p:cNvPr id="833" name="Google Shape;833;gff7339d3d1_0_532"/>
          <p:cNvPicPr preferRelativeResize="0"/>
          <p:nvPr/>
        </p:nvPicPr>
        <p:blipFill rotWithShape="1">
          <a:blip r:embed="rId3">
            <a:alphaModFix/>
          </a:blip>
          <a:srcRect b="0" l="0" r="1409" t="0"/>
          <a:stretch/>
        </p:blipFill>
        <p:spPr>
          <a:xfrm>
            <a:off x="228600" y="875900"/>
            <a:ext cx="7590750" cy="2444075"/>
          </a:xfrm>
          <a:prstGeom prst="rect">
            <a:avLst/>
          </a:prstGeom>
          <a:noFill/>
          <a:ln>
            <a:noFill/>
          </a:ln>
        </p:spPr>
      </p:pic>
      <p:pic>
        <p:nvPicPr>
          <p:cNvPr id="834" name="Google Shape;834;gff7339d3d1_0_532"/>
          <p:cNvPicPr preferRelativeResize="0"/>
          <p:nvPr/>
        </p:nvPicPr>
        <p:blipFill>
          <a:blip r:embed="rId4">
            <a:alphaModFix/>
          </a:blip>
          <a:stretch>
            <a:fillRect/>
          </a:stretch>
        </p:blipFill>
        <p:spPr>
          <a:xfrm>
            <a:off x="296975" y="3209925"/>
            <a:ext cx="2545773" cy="1828800"/>
          </a:xfrm>
          <a:prstGeom prst="rect">
            <a:avLst/>
          </a:prstGeom>
          <a:noFill/>
          <a:ln>
            <a:noFill/>
          </a:ln>
        </p:spPr>
      </p:pic>
      <p:sp>
        <p:nvSpPr>
          <p:cNvPr id="835" name="Google Shape;835;gff7339d3d1_0_532"/>
          <p:cNvSpPr txBox="1"/>
          <p:nvPr>
            <p:ph type="title"/>
          </p:nvPr>
        </p:nvSpPr>
        <p:spPr>
          <a:xfrm>
            <a:off x="210293" y="201175"/>
            <a:ext cx="6647700" cy="1454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Qubit Representation - Bloch Sphere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0" name="Shape 840"/>
        <p:cNvGrpSpPr/>
        <p:nvPr/>
      </p:nvGrpSpPr>
      <p:grpSpPr>
        <a:xfrm>
          <a:off x="0" y="0"/>
          <a:ext cx="0" cy="0"/>
          <a:chOff x="0" y="0"/>
          <a:chExt cx="0" cy="0"/>
        </a:xfrm>
      </p:grpSpPr>
      <p:pic>
        <p:nvPicPr>
          <p:cNvPr id="841" name="Google Shape;841;gff7339d3d1_0_540"/>
          <p:cNvPicPr preferRelativeResize="0"/>
          <p:nvPr/>
        </p:nvPicPr>
        <p:blipFill rotWithShape="1">
          <a:blip r:embed="rId3">
            <a:alphaModFix/>
          </a:blip>
          <a:srcRect b="0" l="0" r="1409" t="0"/>
          <a:stretch/>
        </p:blipFill>
        <p:spPr>
          <a:xfrm>
            <a:off x="228600" y="875900"/>
            <a:ext cx="7590750" cy="2444075"/>
          </a:xfrm>
          <a:prstGeom prst="rect">
            <a:avLst/>
          </a:prstGeom>
          <a:noFill/>
          <a:ln>
            <a:noFill/>
          </a:ln>
        </p:spPr>
      </p:pic>
      <p:pic>
        <p:nvPicPr>
          <p:cNvPr id="842" name="Google Shape;842;gff7339d3d1_0_540"/>
          <p:cNvPicPr preferRelativeResize="0"/>
          <p:nvPr/>
        </p:nvPicPr>
        <p:blipFill>
          <a:blip r:embed="rId4">
            <a:alphaModFix/>
          </a:blip>
          <a:stretch>
            <a:fillRect/>
          </a:stretch>
        </p:blipFill>
        <p:spPr>
          <a:xfrm>
            <a:off x="296975" y="3209925"/>
            <a:ext cx="2545773" cy="1828800"/>
          </a:xfrm>
          <a:prstGeom prst="rect">
            <a:avLst/>
          </a:prstGeom>
          <a:noFill/>
          <a:ln>
            <a:noFill/>
          </a:ln>
        </p:spPr>
      </p:pic>
      <p:pic>
        <p:nvPicPr>
          <p:cNvPr id="843" name="Google Shape;843;gff7339d3d1_0_540"/>
          <p:cNvPicPr preferRelativeResize="0"/>
          <p:nvPr/>
        </p:nvPicPr>
        <p:blipFill>
          <a:blip r:embed="rId5">
            <a:alphaModFix/>
          </a:blip>
          <a:stretch>
            <a:fillRect/>
          </a:stretch>
        </p:blipFill>
        <p:spPr>
          <a:xfrm>
            <a:off x="5021700" y="3209925"/>
            <a:ext cx="1991119" cy="1828800"/>
          </a:xfrm>
          <a:prstGeom prst="rect">
            <a:avLst/>
          </a:prstGeom>
          <a:noFill/>
          <a:ln>
            <a:noFill/>
          </a:ln>
        </p:spPr>
      </p:pic>
      <p:sp>
        <p:nvSpPr>
          <p:cNvPr id="844" name="Google Shape;844;gff7339d3d1_0_540"/>
          <p:cNvSpPr txBox="1"/>
          <p:nvPr>
            <p:ph type="title"/>
          </p:nvPr>
        </p:nvSpPr>
        <p:spPr>
          <a:xfrm>
            <a:off x="210293" y="201175"/>
            <a:ext cx="6647700" cy="1454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Qubit Representation - Bloch Sphere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9" name="Shape 849"/>
        <p:cNvGrpSpPr/>
        <p:nvPr/>
      </p:nvGrpSpPr>
      <p:grpSpPr>
        <a:xfrm>
          <a:off x="0" y="0"/>
          <a:ext cx="0" cy="0"/>
          <a:chOff x="0" y="0"/>
          <a:chExt cx="0" cy="0"/>
        </a:xfrm>
      </p:grpSpPr>
      <p:sp>
        <p:nvSpPr>
          <p:cNvPr id="850" name="Google Shape;850;gff7339d3d1_0_550"/>
          <p:cNvSpPr txBox="1"/>
          <p:nvPr>
            <p:ph type="title"/>
          </p:nvPr>
        </p:nvSpPr>
        <p:spPr>
          <a:xfrm>
            <a:off x="210293" y="201175"/>
            <a:ext cx="6647700" cy="1454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Qubit Representation - Bloch Sphere</a:t>
            </a:r>
            <a:endParaRPr/>
          </a:p>
        </p:txBody>
      </p:sp>
      <p:sp>
        <p:nvSpPr>
          <p:cNvPr id="851" name="Google Shape;851;gff7339d3d1_0_550"/>
          <p:cNvSpPr txBox="1"/>
          <p:nvPr/>
        </p:nvSpPr>
        <p:spPr>
          <a:xfrm>
            <a:off x="262050" y="900200"/>
            <a:ext cx="8538900" cy="9234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IBM Plex Sans"/>
              <a:buChar char="●"/>
            </a:pPr>
            <a:r>
              <a:rPr lang="en-US" sz="1600">
                <a:latin typeface="IBM Plex Sans"/>
                <a:ea typeface="IBM Plex Sans"/>
                <a:cs typeface="IBM Plex Sans"/>
                <a:sym typeface="IBM Plex Sans"/>
              </a:rPr>
              <a:t>All normalised pure states can be illustrated on the surface of a sphere, called as a </a:t>
            </a:r>
            <a:r>
              <a:rPr b="1" lang="en-US" sz="1600">
                <a:solidFill>
                  <a:schemeClr val="accent3"/>
                </a:solidFill>
                <a:latin typeface="IBM Plex Sans"/>
                <a:ea typeface="IBM Plex Sans"/>
                <a:cs typeface="IBM Plex Sans"/>
                <a:sym typeface="IBM Plex Sans"/>
              </a:rPr>
              <a:t>Bloch Sphere</a:t>
            </a:r>
            <a:r>
              <a:rPr lang="en-US" sz="1600">
                <a:latin typeface="IBM Plex Sans"/>
                <a:ea typeface="IBM Plex Sans"/>
                <a:cs typeface="IBM Plex Sans"/>
                <a:sym typeface="IBM Plex Sans"/>
              </a:rPr>
              <a:t>.</a:t>
            </a:r>
            <a:endParaRPr sz="1600">
              <a:latin typeface="IBM Plex Sans"/>
              <a:ea typeface="IBM Plex Sans"/>
              <a:cs typeface="IBM Plex Sans"/>
              <a:sym typeface="IBM Plex Sans"/>
            </a:endParaRPr>
          </a:p>
          <a:p>
            <a:pPr indent="0" lvl="0" marL="457200" rtl="0" algn="l">
              <a:spcBef>
                <a:spcPts val="0"/>
              </a:spcBef>
              <a:spcAft>
                <a:spcPts val="0"/>
              </a:spcAft>
              <a:buNone/>
            </a:pPr>
            <a:r>
              <a:t/>
            </a:r>
            <a:endParaRPr sz="1600">
              <a:latin typeface="IBM Plex Sans"/>
              <a:ea typeface="IBM Plex Sans"/>
              <a:cs typeface="IBM Plex Sans"/>
              <a:sym typeface="IBM Plex Sans"/>
            </a:endParaRPr>
          </a:p>
        </p:txBody>
      </p:sp>
      <p:pic>
        <p:nvPicPr>
          <p:cNvPr id="852" name="Google Shape;852;gff7339d3d1_0_550"/>
          <p:cNvPicPr preferRelativeResize="0"/>
          <p:nvPr/>
        </p:nvPicPr>
        <p:blipFill>
          <a:blip r:embed="rId3">
            <a:alphaModFix/>
          </a:blip>
          <a:stretch>
            <a:fillRect/>
          </a:stretch>
        </p:blipFill>
        <p:spPr>
          <a:xfrm>
            <a:off x="837525" y="1823600"/>
            <a:ext cx="3963079" cy="3015100"/>
          </a:xfrm>
          <a:prstGeom prst="rect">
            <a:avLst/>
          </a:prstGeom>
          <a:noFill/>
          <a:ln>
            <a:noFill/>
          </a:ln>
        </p:spPr>
      </p:pic>
      <p:pic>
        <p:nvPicPr>
          <p:cNvPr id="853" name="Google Shape;853;gff7339d3d1_0_550"/>
          <p:cNvPicPr preferRelativeResize="0"/>
          <p:nvPr/>
        </p:nvPicPr>
        <p:blipFill>
          <a:blip r:embed="rId4">
            <a:alphaModFix/>
          </a:blip>
          <a:stretch>
            <a:fillRect/>
          </a:stretch>
        </p:blipFill>
        <p:spPr>
          <a:xfrm>
            <a:off x="5668841" y="1823600"/>
            <a:ext cx="2835516" cy="301509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8" name="Shape 858"/>
        <p:cNvGrpSpPr/>
        <p:nvPr/>
      </p:nvGrpSpPr>
      <p:grpSpPr>
        <a:xfrm>
          <a:off x="0" y="0"/>
          <a:ext cx="0" cy="0"/>
          <a:chOff x="0" y="0"/>
          <a:chExt cx="0" cy="0"/>
        </a:xfrm>
      </p:grpSpPr>
      <p:sp>
        <p:nvSpPr>
          <p:cNvPr id="859" name="Google Shape;859;gff7339d3d1_0_561"/>
          <p:cNvSpPr txBox="1"/>
          <p:nvPr>
            <p:ph type="title"/>
          </p:nvPr>
        </p:nvSpPr>
        <p:spPr>
          <a:xfrm>
            <a:off x="210293" y="201175"/>
            <a:ext cx="6647700" cy="1454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Qubit Representation - Bloch Sphere</a:t>
            </a:r>
            <a:endParaRPr/>
          </a:p>
        </p:txBody>
      </p:sp>
      <p:pic>
        <p:nvPicPr>
          <p:cNvPr id="860" name="Google Shape;860;gff7339d3d1_0_561"/>
          <p:cNvPicPr preferRelativeResize="0"/>
          <p:nvPr/>
        </p:nvPicPr>
        <p:blipFill>
          <a:blip r:embed="rId3">
            <a:alphaModFix/>
          </a:blip>
          <a:stretch>
            <a:fillRect/>
          </a:stretch>
        </p:blipFill>
        <p:spPr>
          <a:xfrm>
            <a:off x="4032000" y="1405863"/>
            <a:ext cx="4883395" cy="3182824"/>
          </a:xfrm>
          <a:prstGeom prst="rect">
            <a:avLst/>
          </a:prstGeom>
          <a:noFill/>
          <a:ln>
            <a:noFill/>
          </a:ln>
        </p:spPr>
      </p:pic>
      <p:pic>
        <p:nvPicPr>
          <p:cNvPr id="861" name="Google Shape;861;gff7339d3d1_0_561"/>
          <p:cNvPicPr preferRelativeResize="0"/>
          <p:nvPr/>
        </p:nvPicPr>
        <p:blipFill>
          <a:blip r:embed="rId4">
            <a:alphaModFix/>
          </a:blip>
          <a:stretch>
            <a:fillRect/>
          </a:stretch>
        </p:blipFill>
        <p:spPr>
          <a:xfrm>
            <a:off x="210300" y="875900"/>
            <a:ext cx="3821699" cy="3398233"/>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6" name="Shape 866"/>
        <p:cNvGrpSpPr/>
        <p:nvPr/>
      </p:nvGrpSpPr>
      <p:grpSpPr>
        <a:xfrm>
          <a:off x="0" y="0"/>
          <a:ext cx="0" cy="0"/>
          <a:chOff x="0" y="0"/>
          <a:chExt cx="0" cy="0"/>
        </a:xfrm>
      </p:grpSpPr>
      <p:sp>
        <p:nvSpPr>
          <p:cNvPr id="867" name="Google Shape;867;gff7339d3d1_0_579"/>
          <p:cNvSpPr txBox="1"/>
          <p:nvPr>
            <p:ph type="title"/>
          </p:nvPr>
        </p:nvSpPr>
        <p:spPr>
          <a:xfrm>
            <a:off x="210293" y="201175"/>
            <a:ext cx="6647700" cy="1454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Qubit Representation - Bloch Sphere</a:t>
            </a:r>
            <a:endParaRPr/>
          </a:p>
        </p:txBody>
      </p:sp>
      <p:pic>
        <p:nvPicPr>
          <p:cNvPr id="868" name="Google Shape;868;gff7339d3d1_0_579"/>
          <p:cNvPicPr preferRelativeResize="0"/>
          <p:nvPr/>
        </p:nvPicPr>
        <p:blipFill>
          <a:blip r:embed="rId3">
            <a:alphaModFix/>
          </a:blip>
          <a:stretch>
            <a:fillRect/>
          </a:stretch>
        </p:blipFill>
        <p:spPr>
          <a:xfrm>
            <a:off x="5374448" y="1405872"/>
            <a:ext cx="3540949" cy="2307850"/>
          </a:xfrm>
          <a:prstGeom prst="rect">
            <a:avLst/>
          </a:prstGeom>
          <a:noFill/>
          <a:ln>
            <a:noFill/>
          </a:ln>
        </p:spPr>
      </p:pic>
      <p:pic>
        <p:nvPicPr>
          <p:cNvPr id="869" name="Google Shape;869;gff7339d3d1_0_579"/>
          <p:cNvPicPr preferRelativeResize="0"/>
          <p:nvPr/>
        </p:nvPicPr>
        <p:blipFill>
          <a:blip r:embed="rId4">
            <a:alphaModFix/>
          </a:blip>
          <a:stretch>
            <a:fillRect/>
          </a:stretch>
        </p:blipFill>
        <p:spPr>
          <a:xfrm>
            <a:off x="210300" y="850250"/>
            <a:ext cx="5164149" cy="1168454"/>
          </a:xfrm>
          <a:prstGeom prst="rect">
            <a:avLst/>
          </a:prstGeom>
          <a:noFill/>
          <a:ln>
            <a:noFill/>
          </a:ln>
        </p:spPr>
      </p:pic>
      <p:pic>
        <p:nvPicPr>
          <p:cNvPr id="870" name="Google Shape;870;gff7339d3d1_0_579"/>
          <p:cNvPicPr preferRelativeResize="0"/>
          <p:nvPr/>
        </p:nvPicPr>
        <p:blipFill>
          <a:blip r:embed="rId5">
            <a:alphaModFix/>
          </a:blip>
          <a:stretch>
            <a:fillRect/>
          </a:stretch>
        </p:blipFill>
        <p:spPr>
          <a:xfrm>
            <a:off x="210300" y="2041475"/>
            <a:ext cx="5164150" cy="1267458"/>
          </a:xfrm>
          <a:prstGeom prst="rect">
            <a:avLst/>
          </a:prstGeom>
          <a:noFill/>
          <a:ln>
            <a:noFill/>
          </a:ln>
        </p:spPr>
      </p:pic>
      <p:pic>
        <p:nvPicPr>
          <p:cNvPr id="871" name="Google Shape;871;gff7339d3d1_0_579"/>
          <p:cNvPicPr preferRelativeResize="0"/>
          <p:nvPr/>
        </p:nvPicPr>
        <p:blipFill>
          <a:blip r:embed="rId6">
            <a:alphaModFix/>
          </a:blip>
          <a:stretch>
            <a:fillRect/>
          </a:stretch>
        </p:blipFill>
        <p:spPr>
          <a:xfrm>
            <a:off x="210301" y="3490277"/>
            <a:ext cx="5164149" cy="1275223"/>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6" name="Shape 876"/>
        <p:cNvGrpSpPr/>
        <p:nvPr/>
      </p:nvGrpSpPr>
      <p:grpSpPr>
        <a:xfrm>
          <a:off x="0" y="0"/>
          <a:ext cx="0" cy="0"/>
          <a:chOff x="0" y="0"/>
          <a:chExt cx="0" cy="0"/>
        </a:xfrm>
      </p:grpSpPr>
      <p:sp>
        <p:nvSpPr>
          <p:cNvPr id="877" name="Google Shape;877;gff7339d3d1_0_597"/>
          <p:cNvSpPr txBox="1"/>
          <p:nvPr>
            <p:ph type="title"/>
          </p:nvPr>
        </p:nvSpPr>
        <p:spPr>
          <a:xfrm>
            <a:off x="210293" y="201175"/>
            <a:ext cx="6647700" cy="1454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Qubits - 2 level quantum systems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2" name="Shape 882"/>
        <p:cNvGrpSpPr/>
        <p:nvPr/>
      </p:nvGrpSpPr>
      <p:grpSpPr>
        <a:xfrm>
          <a:off x="0" y="0"/>
          <a:ext cx="0" cy="0"/>
          <a:chOff x="0" y="0"/>
          <a:chExt cx="0" cy="0"/>
        </a:xfrm>
      </p:grpSpPr>
      <p:sp>
        <p:nvSpPr>
          <p:cNvPr id="883" name="Google Shape;883;gff7339d3d1_0_589"/>
          <p:cNvSpPr txBox="1"/>
          <p:nvPr>
            <p:ph idx="1" type="body"/>
          </p:nvPr>
        </p:nvSpPr>
        <p:spPr>
          <a:xfrm>
            <a:off x="0" y="0"/>
            <a:ext cx="3045000" cy="5148000"/>
          </a:xfrm>
          <a:prstGeom prst="rect">
            <a:avLst/>
          </a:prstGeom>
        </p:spPr>
        <p:txBody>
          <a:bodyPr anchorCtr="0" anchor="t" bIns="228600" lIns="219450" spcFirstLastPara="1" rIns="228600" wrap="square" tIns="1243575">
            <a:noAutofit/>
          </a:bodyPr>
          <a:lstStyle/>
          <a:p>
            <a:pPr indent="0" lvl="0" marL="0" rtl="0" algn="l">
              <a:spcBef>
                <a:spcPts val="1100"/>
              </a:spcBef>
              <a:spcAft>
                <a:spcPts val="0"/>
              </a:spcAft>
              <a:buNone/>
            </a:pPr>
            <a:r>
              <a:rPr lang="en-US"/>
              <a:t>Polarisation states of light</a:t>
            </a:r>
            <a:endParaRPr/>
          </a:p>
        </p:txBody>
      </p:sp>
      <p:sp>
        <p:nvSpPr>
          <p:cNvPr id="884" name="Google Shape;884;gff7339d3d1_0_589"/>
          <p:cNvSpPr txBox="1"/>
          <p:nvPr>
            <p:ph idx="2" type="body"/>
          </p:nvPr>
        </p:nvSpPr>
        <p:spPr>
          <a:xfrm>
            <a:off x="3044951" y="0"/>
            <a:ext cx="3045000" cy="5148000"/>
          </a:xfrm>
          <a:prstGeom prst="rect">
            <a:avLst/>
          </a:prstGeom>
        </p:spPr>
        <p:txBody>
          <a:bodyPr anchorCtr="0" anchor="t" bIns="228600" lIns="219450" spcFirstLastPara="1" rIns="228600" wrap="square" tIns="1243575">
            <a:noAutofit/>
          </a:bodyPr>
          <a:lstStyle/>
          <a:p>
            <a:pPr indent="0" lvl="0" marL="0" rtl="0" algn="l">
              <a:spcBef>
                <a:spcPts val="1100"/>
              </a:spcBef>
              <a:spcAft>
                <a:spcPts val="0"/>
              </a:spcAft>
              <a:buNone/>
            </a:pPr>
            <a:r>
              <a:rPr lang="en-US"/>
              <a:t>Spin ½ particles</a:t>
            </a:r>
            <a:endParaRPr/>
          </a:p>
        </p:txBody>
      </p:sp>
      <p:sp>
        <p:nvSpPr>
          <p:cNvPr id="885" name="Google Shape;885;gff7339d3d1_0_589"/>
          <p:cNvSpPr txBox="1"/>
          <p:nvPr>
            <p:ph idx="3" type="body"/>
          </p:nvPr>
        </p:nvSpPr>
        <p:spPr>
          <a:xfrm>
            <a:off x="6090348" y="0"/>
            <a:ext cx="3045000" cy="5148000"/>
          </a:xfrm>
          <a:prstGeom prst="rect">
            <a:avLst/>
          </a:prstGeom>
        </p:spPr>
        <p:txBody>
          <a:bodyPr anchorCtr="0" anchor="t" bIns="228600" lIns="219450" spcFirstLastPara="1" rIns="228600" wrap="square" tIns="1243575">
            <a:noAutofit/>
          </a:bodyPr>
          <a:lstStyle/>
          <a:p>
            <a:pPr indent="0" lvl="0" marL="0" rtl="0" algn="l">
              <a:spcBef>
                <a:spcPts val="1100"/>
              </a:spcBef>
              <a:spcAft>
                <a:spcPts val="0"/>
              </a:spcAft>
              <a:buNone/>
            </a:pPr>
            <a:r>
              <a:rPr lang="en-US"/>
              <a:t>Two level atomic states</a:t>
            </a:r>
            <a:endParaRPr/>
          </a:p>
        </p:txBody>
      </p:sp>
      <p:sp>
        <p:nvSpPr>
          <p:cNvPr id="886" name="Google Shape;886;gff7339d3d1_0_589"/>
          <p:cNvSpPr txBox="1"/>
          <p:nvPr>
            <p:ph idx="12" type="sldNum"/>
          </p:nvPr>
        </p:nvSpPr>
        <p:spPr>
          <a:xfrm>
            <a:off x="7086601" y="4787900"/>
            <a:ext cx="1828800" cy="1668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1" name="Shape 891"/>
        <p:cNvGrpSpPr/>
        <p:nvPr/>
      </p:nvGrpSpPr>
      <p:grpSpPr>
        <a:xfrm>
          <a:off x="0" y="0"/>
          <a:ext cx="0" cy="0"/>
          <a:chOff x="0" y="0"/>
          <a:chExt cx="0" cy="0"/>
        </a:xfrm>
      </p:grpSpPr>
      <p:sp>
        <p:nvSpPr>
          <p:cNvPr id="892" name="Google Shape;892;gff7339d3d1_0_609"/>
          <p:cNvSpPr txBox="1"/>
          <p:nvPr>
            <p:ph idx="1" type="body"/>
          </p:nvPr>
        </p:nvSpPr>
        <p:spPr>
          <a:xfrm>
            <a:off x="0" y="0"/>
            <a:ext cx="3045000" cy="5148000"/>
          </a:xfrm>
          <a:prstGeom prst="rect">
            <a:avLst/>
          </a:prstGeom>
        </p:spPr>
        <p:txBody>
          <a:bodyPr anchorCtr="0" anchor="t" bIns="228600" lIns="219450" spcFirstLastPara="1" rIns="228600" wrap="square" tIns="1243575">
            <a:noAutofit/>
          </a:bodyPr>
          <a:lstStyle/>
          <a:p>
            <a:pPr indent="0" lvl="0" marL="0" rtl="0" algn="l">
              <a:spcBef>
                <a:spcPts val="1100"/>
              </a:spcBef>
              <a:spcAft>
                <a:spcPts val="0"/>
              </a:spcAft>
              <a:buNone/>
            </a:pPr>
            <a:r>
              <a:rPr lang="en-US"/>
              <a:t>Polarisation states of light</a:t>
            </a:r>
            <a:endParaRPr/>
          </a:p>
        </p:txBody>
      </p:sp>
      <p:sp>
        <p:nvSpPr>
          <p:cNvPr id="893" name="Google Shape;893;gff7339d3d1_0_609"/>
          <p:cNvSpPr txBox="1"/>
          <p:nvPr>
            <p:ph idx="2" type="body"/>
          </p:nvPr>
        </p:nvSpPr>
        <p:spPr>
          <a:xfrm>
            <a:off x="3044951" y="0"/>
            <a:ext cx="3045000" cy="5148000"/>
          </a:xfrm>
          <a:prstGeom prst="rect">
            <a:avLst/>
          </a:prstGeom>
        </p:spPr>
        <p:txBody>
          <a:bodyPr anchorCtr="0" anchor="t" bIns="228600" lIns="219450" spcFirstLastPara="1" rIns="228600" wrap="square" tIns="1243575">
            <a:noAutofit/>
          </a:bodyPr>
          <a:lstStyle/>
          <a:p>
            <a:pPr indent="0" lvl="0" marL="0" rtl="0" algn="l">
              <a:spcBef>
                <a:spcPts val="1100"/>
              </a:spcBef>
              <a:spcAft>
                <a:spcPts val="0"/>
              </a:spcAft>
              <a:buNone/>
            </a:pPr>
            <a:r>
              <a:rPr lang="en-US"/>
              <a:t>Spin ½ particles</a:t>
            </a:r>
            <a:endParaRPr/>
          </a:p>
        </p:txBody>
      </p:sp>
      <p:sp>
        <p:nvSpPr>
          <p:cNvPr id="894" name="Google Shape;894;gff7339d3d1_0_609"/>
          <p:cNvSpPr txBox="1"/>
          <p:nvPr>
            <p:ph idx="3" type="body"/>
          </p:nvPr>
        </p:nvSpPr>
        <p:spPr>
          <a:xfrm>
            <a:off x="6090348" y="0"/>
            <a:ext cx="3045000" cy="5148000"/>
          </a:xfrm>
          <a:prstGeom prst="rect">
            <a:avLst/>
          </a:prstGeom>
        </p:spPr>
        <p:txBody>
          <a:bodyPr anchorCtr="0" anchor="t" bIns="228600" lIns="219450" spcFirstLastPara="1" rIns="228600" wrap="square" tIns="1243575">
            <a:noAutofit/>
          </a:bodyPr>
          <a:lstStyle/>
          <a:p>
            <a:pPr indent="0" lvl="0" marL="0" rtl="0" algn="l">
              <a:spcBef>
                <a:spcPts val="1100"/>
              </a:spcBef>
              <a:spcAft>
                <a:spcPts val="0"/>
              </a:spcAft>
              <a:buNone/>
            </a:pPr>
            <a:r>
              <a:rPr lang="en-US"/>
              <a:t>Two level atomic states</a:t>
            </a:r>
            <a:endParaRPr/>
          </a:p>
        </p:txBody>
      </p:sp>
      <p:sp>
        <p:nvSpPr>
          <p:cNvPr id="895" name="Google Shape;895;gff7339d3d1_0_609"/>
          <p:cNvSpPr txBox="1"/>
          <p:nvPr>
            <p:ph idx="12" type="sldNum"/>
          </p:nvPr>
        </p:nvSpPr>
        <p:spPr>
          <a:xfrm>
            <a:off x="7086601" y="4787900"/>
            <a:ext cx="1828800" cy="1668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896" name="Google Shape;896;gff7339d3d1_0_609"/>
          <p:cNvPicPr preferRelativeResize="0"/>
          <p:nvPr/>
        </p:nvPicPr>
        <p:blipFill>
          <a:blip r:embed="rId3">
            <a:alphaModFix/>
          </a:blip>
          <a:stretch>
            <a:fillRect/>
          </a:stretch>
        </p:blipFill>
        <p:spPr>
          <a:xfrm>
            <a:off x="-447" y="2805233"/>
            <a:ext cx="3045000" cy="2338267"/>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1" name="Shape 901"/>
        <p:cNvGrpSpPr/>
        <p:nvPr/>
      </p:nvGrpSpPr>
      <p:grpSpPr>
        <a:xfrm>
          <a:off x="0" y="0"/>
          <a:ext cx="0" cy="0"/>
          <a:chOff x="0" y="0"/>
          <a:chExt cx="0" cy="0"/>
        </a:xfrm>
      </p:grpSpPr>
      <p:sp>
        <p:nvSpPr>
          <p:cNvPr id="902" name="Google Shape;902;gff7339d3d1_0_620"/>
          <p:cNvSpPr txBox="1"/>
          <p:nvPr>
            <p:ph idx="1" type="body"/>
          </p:nvPr>
        </p:nvSpPr>
        <p:spPr>
          <a:xfrm>
            <a:off x="0" y="0"/>
            <a:ext cx="3045000" cy="5148000"/>
          </a:xfrm>
          <a:prstGeom prst="rect">
            <a:avLst/>
          </a:prstGeom>
        </p:spPr>
        <p:txBody>
          <a:bodyPr anchorCtr="0" anchor="t" bIns="228600" lIns="219450" spcFirstLastPara="1" rIns="228600" wrap="square" tIns="1243575">
            <a:noAutofit/>
          </a:bodyPr>
          <a:lstStyle/>
          <a:p>
            <a:pPr indent="0" lvl="0" marL="0" rtl="0" algn="l">
              <a:spcBef>
                <a:spcPts val="1100"/>
              </a:spcBef>
              <a:spcAft>
                <a:spcPts val="0"/>
              </a:spcAft>
              <a:buNone/>
            </a:pPr>
            <a:r>
              <a:rPr lang="en-US"/>
              <a:t>Polarisation states of light</a:t>
            </a:r>
            <a:endParaRPr/>
          </a:p>
        </p:txBody>
      </p:sp>
      <p:sp>
        <p:nvSpPr>
          <p:cNvPr id="903" name="Google Shape;903;gff7339d3d1_0_620"/>
          <p:cNvSpPr txBox="1"/>
          <p:nvPr>
            <p:ph idx="2" type="body"/>
          </p:nvPr>
        </p:nvSpPr>
        <p:spPr>
          <a:xfrm>
            <a:off x="3044951" y="0"/>
            <a:ext cx="3045000" cy="5148000"/>
          </a:xfrm>
          <a:prstGeom prst="rect">
            <a:avLst/>
          </a:prstGeom>
        </p:spPr>
        <p:txBody>
          <a:bodyPr anchorCtr="0" anchor="t" bIns="228600" lIns="219450" spcFirstLastPara="1" rIns="228600" wrap="square" tIns="1243575">
            <a:noAutofit/>
          </a:bodyPr>
          <a:lstStyle/>
          <a:p>
            <a:pPr indent="0" lvl="0" marL="0" rtl="0" algn="l">
              <a:spcBef>
                <a:spcPts val="1100"/>
              </a:spcBef>
              <a:spcAft>
                <a:spcPts val="0"/>
              </a:spcAft>
              <a:buNone/>
            </a:pPr>
            <a:r>
              <a:rPr lang="en-US"/>
              <a:t>Spin ½ particles</a:t>
            </a:r>
            <a:endParaRPr/>
          </a:p>
        </p:txBody>
      </p:sp>
      <p:sp>
        <p:nvSpPr>
          <p:cNvPr id="904" name="Google Shape;904;gff7339d3d1_0_620"/>
          <p:cNvSpPr txBox="1"/>
          <p:nvPr>
            <p:ph idx="3" type="body"/>
          </p:nvPr>
        </p:nvSpPr>
        <p:spPr>
          <a:xfrm>
            <a:off x="6090348" y="0"/>
            <a:ext cx="3045000" cy="5148000"/>
          </a:xfrm>
          <a:prstGeom prst="rect">
            <a:avLst/>
          </a:prstGeom>
        </p:spPr>
        <p:txBody>
          <a:bodyPr anchorCtr="0" anchor="t" bIns="228600" lIns="219450" spcFirstLastPara="1" rIns="228600" wrap="square" tIns="1243575">
            <a:noAutofit/>
          </a:bodyPr>
          <a:lstStyle/>
          <a:p>
            <a:pPr indent="0" lvl="0" marL="0" rtl="0" algn="l">
              <a:spcBef>
                <a:spcPts val="1100"/>
              </a:spcBef>
              <a:spcAft>
                <a:spcPts val="0"/>
              </a:spcAft>
              <a:buNone/>
            </a:pPr>
            <a:r>
              <a:rPr lang="en-US"/>
              <a:t>Two level atomic states</a:t>
            </a:r>
            <a:endParaRPr/>
          </a:p>
        </p:txBody>
      </p:sp>
      <p:sp>
        <p:nvSpPr>
          <p:cNvPr id="905" name="Google Shape;905;gff7339d3d1_0_620"/>
          <p:cNvSpPr txBox="1"/>
          <p:nvPr>
            <p:ph idx="12" type="sldNum"/>
          </p:nvPr>
        </p:nvSpPr>
        <p:spPr>
          <a:xfrm>
            <a:off x="7086601" y="4787900"/>
            <a:ext cx="1828800" cy="1668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906" name="Google Shape;906;gff7339d3d1_0_620"/>
          <p:cNvPicPr preferRelativeResize="0"/>
          <p:nvPr/>
        </p:nvPicPr>
        <p:blipFill>
          <a:blip r:embed="rId3">
            <a:alphaModFix/>
          </a:blip>
          <a:stretch>
            <a:fillRect/>
          </a:stretch>
        </p:blipFill>
        <p:spPr>
          <a:xfrm>
            <a:off x="-447" y="2805233"/>
            <a:ext cx="3045000" cy="2338267"/>
          </a:xfrm>
          <a:prstGeom prst="rect">
            <a:avLst/>
          </a:prstGeom>
          <a:noFill/>
          <a:ln>
            <a:noFill/>
          </a:ln>
        </p:spPr>
      </p:pic>
      <p:pic>
        <p:nvPicPr>
          <p:cNvPr id="907" name="Google Shape;907;gff7339d3d1_0_620"/>
          <p:cNvPicPr preferRelativeResize="0"/>
          <p:nvPr/>
        </p:nvPicPr>
        <p:blipFill>
          <a:blip r:embed="rId4">
            <a:alphaModFix/>
          </a:blip>
          <a:stretch>
            <a:fillRect/>
          </a:stretch>
        </p:blipFill>
        <p:spPr>
          <a:xfrm>
            <a:off x="3045000" y="2864720"/>
            <a:ext cx="3045000" cy="227878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g15ffd9a7a3f_0_891"/>
          <p:cNvSpPr txBox="1"/>
          <p:nvPr>
            <p:ph type="title"/>
          </p:nvPr>
        </p:nvSpPr>
        <p:spPr>
          <a:xfrm>
            <a:off x="210311" y="201168"/>
            <a:ext cx="6437700" cy="804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sz="3300">
                <a:solidFill>
                  <a:srgbClr val="6928C3"/>
                </a:solidFill>
                <a:latin typeface="Arial"/>
                <a:ea typeface="Arial"/>
                <a:cs typeface="Arial"/>
                <a:sym typeface="Arial"/>
              </a:rPr>
              <a:t>“Understanding quantum is the 2nd most difficult task in the universe!”</a:t>
            </a:r>
            <a:endParaRPr sz="3300"/>
          </a:p>
        </p:txBody>
      </p:sp>
      <p:sp>
        <p:nvSpPr>
          <p:cNvPr id="615" name="Google Shape;615;g15ffd9a7a3f_0_891"/>
          <p:cNvSpPr txBox="1"/>
          <p:nvPr>
            <p:ph idx="1" type="body"/>
          </p:nvPr>
        </p:nvSpPr>
        <p:spPr>
          <a:xfrm>
            <a:off x="219450" y="1718076"/>
            <a:ext cx="8705400" cy="2777700"/>
          </a:xfrm>
          <a:prstGeom prst="rect">
            <a:avLst/>
          </a:prstGeom>
        </p:spPr>
        <p:txBody>
          <a:bodyPr anchorCtr="0" anchor="t" bIns="0" lIns="0" spcFirstLastPara="1" rIns="0" wrap="square" tIns="0">
            <a:noAutofit/>
          </a:bodyPr>
          <a:lstStyle/>
          <a:p>
            <a:pPr indent="0" lvl="0" marL="0" rtl="0" algn="l">
              <a:spcBef>
                <a:spcPts val="1100"/>
              </a:spcBef>
              <a:spcAft>
                <a:spcPts val="0"/>
              </a:spcAft>
              <a:buNone/>
            </a:pPr>
            <a:r>
              <a:rPr lang="en-US"/>
              <a:t> </a:t>
            </a:r>
            <a:endParaRPr/>
          </a:p>
          <a:p>
            <a:pPr indent="0" lvl="0" marL="0" rtl="0" algn="l">
              <a:spcBef>
                <a:spcPts val="1100"/>
              </a:spcBef>
              <a:spcAft>
                <a:spcPts val="0"/>
              </a:spcAft>
              <a:buNone/>
            </a:pPr>
            <a:r>
              <a:t/>
            </a:r>
            <a:endParaRPr/>
          </a:p>
          <a:p>
            <a:pPr indent="0" lvl="0" marL="0" rtl="0" algn="l">
              <a:spcBef>
                <a:spcPts val="1100"/>
              </a:spcBef>
              <a:spcAft>
                <a:spcPts val="0"/>
              </a:spcAft>
              <a:buNone/>
            </a:pPr>
            <a:r>
              <a:rPr lang="en-US"/>
              <a:t>- </a:t>
            </a:r>
            <a:r>
              <a:rPr lang="en-US"/>
              <a:t>the first still remains approaching your crush ;)</a:t>
            </a:r>
            <a:endParaRPr/>
          </a:p>
        </p:txBody>
      </p:sp>
      <p:sp>
        <p:nvSpPr>
          <p:cNvPr id="616" name="Google Shape;616;g15ffd9a7a3f_0_891"/>
          <p:cNvSpPr txBox="1"/>
          <p:nvPr>
            <p:ph idx="12" type="sldNum"/>
          </p:nvPr>
        </p:nvSpPr>
        <p:spPr>
          <a:xfrm>
            <a:off x="7086601" y="4787900"/>
            <a:ext cx="1828800" cy="1668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2" name="Shape 912"/>
        <p:cNvGrpSpPr/>
        <p:nvPr/>
      </p:nvGrpSpPr>
      <p:grpSpPr>
        <a:xfrm>
          <a:off x="0" y="0"/>
          <a:ext cx="0" cy="0"/>
          <a:chOff x="0" y="0"/>
          <a:chExt cx="0" cy="0"/>
        </a:xfrm>
      </p:grpSpPr>
      <p:sp>
        <p:nvSpPr>
          <p:cNvPr id="913" name="Google Shape;913;gff7339d3d1_0_631"/>
          <p:cNvSpPr txBox="1"/>
          <p:nvPr>
            <p:ph idx="1" type="body"/>
          </p:nvPr>
        </p:nvSpPr>
        <p:spPr>
          <a:xfrm>
            <a:off x="0" y="0"/>
            <a:ext cx="3045000" cy="5148000"/>
          </a:xfrm>
          <a:prstGeom prst="rect">
            <a:avLst/>
          </a:prstGeom>
        </p:spPr>
        <p:txBody>
          <a:bodyPr anchorCtr="0" anchor="t" bIns="228600" lIns="219450" spcFirstLastPara="1" rIns="228600" wrap="square" tIns="1243575">
            <a:noAutofit/>
          </a:bodyPr>
          <a:lstStyle/>
          <a:p>
            <a:pPr indent="0" lvl="0" marL="0" rtl="0" algn="l">
              <a:spcBef>
                <a:spcPts val="1100"/>
              </a:spcBef>
              <a:spcAft>
                <a:spcPts val="0"/>
              </a:spcAft>
              <a:buNone/>
            </a:pPr>
            <a:r>
              <a:rPr lang="en-US"/>
              <a:t>Polarisation states of light</a:t>
            </a:r>
            <a:endParaRPr/>
          </a:p>
        </p:txBody>
      </p:sp>
      <p:sp>
        <p:nvSpPr>
          <p:cNvPr id="914" name="Google Shape;914;gff7339d3d1_0_631"/>
          <p:cNvSpPr txBox="1"/>
          <p:nvPr>
            <p:ph idx="2" type="body"/>
          </p:nvPr>
        </p:nvSpPr>
        <p:spPr>
          <a:xfrm>
            <a:off x="3044951" y="0"/>
            <a:ext cx="3045000" cy="5148000"/>
          </a:xfrm>
          <a:prstGeom prst="rect">
            <a:avLst/>
          </a:prstGeom>
        </p:spPr>
        <p:txBody>
          <a:bodyPr anchorCtr="0" anchor="t" bIns="228600" lIns="219450" spcFirstLastPara="1" rIns="228600" wrap="square" tIns="1243575">
            <a:noAutofit/>
          </a:bodyPr>
          <a:lstStyle/>
          <a:p>
            <a:pPr indent="0" lvl="0" marL="0" rtl="0" algn="l">
              <a:spcBef>
                <a:spcPts val="1100"/>
              </a:spcBef>
              <a:spcAft>
                <a:spcPts val="0"/>
              </a:spcAft>
              <a:buNone/>
            </a:pPr>
            <a:r>
              <a:rPr lang="en-US"/>
              <a:t>Spin ½ particles</a:t>
            </a:r>
            <a:endParaRPr/>
          </a:p>
        </p:txBody>
      </p:sp>
      <p:sp>
        <p:nvSpPr>
          <p:cNvPr id="915" name="Google Shape;915;gff7339d3d1_0_631"/>
          <p:cNvSpPr txBox="1"/>
          <p:nvPr>
            <p:ph idx="3" type="body"/>
          </p:nvPr>
        </p:nvSpPr>
        <p:spPr>
          <a:xfrm>
            <a:off x="6090348" y="0"/>
            <a:ext cx="3045000" cy="5148000"/>
          </a:xfrm>
          <a:prstGeom prst="rect">
            <a:avLst/>
          </a:prstGeom>
        </p:spPr>
        <p:txBody>
          <a:bodyPr anchorCtr="0" anchor="t" bIns="228600" lIns="219450" spcFirstLastPara="1" rIns="228600" wrap="square" tIns="1243575">
            <a:noAutofit/>
          </a:bodyPr>
          <a:lstStyle/>
          <a:p>
            <a:pPr indent="0" lvl="0" marL="0" rtl="0" algn="l">
              <a:spcBef>
                <a:spcPts val="1100"/>
              </a:spcBef>
              <a:spcAft>
                <a:spcPts val="0"/>
              </a:spcAft>
              <a:buNone/>
            </a:pPr>
            <a:r>
              <a:rPr lang="en-US"/>
              <a:t>Two level atomic states</a:t>
            </a:r>
            <a:endParaRPr/>
          </a:p>
        </p:txBody>
      </p:sp>
      <p:sp>
        <p:nvSpPr>
          <p:cNvPr id="916" name="Google Shape;916;gff7339d3d1_0_631"/>
          <p:cNvSpPr txBox="1"/>
          <p:nvPr>
            <p:ph idx="12" type="sldNum"/>
          </p:nvPr>
        </p:nvSpPr>
        <p:spPr>
          <a:xfrm>
            <a:off x="7086601" y="4787900"/>
            <a:ext cx="1828800" cy="1668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917" name="Google Shape;917;gff7339d3d1_0_631"/>
          <p:cNvPicPr preferRelativeResize="0"/>
          <p:nvPr/>
        </p:nvPicPr>
        <p:blipFill>
          <a:blip r:embed="rId3">
            <a:alphaModFix/>
          </a:blip>
          <a:stretch>
            <a:fillRect/>
          </a:stretch>
        </p:blipFill>
        <p:spPr>
          <a:xfrm>
            <a:off x="-447" y="2805233"/>
            <a:ext cx="3045000" cy="2338267"/>
          </a:xfrm>
          <a:prstGeom prst="rect">
            <a:avLst/>
          </a:prstGeom>
          <a:noFill/>
          <a:ln>
            <a:noFill/>
          </a:ln>
        </p:spPr>
      </p:pic>
      <p:pic>
        <p:nvPicPr>
          <p:cNvPr id="918" name="Google Shape;918;gff7339d3d1_0_631"/>
          <p:cNvPicPr preferRelativeResize="0"/>
          <p:nvPr/>
        </p:nvPicPr>
        <p:blipFill>
          <a:blip r:embed="rId4">
            <a:alphaModFix/>
          </a:blip>
          <a:stretch>
            <a:fillRect/>
          </a:stretch>
        </p:blipFill>
        <p:spPr>
          <a:xfrm>
            <a:off x="3045000" y="2864720"/>
            <a:ext cx="3045000" cy="2278780"/>
          </a:xfrm>
          <a:prstGeom prst="rect">
            <a:avLst/>
          </a:prstGeom>
          <a:noFill/>
          <a:ln>
            <a:noFill/>
          </a:ln>
        </p:spPr>
      </p:pic>
      <p:pic>
        <p:nvPicPr>
          <p:cNvPr id="919" name="Google Shape;919;gff7339d3d1_0_631"/>
          <p:cNvPicPr preferRelativeResize="0"/>
          <p:nvPr/>
        </p:nvPicPr>
        <p:blipFill>
          <a:blip r:embed="rId5">
            <a:alphaModFix/>
          </a:blip>
          <a:stretch>
            <a:fillRect/>
          </a:stretch>
        </p:blipFill>
        <p:spPr>
          <a:xfrm>
            <a:off x="6090350" y="2864647"/>
            <a:ext cx="3044999" cy="2278852"/>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4" name="Shape 924"/>
        <p:cNvGrpSpPr/>
        <p:nvPr/>
      </p:nvGrpSpPr>
      <p:grpSpPr>
        <a:xfrm>
          <a:off x="0" y="0"/>
          <a:ext cx="0" cy="0"/>
          <a:chOff x="0" y="0"/>
          <a:chExt cx="0" cy="0"/>
        </a:xfrm>
      </p:grpSpPr>
      <p:sp>
        <p:nvSpPr>
          <p:cNvPr id="925" name="Google Shape;925;gff7339d3d1_0_647"/>
          <p:cNvSpPr txBox="1"/>
          <p:nvPr>
            <p:ph type="title"/>
          </p:nvPr>
        </p:nvSpPr>
        <p:spPr>
          <a:xfrm>
            <a:off x="210293" y="201175"/>
            <a:ext cx="6647700" cy="1454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Stern-Gerlach Experiment</a:t>
            </a:r>
            <a:endParaRPr/>
          </a:p>
        </p:txBody>
      </p:sp>
      <p:pic>
        <p:nvPicPr>
          <p:cNvPr id="926" name="Google Shape;926;gff7339d3d1_0_647"/>
          <p:cNvPicPr preferRelativeResize="0"/>
          <p:nvPr/>
        </p:nvPicPr>
        <p:blipFill>
          <a:blip r:embed="rId3">
            <a:alphaModFix/>
          </a:blip>
          <a:stretch>
            <a:fillRect/>
          </a:stretch>
        </p:blipFill>
        <p:spPr>
          <a:xfrm>
            <a:off x="523875" y="1215650"/>
            <a:ext cx="8096250" cy="35909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gff7339d3d1_0_653"/>
          <p:cNvSpPr txBox="1"/>
          <p:nvPr>
            <p:ph idx="12" type="sldNum"/>
          </p:nvPr>
        </p:nvSpPr>
        <p:spPr>
          <a:xfrm>
            <a:off x="7086601" y="4787900"/>
            <a:ext cx="1828800" cy="1668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gff7339d3d1_0_0"/>
          <p:cNvSpPr txBox="1"/>
          <p:nvPr>
            <p:ph type="title"/>
          </p:nvPr>
        </p:nvSpPr>
        <p:spPr>
          <a:xfrm>
            <a:off x="210311" y="201168"/>
            <a:ext cx="6437700" cy="804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From bits to qubits</a:t>
            </a:r>
            <a:endParaRPr/>
          </a:p>
        </p:txBody>
      </p:sp>
      <p:sp>
        <p:nvSpPr>
          <p:cNvPr id="623" name="Google Shape;623;gff7339d3d1_0_0"/>
          <p:cNvSpPr txBox="1"/>
          <p:nvPr>
            <p:ph idx="1" type="body"/>
          </p:nvPr>
        </p:nvSpPr>
        <p:spPr>
          <a:xfrm>
            <a:off x="219453" y="1243575"/>
            <a:ext cx="4352700" cy="3252300"/>
          </a:xfrm>
          <a:prstGeom prst="rect">
            <a:avLst/>
          </a:prstGeom>
        </p:spPr>
        <p:txBody>
          <a:bodyPr anchorCtr="0" anchor="t" bIns="0" lIns="0" spcFirstLastPara="1" rIns="0" wrap="square" tIns="0">
            <a:noAutofit/>
          </a:bodyPr>
          <a:lstStyle/>
          <a:p>
            <a:pPr indent="-331470" lvl="0" marL="457200" rtl="0" algn="l">
              <a:spcBef>
                <a:spcPts val="1100"/>
              </a:spcBef>
              <a:spcAft>
                <a:spcPts val="0"/>
              </a:spcAft>
              <a:buSzPts val="1620"/>
              <a:buChar char="●"/>
            </a:pPr>
            <a:r>
              <a:rPr lang="en-US"/>
              <a:t>Classical states: Bits = 0 or 1</a:t>
            </a:r>
            <a:endParaRPr/>
          </a:p>
          <a:p>
            <a:pPr indent="0" lvl="0" marL="457200" rtl="0" algn="l">
              <a:spcBef>
                <a:spcPts val="1100"/>
              </a:spcBef>
              <a:spcAft>
                <a:spcPts val="0"/>
              </a:spcAft>
              <a:buNone/>
            </a:pPr>
            <a:r>
              <a:t/>
            </a:r>
            <a:endParaRPr/>
          </a:p>
          <a:p>
            <a:pPr indent="-331470" lvl="0" marL="457200" rtl="0" algn="l">
              <a:spcBef>
                <a:spcPts val="1100"/>
              </a:spcBef>
              <a:spcAft>
                <a:spcPts val="0"/>
              </a:spcAft>
              <a:buSzPts val="1620"/>
              <a:buChar char="●"/>
            </a:pPr>
            <a:r>
              <a:rPr lang="en-US"/>
              <a:t>Quantum states: Qubits = superposition of 0 &amp; 1</a:t>
            </a:r>
            <a:endParaRPr/>
          </a:p>
          <a:p>
            <a:pPr indent="0" lvl="0" marL="0" rtl="0" algn="l">
              <a:spcBef>
                <a:spcPts val="1100"/>
              </a:spcBef>
              <a:spcAft>
                <a:spcPts val="0"/>
              </a:spcAft>
              <a:buNone/>
            </a:pPr>
            <a:r>
              <a:t/>
            </a:r>
            <a:endParaRPr/>
          </a:p>
        </p:txBody>
      </p:sp>
      <p:sp>
        <p:nvSpPr>
          <p:cNvPr id="624" name="Google Shape;624;gff7339d3d1_0_0"/>
          <p:cNvSpPr txBox="1"/>
          <p:nvPr>
            <p:ph idx="12" type="sldNum"/>
          </p:nvPr>
        </p:nvSpPr>
        <p:spPr>
          <a:xfrm>
            <a:off x="7086601" y="4787900"/>
            <a:ext cx="1828800" cy="1668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625" name="Google Shape;625;gff7339d3d1_0_0"/>
          <p:cNvPicPr preferRelativeResize="0"/>
          <p:nvPr/>
        </p:nvPicPr>
        <p:blipFill>
          <a:blip r:embed="rId3">
            <a:alphaModFix/>
          </a:blip>
          <a:stretch>
            <a:fillRect/>
          </a:stretch>
        </p:blipFill>
        <p:spPr>
          <a:xfrm>
            <a:off x="4800599" y="777174"/>
            <a:ext cx="3603225" cy="320687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gff7339d3d1_0_17"/>
          <p:cNvSpPr txBox="1"/>
          <p:nvPr>
            <p:ph type="title"/>
          </p:nvPr>
        </p:nvSpPr>
        <p:spPr>
          <a:xfrm>
            <a:off x="210312" y="201167"/>
            <a:ext cx="4142100" cy="1454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Dirac Notations</a:t>
            </a:r>
            <a:endParaRPr/>
          </a:p>
        </p:txBody>
      </p:sp>
      <p:pic>
        <p:nvPicPr>
          <p:cNvPr id="632" name="Google Shape;632;gff7339d3d1_0_17"/>
          <p:cNvPicPr preferRelativeResize="0"/>
          <p:nvPr/>
        </p:nvPicPr>
        <p:blipFill>
          <a:blip r:embed="rId3">
            <a:alphaModFix/>
          </a:blip>
          <a:stretch>
            <a:fillRect/>
          </a:stretch>
        </p:blipFill>
        <p:spPr>
          <a:xfrm>
            <a:off x="3400425" y="654047"/>
            <a:ext cx="2343150" cy="163310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gff7339d3d1_0_316"/>
          <p:cNvSpPr txBox="1"/>
          <p:nvPr>
            <p:ph type="title"/>
          </p:nvPr>
        </p:nvSpPr>
        <p:spPr>
          <a:xfrm>
            <a:off x="210312" y="201167"/>
            <a:ext cx="4142100" cy="1454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Dirac Notations</a:t>
            </a:r>
            <a:endParaRPr/>
          </a:p>
        </p:txBody>
      </p:sp>
      <p:pic>
        <p:nvPicPr>
          <p:cNvPr id="639" name="Google Shape;639;gff7339d3d1_0_316"/>
          <p:cNvPicPr preferRelativeResize="0"/>
          <p:nvPr/>
        </p:nvPicPr>
        <p:blipFill>
          <a:blip r:embed="rId3">
            <a:alphaModFix/>
          </a:blip>
          <a:stretch>
            <a:fillRect/>
          </a:stretch>
        </p:blipFill>
        <p:spPr>
          <a:xfrm>
            <a:off x="3400425" y="654047"/>
            <a:ext cx="2343150" cy="1633104"/>
          </a:xfrm>
          <a:prstGeom prst="rect">
            <a:avLst/>
          </a:prstGeom>
          <a:noFill/>
          <a:ln>
            <a:noFill/>
          </a:ln>
        </p:spPr>
      </p:pic>
      <p:pic>
        <p:nvPicPr>
          <p:cNvPr id="640" name="Google Shape;640;gff7339d3d1_0_316"/>
          <p:cNvPicPr preferRelativeResize="0"/>
          <p:nvPr/>
        </p:nvPicPr>
        <p:blipFill>
          <a:blip r:embed="rId4">
            <a:alphaModFix/>
          </a:blip>
          <a:stretch>
            <a:fillRect/>
          </a:stretch>
        </p:blipFill>
        <p:spPr>
          <a:xfrm>
            <a:off x="5110575" y="2350651"/>
            <a:ext cx="3494848" cy="255154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gff7339d3d1_0_324"/>
          <p:cNvSpPr txBox="1"/>
          <p:nvPr>
            <p:ph type="title"/>
          </p:nvPr>
        </p:nvSpPr>
        <p:spPr>
          <a:xfrm>
            <a:off x="210312" y="201167"/>
            <a:ext cx="4142100" cy="1454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Dirac Notations</a:t>
            </a:r>
            <a:endParaRPr/>
          </a:p>
        </p:txBody>
      </p:sp>
      <p:pic>
        <p:nvPicPr>
          <p:cNvPr id="647" name="Google Shape;647;gff7339d3d1_0_324"/>
          <p:cNvPicPr preferRelativeResize="0"/>
          <p:nvPr/>
        </p:nvPicPr>
        <p:blipFill>
          <a:blip r:embed="rId3">
            <a:alphaModFix/>
          </a:blip>
          <a:stretch>
            <a:fillRect/>
          </a:stretch>
        </p:blipFill>
        <p:spPr>
          <a:xfrm>
            <a:off x="3400425" y="654047"/>
            <a:ext cx="2343150" cy="1633104"/>
          </a:xfrm>
          <a:prstGeom prst="rect">
            <a:avLst/>
          </a:prstGeom>
          <a:noFill/>
          <a:ln>
            <a:noFill/>
          </a:ln>
        </p:spPr>
      </p:pic>
      <p:pic>
        <p:nvPicPr>
          <p:cNvPr id="648" name="Google Shape;648;gff7339d3d1_0_324"/>
          <p:cNvPicPr preferRelativeResize="0"/>
          <p:nvPr/>
        </p:nvPicPr>
        <p:blipFill>
          <a:blip r:embed="rId4">
            <a:alphaModFix/>
          </a:blip>
          <a:stretch>
            <a:fillRect/>
          </a:stretch>
        </p:blipFill>
        <p:spPr>
          <a:xfrm>
            <a:off x="5110575" y="2350651"/>
            <a:ext cx="3494848" cy="2551548"/>
          </a:xfrm>
          <a:prstGeom prst="rect">
            <a:avLst/>
          </a:prstGeom>
          <a:noFill/>
          <a:ln>
            <a:noFill/>
          </a:ln>
        </p:spPr>
      </p:pic>
      <p:pic>
        <p:nvPicPr>
          <p:cNvPr id="649" name="Google Shape;649;gff7339d3d1_0_324"/>
          <p:cNvPicPr preferRelativeResize="0"/>
          <p:nvPr/>
        </p:nvPicPr>
        <p:blipFill>
          <a:blip r:embed="rId5">
            <a:alphaModFix/>
          </a:blip>
          <a:stretch>
            <a:fillRect/>
          </a:stretch>
        </p:blipFill>
        <p:spPr>
          <a:xfrm>
            <a:off x="111713" y="2979451"/>
            <a:ext cx="4805774" cy="208785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gff7339d3d1_0_332"/>
          <p:cNvSpPr txBox="1"/>
          <p:nvPr>
            <p:ph type="title"/>
          </p:nvPr>
        </p:nvSpPr>
        <p:spPr>
          <a:xfrm>
            <a:off x="210312" y="201167"/>
            <a:ext cx="4142100" cy="1454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Dirac Notations</a:t>
            </a:r>
            <a:endParaRPr/>
          </a:p>
        </p:txBody>
      </p:sp>
      <p:pic>
        <p:nvPicPr>
          <p:cNvPr id="656" name="Google Shape;656;gff7339d3d1_0_332"/>
          <p:cNvPicPr preferRelativeResize="0"/>
          <p:nvPr/>
        </p:nvPicPr>
        <p:blipFill>
          <a:blip r:embed="rId3">
            <a:alphaModFix/>
          </a:blip>
          <a:stretch>
            <a:fillRect/>
          </a:stretch>
        </p:blipFill>
        <p:spPr>
          <a:xfrm>
            <a:off x="271212" y="741275"/>
            <a:ext cx="4486789" cy="402169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IBM Quantum Master (Light)">
  <a:themeElements>
    <a:clrScheme name="Qiskit">
      <a:dk1>
        <a:srgbClr val="121619"/>
      </a:dk1>
      <a:lt1>
        <a:srgbClr val="F2F3F8"/>
      </a:lt1>
      <a:dk2>
        <a:srgbClr val="000000"/>
      </a:dk2>
      <a:lt2>
        <a:srgbClr val="FFFFFF"/>
      </a:lt2>
      <a:accent1>
        <a:srgbClr val="30135E"/>
      </a:accent1>
      <a:accent2>
        <a:srgbClr val="6928C3"/>
      </a:accent2>
      <a:accent3>
        <a:srgbClr val="8A3FFC"/>
      </a:accent3>
      <a:accent4>
        <a:srgbClr val="F2F3F8"/>
      </a:accent4>
      <a:accent5>
        <a:srgbClr val="DDE1E6"/>
      </a:accent5>
      <a:accent6>
        <a:srgbClr val="697077"/>
      </a:accent6>
      <a:hlink>
        <a:srgbClr val="4589FF"/>
      </a:hlink>
      <a:folHlink>
        <a:srgbClr val="A6C8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BM BxD 2018 black background">
  <a:themeElements>
    <a:clrScheme name="Custom 53">
      <a:dk1>
        <a:srgbClr val="FFFFFF"/>
      </a:dk1>
      <a:lt1>
        <a:srgbClr val="000000"/>
      </a:lt1>
      <a:dk2>
        <a:srgbClr val="565656"/>
      </a:dk2>
      <a:lt2>
        <a:srgbClr val="F3F3F3"/>
      </a:lt2>
      <a:accent1>
        <a:srgbClr val="757575"/>
      </a:accent1>
      <a:accent2>
        <a:srgbClr val="0F6DFF"/>
      </a:accent2>
      <a:accent3>
        <a:srgbClr val="D6316C"/>
      </a:accent3>
      <a:accent4>
        <a:srgbClr val="914BFA"/>
      </a:accent4>
      <a:accent5>
        <a:srgbClr val="008280"/>
      </a:accent5>
      <a:accent6>
        <a:srgbClr val="6E757D"/>
      </a:accent6>
      <a:hlink>
        <a:srgbClr val="0E6FFF"/>
      </a:hlink>
      <a:folHlink>
        <a:srgbClr val="6BA5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IBM Quantum Master (Light)">
  <a:themeElements>
    <a:clrScheme name="Qiskit">
      <a:dk1>
        <a:srgbClr val="121619"/>
      </a:dk1>
      <a:lt1>
        <a:srgbClr val="F2F3F8"/>
      </a:lt1>
      <a:dk2>
        <a:srgbClr val="000000"/>
      </a:dk2>
      <a:lt2>
        <a:srgbClr val="FFFFFF"/>
      </a:lt2>
      <a:accent1>
        <a:srgbClr val="30135E"/>
      </a:accent1>
      <a:accent2>
        <a:srgbClr val="6928C3"/>
      </a:accent2>
      <a:accent3>
        <a:srgbClr val="8A3FFC"/>
      </a:accent3>
      <a:accent4>
        <a:srgbClr val="F2F3F8"/>
      </a:accent4>
      <a:accent5>
        <a:srgbClr val="DDE1E6"/>
      </a:accent5>
      <a:accent6>
        <a:srgbClr val="697077"/>
      </a:accent6>
      <a:hlink>
        <a:srgbClr val="4589FF"/>
      </a:hlink>
      <a:folHlink>
        <a:srgbClr val="A6C8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2020-09-29T21:37:46Z</dcterms:created>
  <dc:creator>RUSSELL HUFFMAN</dc:creator>
</cp:coreProperties>
</file>