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8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IBM Plex Sans"/>
      <p:regular r:id="rId36"/>
      <p:bold r:id="rId37"/>
      <p:italic r:id="rId38"/>
      <p:boldItalic r:id="rId39"/>
    </p:embeddedFont>
    <p:embeddedFont>
      <p:font typeface="IBM Plex Sans Light"/>
      <p:regular r:id="rId40"/>
      <p:bold r:id="rId41"/>
      <p:italic r:id="rId42"/>
      <p:boldItalic r:id="rId43"/>
    </p:embeddedFont>
    <p:embeddedFont>
      <p:font typeface="Helvetica Neue Light"/>
      <p:regular r:id="rId44"/>
      <p:bold r:id="rId45"/>
      <p:italic r:id="rId46"/>
      <p:boldItalic r:id="rId47"/>
    </p:embeddedFont>
    <p:embeddedFont>
      <p:font typeface="IBM Plex Sans SemiBold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2" roundtripDataSignature="AMtx7mh2rPd3QzZVukppylnDnoZiZjgW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SansLight-regular.fntdata"/><Relationship Id="rId42" Type="http://schemas.openxmlformats.org/officeDocument/2006/relationships/font" Target="fonts/IBMPlexSansLight-italic.fntdata"/><Relationship Id="rId41" Type="http://schemas.openxmlformats.org/officeDocument/2006/relationships/font" Target="fonts/IBMPlexSansLight-bold.fntdata"/><Relationship Id="rId44" Type="http://schemas.openxmlformats.org/officeDocument/2006/relationships/font" Target="fonts/HelveticaNeueLight-regular.fntdata"/><Relationship Id="rId43" Type="http://schemas.openxmlformats.org/officeDocument/2006/relationships/font" Target="fonts/IBMPlexSansLight-boldItalic.fntdata"/><Relationship Id="rId46" Type="http://schemas.openxmlformats.org/officeDocument/2006/relationships/font" Target="fonts/HelveticaNeueLight-italic.fntdata"/><Relationship Id="rId45" Type="http://schemas.openxmlformats.org/officeDocument/2006/relationships/font" Target="fonts/HelveticaNeue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IBMPlexSansSemiBold-regular.fntdata"/><Relationship Id="rId47" Type="http://schemas.openxmlformats.org/officeDocument/2006/relationships/font" Target="fonts/HelveticaNeueLight-boldItalic.fntdata"/><Relationship Id="rId49" Type="http://schemas.openxmlformats.org/officeDocument/2006/relationships/font" Target="fonts/IBMPlexSansSemi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IBMPlexSans-bold.fntdata"/><Relationship Id="rId36" Type="http://schemas.openxmlformats.org/officeDocument/2006/relationships/font" Target="fonts/IBMPlexSans-regular.fntdata"/><Relationship Id="rId39" Type="http://schemas.openxmlformats.org/officeDocument/2006/relationships/font" Target="fonts/IBMPlexSans-boldItalic.fntdata"/><Relationship Id="rId38" Type="http://schemas.openxmlformats.org/officeDocument/2006/relationships/font" Target="fonts/IBMPlexSans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IBMPlexSansSemiBold-boldItalic.fntdata"/><Relationship Id="rId50" Type="http://schemas.openxmlformats.org/officeDocument/2006/relationships/font" Target="fonts/IBMPlexSansSemiBold-italic.fntdata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822450" y="228600"/>
            <a:ext cx="3213100" cy="180736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TR"/>
              <a:buChar char="–"/>
              <a:defRPr b="0" i="0" sz="1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TR"/>
              <a:buChar char="–"/>
              <a:defRPr b="0" i="0" sz="1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219456" y="8705088"/>
            <a:ext cx="338328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b="0" i="0" sz="6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Google Shape;6;n"/>
          <p:cNvSpPr txBox="1"/>
          <p:nvPr>
            <p:ph idx="11" type="ftr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60422cba76_0_0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60422cba76_0_0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160422cba76_0_0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60422cba76_0_1016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60422cba76_0_1016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g160422cba76_0_1016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60422cba76_0_1023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60422cba76_0_1023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g160422cba76_0_1023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60422cba76_0_1029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60422cba76_0_1029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g160422cba76_0_1029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60422cba76_0_1036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60422cba76_0_1036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g160422cba76_0_1036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60422cba76_0_1042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60422cba76_0_1042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g160422cba76_0_1042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60422cba76_0_1049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60422cba76_0_1049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g160422cba76_0_1049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60422cba76_0_1652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60422cba76_0_1652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g160422cba76_0_1652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608777855a_0_1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608777855a_0_1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g1608777855a_0_1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608777855a_0_22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608777855a_0_22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g1608777855a_0_22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608777855a_0_29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608777855a_0_29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g1608777855a_0_29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60422cba76_0_5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60422cba76_0_5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Today I will be continuing with some part of what was left in the previous lecture. A little more math to complete the fundamentals of quantum computing.</a:t>
            </a:r>
            <a:endParaRPr/>
          </a:p>
        </p:txBody>
      </p:sp>
      <p:sp>
        <p:nvSpPr>
          <p:cNvPr id="596" name="Google Shape;596;g160422cba76_0_5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608777855a_0_47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608777855a_0_47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g1608777855a_0_47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608777855a_0_55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608777855a_0_55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g1608777855a_0_55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608777855a_0_39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608777855a_0_39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g1608777855a_0_39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608777855a_0_7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1608777855a_0_7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g1608777855a_0_7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608777855a_0_67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608777855a_0_67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g1608777855a_0_67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608777855a_0_75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608777855a_0_75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g1608777855a_0_75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608777855a_0_92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608777855a_0_92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g1608777855a_0_92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608777855a_0_83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608777855a_0_83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g1608777855a_0_83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608777855a_0_100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608777855a_0_100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g1608777855a_0_100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60422cba76_0_1055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60422cba76_0_1055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g160422cba76_0_1055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60422cba76_0_972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60422cba76_0_972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g160422cba76_0_972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60422cba76_0_978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60422cba76_0_978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g160422cba76_0_978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60422cba76_0_985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60422cba76_0_985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g160422cba76_0_985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60422cba76_0_992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60422cba76_0_992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g160422cba76_0_992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60422cba76_0_998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60422cba76_0_998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g160422cba76_0_998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60422cba76_0_1004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60422cba76_0_1004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g160422cba76_0_1004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60422cba76_0_1010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60422cba76_0_1010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g160422cba76_0_1010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(3 line)">
  <p:cSld name="Cover (3 line)">
    <p:bg>
      <p:bgPr>
        <a:solidFill>
          <a:srgbClr val="171717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BM Plex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type="title"/>
          </p:nvPr>
        </p:nvSpPr>
        <p:spPr>
          <a:xfrm>
            <a:off x="210312" y="201168"/>
            <a:ext cx="4142232" cy="14546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216662" y="1754892"/>
            <a:ext cx="4135463" cy="247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216661" y="2021302"/>
            <a:ext cx="4131973" cy="251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cxnSp>
        <p:nvCxnSpPr>
          <p:cNvPr id="62" name="Google Shape;62;p25"/>
          <p:cNvCxnSpPr/>
          <p:nvPr/>
        </p:nvCxnSpPr>
        <p:spPr>
          <a:xfrm>
            <a:off x="235892" y="1535662"/>
            <a:ext cx="548574" cy="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3" name="Google Shape;6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3" y="4659672"/>
            <a:ext cx="1126000" cy="350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(footer)">
  <p:cSld name="Title / divider (footer)"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4"/>
          <p:cNvSpPr txBox="1"/>
          <p:nvPr>
            <p:ph type="title"/>
          </p:nvPr>
        </p:nvSpPr>
        <p:spPr>
          <a:xfrm>
            <a:off x="210312" y="201167"/>
            <a:ext cx="4142232" cy="145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" name="Google Shape;11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4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Xlg text">
  <p:cSld name="Xlg text"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5"/>
          <p:cNvSpPr txBox="1"/>
          <p:nvPr>
            <p:ph type="title"/>
          </p:nvPr>
        </p:nvSpPr>
        <p:spPr>
          <a:xfrm>
            <a:off x="137160" y="91440"/>
            <a:ext cx="6949440" cy="440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>
                <a:solidFill>
                  <a:schemeClr val="accent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5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" name="Google Shape;115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5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Xlg text / fact + image">
  <p:cSld name="Xlg text / fact + imag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6"/>
          <p:cNvSpPr txBox="1"/>
          <p:nvPr>
            <p:ph idx="1" type="body"/>
          </p:nvPr>
        </p:nvSpPr>
        <p:spPr>
          <a:xfrm>
            <a:off x="155448" y="1155627"/>
            <a:ext cx="4206240" cy="3361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8280"/>
              <a:buNone/>
              <a:defRPr b="0" i="0" sz="9200">
                <a:solidFill>
                  <a:schemeClr val="accent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19" name="Google Shape;119;p3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36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36"/>
          <p:cNvSpPr txBox="1"/>
          <p:nvPr>
            <p:ph idx="3" type="body"/>
          </p:nvPr>
        </p:nvSpPr>
        <p:spPr>
          <a:xfrm>
            <a:off x="219456" y="173736"/>
            <a:ext cx="3794760" cy="85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122" name="Google Shape;12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6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Quote">
  <p:cSld name="1_Quot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7"/>
          <p:cNvSpPr txBox="1"/>
          <p:nvPr>
            <p:ph type="title"/>
          </p:nvPr>
        </p:nvSpPr>
        <p:spPr>
          <a:xfrm>
            <a:off x="73152" y="201169"/>
            <a:ext cx="5562535" cy="1729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7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37"/>
          <p:cNvSpPr txBox="1"/>
          <p:nvPr>
            <p:ph idx="1" type="body"/>
          </p:nvPr>
        </p:nvSpPr>
        <p:spPr>
          <a:xfrm>
            <a:off x="219456" y="1947672"/>
            <a:ext cx="4123944" cy="246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28" name="Google Shape;128;p37"/>
          <p:cNvSpPr txBox="1"/>
          <p:nvPr>
            <p:ph idx="2" type="body"/>
          </p:nvPr>
        </p:nvSpPr>
        <p:spPr>
          <a:xfrm>
            <a:off x="219456" y="2203704"/>
            <a:ext cx="4123944" cy="246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b="0" i="1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129" name="Google Shape;12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7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ull width image ">
  <p:cSld name="Title + full width image 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8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38"/>
          <p:cNvSpPr/>
          <p:nvPr>
            <p:ph idx="2" type="pic"/>
          </p:nvPr>
        </p:nvSpPr>
        <p:spPr>
          <a:xfrm>
            <a:off x="0" y="1276350"/>
            <a:ext cx="9144001" cy="386715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38"/>
          <p:cNvSpPr txBox="1"/>
          <p:nvPr>
            <p:ph idx="1" type="body"/>
          </p:nvPr>
        </p:nvSpPr>
        <p:spPr>
          <a:xfrm>
            <a:off x="219456" y="173736"/>
            <a:ext cx="4142232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135" name="Google Shape;135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8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content right">
  <p:cSld name="Title + content righ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9"/>
          <p:cNvSpPr txBox="1"/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9"/>
          <p:cNvSpPr txBox="1"/>
          <p:nvPr>
            <p:ph idx="1" type="body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40" name="Google Shape;140;p39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39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(1/4 - 3/4)">
  <p:cSld name="Title + 2 columns (1/4 - 3/4)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0"/>
          <p:cNvSpPr txBox="1"/>
          <p:nvPr>
            <p:ph type="title"/>
          </p:nvPr>
        </p:nvSpPr>
        <p:spPr>
          <a:xfrm>
            <a:off x="210312" y="201168"/>
            <a:ext cx="6419088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0"/>
          <p:cNvSpPr txBox="1"/>
          <p:nvPr>
            <p:ph idx="1" type="body"/>
          </p:nvPr>
        </p:nvSpPr>
        <p:spPr>
          <a:xfrm>
            <a:off x="219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45" name="Google Shape;145;p40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40"/>
          <p:cNvSpPr txBox="1"/>
          <p:nvPr>
            <p:ph idx="2" type="body"/>
          </p:nvPr>
        </p:nvSpPr>
        <p:spPr>
          <a:xfrm>
            <a:off x="2505456" y="1243584"/>
            <a:ext cx="6400800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147" name="Google Shape;147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0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(1/4 - 1/2)">
  <p:cSld name="Title + 3 columns (1/4 - 1/2)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1"/>
          <p:cNvSpPr txBox="1"/>
          <p:nvPr>
            <p:ph type="title"/>
          </p:nvPr>
        </p:nvSpPr>
        <p:spPr>
          <a:xfrm>
            <a:off x="210312" y="201168"/>
            <a:ext cx="6419088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1"/>
          <p:cNvSpPr txBox="1"/>
          <p:nvPr>
            <p:ph idx="1" type="body"/>
          </p:nvPr>
        </p:nvSpPr>
        <p:spPr>
          <a:xfrm>
            <a:off x="219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52" name="Google Shape;152;p41"/>
          <p:cNvSpPr txBox="1"/>
          <p:nvPr>
            <p:ph idx="2" type="body"/>
          </p:nvPr>
        </p:nvSpPr>
        <p:spPr>
          <a:xfrm>
            <a:off x="2505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53" name="Google Shape;153;p41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41"/>
          <p:cNvSpPr txBox="1"/>
          <p:nvPr>
            <p:ph idx="3" type="body"/>
          </p:nvPr>
        </p:nvSpPr>
        <p:spPr>
          <a:xfrm>
            <a:off x="4791456" y="1243584"/>
            <a:ext cx="4142232" cy="3279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sz="1400"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155" name="Google Shape;155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1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4 columns (1/4)">
  <p:cSld name="Title + 4 columns (1/4)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2"/>
          <p:cNvSpPr txBox="1"/>
          <p:nvPr>
            <p:ph type="title"/>
          </p:nvPr>
        </p:nvSpPr>
        <p:spPr>
          <a:xfrm>
            <a:off x="210312" y="201168"/>
            <a:ext cx="6419088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2"/>
          <p:cNvSpPr txBox="1"/>
          <p:nvPr>
            <p:ph idx="1" type="body"/>
          </p:nvPr>
        </p:nvSpPr>
        <p:spPr>
          <a:xfrm>
            <a:off x="219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60" name="Google Shape;160;p42"/>
          <p:cNvSpPr txBox="1"/>
          <p:nvPr>
            <p:ph idx="2" type="body"/>
          </p:nvPr>
        </p:nvSpPr>
        <p:spPr>
          <a:xfrm>
            <a:off x="2505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61" name="Google Shape;161;p42"/>
          <p:cNvSpPr txBox="1"/>
          <p:nvPr>
            <p:ph idx="3" type="body"/>
          </p:nvPr>
        </p:nvSpPr>
        <p:spPr>
          <a:xfrm>
            <a:off x="4791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62" name="Google Shape;162;p42"/>
          <p:cNvSpPr txBox="1"/>
          <p:nvPr>
            <p:ph idx="4" type="body"/>
          </p:nvPr>
        </p:nvSpPr>
        <p:spPr>
          <a:xfrm>
            <a:off x="7086600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63" name="Google Shape;163;p42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4" name="Google Shape;164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2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4 columns (with numbers)">
  <p:cSld name="Title + 4 columns (with numbers)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/>
          <p:nvPr>
            <p:ph type="title"/>
          </p:nvPr>
        </p:nvSpPr>
        <p:spPr>
          <a:xfrm>
            <a:off x="210312" y="201168"/>
            <a:ext cx="6876289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3"/>
          <p:cNvSpPr txBox="1"/>
          <p:nvPr>
            <p:ph idx="1" type="body"/>
          </p:nvPr>
        </p:nvSpPr>
        <p:spPr>
          <a:xfrm>
            <a:off x="219456" y="1929384"/>
            <a:ext cx="1837944" cy="2384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69" name="Google Shape;169;p43"/>
          <p:cNvSpPr txBox="1"/>
          <p:nvPr>
            <p:ph idx="2" type="body"/>
          </p:nvPr>
        </p:nvSpPr>
        <p:spPr>
          <a:xfrm>
            <a:off x="2500884" y="1930400"/>
            <a:ext cx="1837944" cy="2384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70" name="Google Shape;170;p43"/>
          <p:cNvSpPr txBox="1"/>
          <p:nvPr>
            <p:ph idx="3" type="body"/>
          </p:nvPr>
        </p:nvSpPr>
        <p:spPr>
          <a:xfrm>
            <a:off x="4791456" y="1929384"/>
            <a:ext cx="1837944" cy="2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71" name="Google Shape;171;p43"/>
          <p:cNvSpPr txBox="1"/>
          <p:nvPr>
            <p:ph idx="4" type="body"/>
          </p:nvPr>
        </p:nvSpPr>
        <p:spPr>
          <a:xfrm>
            <a:off x="7086600" y="1930399"/>
            <a:ext cx="1837944" cy="2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72" name="Google Shape;172;p43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43"/>
          <p:cNvSpPr txBox="1"/>
          <p:nvPr>
            <p:ph idx="5" type="body"/>
          </p:nvPr>
        </p:nvSpPr>
        <p:spPr>
          <a:xfrm>
            <a:off x="228666" y="1289050"/>
            <a:ext cx="763296" cy="460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2520"/>
              <a:buNone/>
              <a:defRPr b="1" sz="2800">
                <a:solidFill>
                  <a:schemeClr val="accen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74" name="Google Shape;174;p43"/>
          <p:cNvSpPr txBox="1"/>
          <p:nvPr>
            <p:ph idx="6" type="body"/>
          </p:nvPr>
        </p:nvSpPr>
        <p:spPr>
          <a:xfrm>
            <a:off x="2514666" y="1303009"/>
            <a:ext cx="763296" cy="460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2520"/>
              <a:buNone/>
              <a:defRPr b="1" sz="2800">
                <a:solidFill>
                  <a:schemeClr val="accen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75" name="Google Shape;175;p43"/>
          <p:cNvSpPr txBox="1"/>
          <p:nvPr>
            <p:ph idx="7" type="body"/>
          </p:nvPr>
        </p:nvSpPr>
        <p:spPr>
          <a:xfrm>
            <a:off x="4800666" y="1303008"/>
            <a:ext cx="763296" cy="460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2520"/>
              <a:buNone/>
              <a:defRPr b="1" sz="2800">
                <a:solidFill>
                  <a:schemeClr val="accen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76" name="Google Shape;176;p43"/>
          <p:cNvSpPr txBox="1"/>
          <p:nvPr>
            <p:ph idx="8" type="body"/>
          </p:nvPr>
        </p:nvSpPr>
        <p:spPr>
          <a:xfrm>
            <a:off x="7086600" y="1285916"/>
            <a:ext cx="763296" cy="460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2520"/>
              <a:buNone/>
              <a:defRPr b="1" sz="2800">
                <a:solidFill>
                  <a:schemeClr val="accen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177" name="Google Shape;177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3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(1/2 - 1/2)">
  <p:cSld name="Title + 2 columns (1/2 - 1/2)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 txBox="1"/>
          <p:nvPr>
            <p:ph type="title"/>
          </p:nvPr>
        </p:nvSpPr>
        <p:spPr>
          <a:xfrm>
            <a:off x="210311" y="201168"/>
            <a:ext cx="6437623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" type="body"/>
          </p:nvPr>
        </p:nvSpPr>
        <p:spPr>
          <a:xfrm>
            <a:off x="4791456" y="1243584"/>
            <a:ext cx="4123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sz="1400"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2" type="body"/>
          </p:nvPr>
        </p:nvSpPr>
        <p:spPr>
          <a:xfrm>
            <a:off x="219456" y="1243584"/>
            <a:ext cx="4123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Char char="»"/>
              <a:defRPr sz="1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3" y="129710"/>
            <a:ext cx="1126000" cy="35089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title + 3/4 image/content">
  <p:cSld name="Small title + 3/4 image/conten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4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44"/>
          <p:cNvSpPr txBox="1"/>
          <p:nvPr>
            <p:ph idx="1" type="body"/>
          </p:nvPr>
        </p:nvSpPr>
        <p:spPr>
          <a:xfrm>
            <a:off x="2505456" y="201168"/>
            <a:ext cx="6400800" cy="4306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82" name="Google Shape;182;p44"/>
          <p:cNvSpPr txBox="1"/>
          <p:nvPr>
            <p:ph idx="2" type="body"/>
          </p:nvPr>
        </p:nvSpPr>
        <p:spPr>
          <a:xfrm>
            <a:off x="219456" y="201168"/>
            <a:ext cx="1828800" cy="23705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83" name="Google Shape;183;p44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panel title + 4 column">
  <p:cSld name="Left panel title + 4 column"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5"/>
          <p:cNvSpPr/>
          <p:nvPr/>
        </p:nvSpPr>
        <p:spPr>
          <a:xfrm>
            <a:off x="2304535" y="0"/>
            <a:ext cx="6839465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6" name="Google Shape;186;p45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45"/>
          <p:cNvSpPr txBox="1"/>
          <p:nvPr>
            <p:ph idx="1" type="body"/>
          </p:nvPr>
        </p:nvSpPr>
        <p:spPr>
          <a:xfrm>
            <a:off x="4791456" y="1243584"/>
            <a:ext cx="1833373" cy="3195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SzPts val="990"/>
              <a:buNone/>
              <a:defRPr b="0" i="0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»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88" name="Google Shape;188;p45"/>
          <p:cNvSpPr txBox="1"/>
          <p:nvPr>
            <p:ph idx="2" type="body"/>
          </p:nvPr>
        </p:nvSpPr>
        <p:spPr>
          <a:xfrm>
            <a:off x="7086600" y="1243584"/>
            <a:ext cx="1833373" cy="3182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»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89" name="Google Shape;189;p45"/>
          <p:cNvSpPr txBox="1"/>
          <p:nvPr>
            <p:ph idx="3" type="body"/>
          </p:nvPr>
        </p:nvSpPr>
        <p:spPr>
          <a:xfrm>
            <a:off x="219456" y="173736"/>
            <a:ext cx="1892807" cy="841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90" name="Google Shape;190;p45"/>
          <p:cNvSpPr txBox="1"/>
          <p:nvPr>
            <p:ph idx="4" type="body"/>
          </p:nvPr>
        </p:nvSpPr>
        <p:spPr>
          <a:xfrm>
            <a:off x="219456" y="1243584"/>
            <a:ext cx="1837944" cy="1328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91" name="Google Shape;191;p45"/>
          <p:cNvSpPr txBox="1"/>
          <p:nvPr>
            <p:ph idx="5" type="body"/>
          </p:nvPr>
        </p:nvSpPr>
        <p:spPr>
          <a:xfrm>
            <a:off x="2505456" y="1243584"/>
            <a:ext cx="1828800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192" name="Google Shape;192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5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eft panel title + 4 column">
  <p:cSld name="1_Left panel title + 4 column">
    <p:bg>
      <p:bgPr>
        <a:solidFill>
          <a:schemeClr val="accent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6"/>
          <p:cNvSpPr/>
          <p:nvPr/>
        </p:nvSpPr>
        <p:spPr>
          <a:xfrm>
            <a:off x="2304535" y="0"/>
            <a:ext cx="6839465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6" name="Google Shape;196;p46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46"/>
          <p:cNvSpPr txBox="1"/>
          <p:nvPr>
            <p:ph idx="1" type="body"/>
          </p:nvPr>
        </p:nvSpPr>
        <p:spPr>
          <a:xfrm>
            <a:off x="4791456" y="1243584"/>
            <a:ext cx="1833373" cy="3195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SzPts val="990"/>
              <a:buNone/>
              <a:defRPr b="0" i="0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»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98" name="Google Shape;198;p46"/>
          <p:cNvSpPr txBox="1"/>
          <p:nvPr>
            <p:ph idx="2" type="body"/>
          </p:nvPr>
        </p:nvSpPr>
        <p:spPr>
          <a:xfrm>
            <a:off x="7086600" y="1243584"/>
            <a:ext cx="1833373" cy="3182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»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99" name="Google Shape;199;p46"/>
          <p:cNvSpPr txBox="1"/>
          <p:nvPr>
            <p:ph idx="3" type="body"/>
          </p:nvPr>
        </p:nvSpPr>
        <p:spPr>
          <a:xfrm>
            <a:off x="219456" y="173736"/>
            <a:ext cx="1892807" cy="841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00" name="Google Shape;200;p46"/>
          <p:cNvSpPr txBox="1"/>
          <p:nvPr>
            <p:ph idx="4" type="body"/>
          </p:nvPr>
        </p:nvSpPr>
        <p:spPr>
          <a:xfrm>
            <a:off x="219456" y="1243584"/>
            <a:ext cx="1837944" cy="1328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01" name="Google Shape;201;p46"/>
          <p:cNvSpPr txBox="1"/>
          <p:nvPr>
            <p:ph idx="5" type="body"/>
          </p:nvPr>
        </p:nvSpPr>
        <p:spPr>
          <a:xfrm>
            <a:off x="2505456" y="1243584"/>
            <a:ext cx="1828800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202" name="Google Shape;202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6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panel title + image">
  <p:cSld name="Left panel title + image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7"/>
          <p:cNvSpPr/>
          <p:nvPr/>
        </p:nvSpPr>
        <p:spPr>
          <a:xfrm>
            <a:off x="2304535" y="0"/>
            <a:ext cx="6839465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06" name="Google Shape;206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9414" y="0"/>
            <a:ext cx="1594586" cy="61264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7"/>
          <p:cNvSpPr/>
          <p:nvPr>
            <p:ph idx="2" type="pic"/>
          </p:nvPr>
        </p:nvSpPr>
        <p:spPr>
          <a:xfrm>
            <a:off x="2286000" y="0"/>
            <a:ext cx="6858000" cy="5148072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08" name="Google Shape;208;p47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47"/>
          <p:cNvSpPr txBox="1"/>
          <p:nvPr>
            <p:ph idx="1" type="body"/>
          </p:nvPr>
        </p:nvSpPr>
        <p:spPr>
          <a:xfrm>
            <a:off x="219779" y="4327588"/>
            <a:ext cx="1865621" cy="166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900"/>
              <a:buNone/>
              <a:defRPr b="0" i="1"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10" name="Google Shape;210;p47"/>
          <p:cNvSpPr txBox="1"/>
          <p:nvPr>
            <p:ph idx="3" type="body"/>
          </p:nvPr>
        </p:nvSpPr>
        <p:spPr>
          <a:xfrm>
            <a:off x="219456" y="173736"/>
            <a:ext cx="1892807" cy="841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sz="2000"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11" name="Google Shape;211;p47"/>
          <p:cNvSpPr txBox="1"/>
          <p:nvPr>
            <p:ph idx="4" type="body"/>
          </p:nvPr>
        </p:nvSpPr>
        <p:spPr>
          <a:xfrm>
            <a:off x="219457" y="1243584"/>
            <a:ext cx="1837944" cy="1328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12" name="Google Shape;212;p47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 (split background)">
  <p:cSld name="Title + 2 column (split background)">
    <p:bg>
      <p:bgPr>
        <a:solidFill>
          <a:schemeClr val="lt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5" name="Google Shape;215;p48"/>
          <p:cNvSpPr txBox="1"/>
          <p:nvPr>
            <p:ph type="title"/>
          </p:nvPr>
        </p:nvSpPr>
        <p:spPr>
          <a:xfrm>
            <a:off x="210311" y="201168"/>
            <a:ext cx="4114735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8"/>
          <p:cNvSpPr txBox="1"/>
          <p:nvPr>
            <p:ph idx="1" type="body"/>
          </p:nvPr>
        </p:nvSpPr>
        <p:spPr>
          <a:xfrm>
            <a:off x="4791456" y="1243584"/>
            <a:ext cx="4142232" cy="3279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sz="1400"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17" name="Google Shape;217;p48"/>
          <p:cNvSpPr txBox="1"/>
          <p:nvPr>
            <p:ph idx="2" type="body"/>
          </p:nvPr>
        </p:nvSpPr>
        <p:spPr>
          <a:xfrm>
            <a:off x="219456" y="1243584"/>
            <a:ext cx="4123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18" name="Google Shape;218;p48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9" name="Google Shape;219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8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3 boxes">
  <p:cSld name="Title + 1 column + 3 boxe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9"/>
          <p:cNvSpPr txBox="1"/>
          <p:nvPr>
            <p:ph type="title"/>
          </p:nvPr>
        </p:nvSpPr>
        <p:spPr>
          <a:xfrm>
            <a:off x="210312" y="201168"/>
            <a:ext cx="4142232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49"/>
          <p:cNvSpPr txBox="1"/>
          <p:nvPr>
            <p:ph idx="1" type="body"/>
          </p:nvPr>
        </p:nvSpPr>
        <p:spPr>
          <a:xfrm>
            <a:off x="219456" y="1243584"/>
            <a:ext cx="4123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24" name="Google Shape;224;p49"/>
          <p:cNvSpPr txBox="1"/>
          <p:nvPr>
            <p:ph idx="2" type="body"/>
          </p:nvPr>
        </p:nvSpPr>
        <p:spPr>
          <a:xfrm>
            <a:off x="4572000" y="0"/>
            <a:ext cx="2286000" cy="2571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25" name="Google Shape;225;p49"/>
          <p:cNvSpPr txBox="1"/>
          <p:nvPr>
            <p:ph idx="3" type="body"/>
          </p:nvPr>
        </p:nvSpPr>
        <p:spPr>
          <a:xfrm>
            <a:off x="6858000" y="0"/>
            <a:ext cx="2286000" cy="2571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26" name="Google Shape;226;p49"/>
          <p:cNvSpPr txBox="1"/>
          <p:nvPr>
            <p:ph idx="4" type="body"/>
          </p:nvPr>
        </p:nvSpPr>
        <p:spPr>
          <a:xfrm>
            <a:off x="4572000" y="2570163"/>
            <a:ext cx="4572000" cy="25733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27" name="Google Shape;227;p49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49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3 boxes gray">
  <p:cSld name="Title + 1 column + 3 boxes gray">
    <p:bg>
      <p:bgPr>
        <a:solidFill>
          <a:schemeClr val="lt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0"/>
          <p:cNvSpPr txBox="1"/>
          <p:nvPr>
            <p:ph type="title"/>
          </p:nvPr>
        </p:nvSpPr>
        <p:spPr>
          <a:xfrm>
            <a:off x="210312" y="201168"/>
            <a:ext cx="4142232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50"/>
          <p:cNvSpPr txBox="1"/>
          <p:nvPr>
            <p:ph idx="1" type="body"/>
          </p:nvPr>
        </p:nvSpPr>
        <p:spPr>
          <a:xfrm>
            <a:off x="219456" y="1243584"/>
            <a:ext cx="4123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32" name="Google Shape;232;p50"/>
          <p:cNvSpPr txBox="1"/>
          <p:nvPr>
            <p:ph idx="2" type="body"/>
          </p:nvPr>
        </p:nvSpPr>
        <p:spPr>
          <a:xfrm>
            <a:off x="4572000" y="0"/>
            <a:ext cx="2286000" cy="2571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33" name="Google Shape;233;p50"/>
          <p:cNvSpPr txBox="1"/>
          <p:nvPr>
            <p:ph idx="3" type="body"/>
          </p:nvPr>
        </p:nvSpPr>
        <p:spPr>
          <a:xfrm>
            <a:off x="6858000" y="0"/>
            <a:ext cx="2286000" cy="2571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34" name="Google Shape;234;p50"/>
          <p:cNvSpPr txBox="1"/>
          <p:nvPr>
            <p:ph idx="4" type="body"/>
          </p:nvPr>
        </p:nvSpPr>
        <p:spPr>
          <a:xfrm>
            <a:off x="4572000" y="2570163"/>
            <a:ext cx="4572000" cy="2573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35" name="Google Shape;235;p50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50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4 boxes (alt)">
  <p:cSld name="Title + 4 boxes (alt)">
    <p:bg>
      <p:bgPr>
        <a:solidFill>
          <a:schemeClr val="lt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1"/>
          <p:cNvSpPr txBox="1"/>
          <p:nvPr>
            <p:ph type="title"/>
          </p:nvPr>
        </p:nvSpPr>
        <p:spPr>
          <a:xfrm>
            <a:off x="0" y="-1"/>
            <a:ext cx="7086601" cy="2569463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192000" spcFirstLastPara="1" rIns="228600" wrap="square" tIns="137150">
            <a:noAutofit/>
          </a:bodyPr>
          <a:lstStyle>
            <a:lvl1pPr lvl="0" algn="l">
              <a:lnSpc>
                <a:spcPct val="11904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1"/>
          <p:cNvSpPr txBox="1"/>
          <p:nvPr>
            <p:ph idx="1" type="body"/>
          </p:nvPr>
        </p:nvSpPr>
        <p:spPr>
          <a:xfrm>
            <a:off x="0" y="2570163"/>
            <a:ext cx="2286000" cy="2573337"/>
          </a:xfrm>
          <a:prstGeom prst="rect">
            <a:avLst/>
          </a:prstGeom>
          <a:solidFill>
            <a:srgbClr val="D4BBFF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40" name="Google Shape;240;p51"/>
          <p:cNvSpPr txBox="1"/>
          <p:nvPr>
            <p:ph idx="2" type="body"/>
          </p:nvPr>
        </p:nvSpPr>
        <p:spPr>
          <a:xfrm>
            <a:off x="2286001" y="2570163"/>
            <a:ext cx="2286000" cy="25733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41" name="Google Shape;241;p51"/>
          <p:cNvSpPr txBox="1"/>
          <p:nvPr>
            <p:ph idx="3" type="body"/>
          </p:nvPr>
        </p:nvSpPr>
        <p:spPr>
          <a:xfrm>
            <a:off x="4572000" y="2570162"/>
            <a:ext cx="2286000" cy="25733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42" name="Google Shape;242;p51"/>
          <p:cNvSpPr txBox="1"/>
          <p:nvPr>
            <p:ph idx="4" type="body"/>
          </p:nvPr>
        </p:nvSpPr>
        <p:spPr>
          <a:xfrm>
            <a:off x="6858000" y="2570162"/>
            <a:ext cx="2286000" cy="2573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43" name="Google Shape;243;p51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4" name="Google Shape;244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51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4 boxes (alt) gray">
  <p:cSld name="Title + 4 boxes (alt) gray">
    <p:bg>
      <p:bgPr>
        <a:solidFill>
          <a:schemeClr val="lt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2"/>
          <p:cNvSpPr txBox="1"/>
          <p:nvPr>
            <p:ph type="title"/>
          </p:nvPr>
        </p:nvSpPr>
        <p:spPr>
          <a:xfrm>
            <a:off x="0" y="-1"/>
            <a:ext cx="7086601" cy="2569463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192000" spcFirstLastPara="1" rIns="228600" wrap="square" tIns="137150">
            <a:noAutofit/>
          </a:bodyPr>
          <a:lstStyle>
            <a:lvl1pPr lvl="0" algn="l">
              <a:lnSpc>
                <a:spcPct val="11904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52"/>
          <p:cNvSpPr txBox="1"/>
          <p:nvPr>
            <p:ph idx="1" type="body"/>
          </p:nvPr>
        </p:nvSpPr>
        <p:spPr>
          <a:xfrm>
            <a:off x="0" y="2570163"/>
            <a:ext cx="2286000" cy="2573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49" name="Google Shape;249;p52"/>
          <p:cNvSpPr txBox="1"/>
          <p:nvPr>
            <p:ph idx="2" type="body"/>
          </p:nvPr>
        </p:nvSpPr>
        <p:spPr>
          <a:xfrm>
            <a:off x="2286001" y="2570163"/>
            <a:ext cx="2286000" cy="25733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50" name="Google Shape;250;p52"/>
          <p:cNvSpPr txBox="1"/>
          <p:nvPr>
            <p:ph idx="3" type="body"/>
          </p:nvPr>
        </p:nvSpPr>
        <p:spPr>
          <a:xfrm>
            <a:off x="4572000" y="2570162"/>
            <a:ext cx="2286000" cy="2573338"/>
          </a:xfrm>
          <a:prstGeom prst="rect">
            <a:avLst/>
          </a:prstGeom>
          <a:solidFill>
            <a:srgbClr val="C1C7CD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51" name="Google Shape;251;p52"/>
          <p:cNvSpPr txBox="1"/>
          <p:nvPr>
            <p:ph idx="4" type="body"/>
          </p:nvPr>
        </p:nvSpPr>
        <p:spPr>
          <a:xfrm>
            <a:off x="6858000" y="2570162"/>
            <a:ext cx="2286000" cy="2573338"/>
          </a:xfrm>
          <a:prstGeom prst="rect">
            <a:avLst/>
          </a:prstGeom>
          <a:solidFill>
            <a:srgbClr val="A2A9B0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52" name="Google Shape;252;p52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3" name="Google Shape;253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2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boxes">
  <p:cSld name="3 boxes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3"/>
          <p:cNvSpPr txBox="1"/>
          <p:nvPr>
            <p:ph idx="1" type="body"/>
          </p:nvPr>
        </p:nvSpPr>
        <p:spPr>
          <a:xfrm>
            <a:off x="0" y="0"/>
            <a:ext cx="3044952" cy="51480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57" name="Google Shape;257;p53"/>
          <p:cNvSpPr txBox="1"/>
          <p:nvPr>
            <p:ph idx="2" type="body"/>
          </p:nvPr>
        </p:nvSpPr>
        <p:spPr>
          <a:xfrm>
            <a:off x="3044951" y="0"/>
            <a:ext cx="3044952" cy="51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58" name="Google Shape;258;p53"/>
          <p:cNvSpPr txBox="1"/>
          <p:nvPr>
            <p:ph idx="3" type="body"/>
          </p:nvPr>
        </p:nvSpPr>
        <p:spPr>
          <a:xfrm>
            <a:off x="6090348" y="0"/>
            <a:ext cx="3044952" cy="5148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59" name="Google Shape;259;p53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53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>
  <p:cSld name="Title + 1 colum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7"/>
          <p:cNvSpPr txBox="1"/>
          <p:nvPr>
            <p:ph type="title"/>
          </p:nvPr>
        </p:nvSpPr>
        <p:spPr>
          <a:xfrm>
            <a:off x="210311" y="201168"/>
            <a:ext cx="6437623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" type="body"/>
          </p:nvPr>
        </p:nvSpPr>
        <p:spPr>
          <a:xfrm>
            <a:off x="219456" y="1243584"/>
            <a:ext cx="8705269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" name="Google Shape;7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boxes gray">
  <p:cSld name="3 boxes gray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4"/>
          <p:cNvSpPr txBox="1"/>
          <p:nvPr>
            <p:ph idx="1" type="body"/>
          </p:nvPr>
        </p:nvSpPr>
        <p:spPr>
          <a:xfrm>
            <a:off x="0" y="0"/>
            <a:ext cx="3044952" cy="5148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63" name="Google Shape;263;p54"/>
          <p:cNvSpPr txBox="1"/>
          <p:nvPr>
            <p:ph idx="2" type="body"/>
          </p:nvPr>
        </p:nvSpPr>
        <p:spPr>
          <a:xfrm>
            <a:off x="3044951" y="0"/>
            <a:ext cx="3044952" cy="51480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64" name="Google Shape;264;p54"/>
          <p:cNvSpPr txBox="1"/>
          <p:nvPr>
            <p:ph idx="3" type="body"/>
          </p:nvPr>
        </p:nvSpPr>
        <p:spPr>
          <a:xfrm>
            <a:off x="6090348" y="0"/>
            <a:ext cx="3044952" cy="5148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65" name="Google Shape;265;p54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6" name="Google Shape;266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4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boxes">
  <p:cSld name="4 boxes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5"/>
          <p:cNvSpPr txBox="1"/>
          <p:nvPr>
            <p:ph idx="1" type="body"/>
          </p:nvPr>
        </p:nvSpPr>
        <p:spPr>
          <a:xfrm>
            <a:off x="0" y="0"/>
            <a:ext cx="2286000" cy="51480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70" name="Google Shape;270;p55"/>
          <p:cNvSpPr txBox="1"/>
          <p:nvPr>
            <p:ph idx="2" type="body"/>
          </p:nvPr>
        </p:nvSpPr>
        <p:spPr>
          <a:xfrm>
            <a:off x="2286000" y="0"/>
            <a:ext cx="2286000" cy="51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71" name="Google Shape;271;p55"/>
          <p:cNvSpPr txBox="1"/>
          <p:nvPr>
            <p:ph idx="3" type="body"/>
          </p:nvPr>
        </p:nvSpPr>
        <p:spPr>
          <a:xfrm>
            <a:off x="4572000" y="0"/>
            <a:ext cx="2286000" cy="5148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72" name="Google Shape;272;p55"/>
          <p:cNvSpPr txBox="1"/>
          <p:nvPr>
            <p:ph idx="4" type="body"/>
          </p:nvPr>
        </p:nvSpPr>
        <p:spPr>
          <a:xfrm>
            <a:off x="6858000" y="0"/>
            <a:ext cx="2286000" cy="51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>
                <a:solidFill>
                  <a:schemeClr val="lt2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>
                <a:solidFill>
                  <a:schemeClr val="lt2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>
                <a:solidFill>
                  <a:schemeClr val="lt2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»"/>
              <a:defRPr>
                <a:solidFill>
                  <a:schemeClr val="lt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73" name="Google Shape;273;p55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55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boxes gray">
  <p:cSld name="4 boxes gray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6"/>
          <p:cNvSpPr txBox="1"/>
          <p:nvPr>
            <p:ph idx="1" type="body"/>
          </p:nvPr>
        </p:nvSpPr>
        <p:spPr>
          <a:xfrm>
            <a:off x="0" y="0"/>
            <a:ext cx="2286000" cy="51480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77" name="Google Shape;277;p56"/>
          <p:cNvSpPr txBox="1"/>
          <p:nvPr>
            <p:ph idx="2" type="body"/>
          </p:nvPr>
        </p:nvSpPr>
        <p:spPr>
          <a:xfrm>
            <a:off x="2286000" y="0"/>
            <a:ext cx="2286000" cy="51480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78" name="Google Shape;278;p56"/>
          <p:cNvSpPr txBox="1"/>
          <p:nvPr>
            <p:ph idx="3" type="body"/>
          </p:nvPr>
        </p:nvSpPr>
        <p:spPr>
          <a:xfrm>
            <a:off x="4572000" y="0"/>
            <a:ext cx="2286000" cy="5148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79" name="Google Shape;279;p56"/>
          <p:cNvSpPr txBox="1"/>
          <p:nvPr>
            <p:ph idx="4" type="body"/>
          </p:nvPr>
        </p:nvSpPr>
        <p:spPr>
          <a:xfrm>
            <a:off x="6858000" y="0"/>
            <a:ext cx="2286000" cy="5148072"/>
          </a:xfrm>
          <a:prstGeom prst="rect">
            <a:avLst/>
          </a:prstGeom>
          <a:solidFill>
            <a:srgbClr val="C1C7CD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80" name="Google Shape;280;p56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1" name="Google Shape;281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6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ank you">
  <p:cSld name="1_Thank you">
    <p:bg>
      <p:bgPr>
        <a:solidFill>
          <a:schemeClr val="lt2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7"/>
          <p:cNvSpPr txBox="1"/>
          <p:nvPr>
            <p:ph type="title"/>
          </p:nvPr>
        </p:nvSpPr>
        <p:spPr>
          <a:xfrm>
            <a:off x="210312" y="201168"/>
            <a:ext cx="4133088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57"/>
          <p:cNvSpPr txBox="1"/>
          <p:nvPr>
            <p:ph idx="1" type="body"/>
          </p:nvPr>
        </p:nvSpPr>
        <p:spPr>
          <a:xfrm>
            <a:off x="219456" y="1261873"/>
            <a:ext cx="4123944" cy="1309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000"/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86" name="Google Shape;286;p57"/>
          <p:cNvSpPr txBox="1"/>
          <p:nvPr>
            <p:ph idx="2" type="body"/>
          </p:nvPr>
        </p:nvSpPr>
        <p:spPr>
          <a:xfrm>
            <a:off x="223658" y="3205697"/>
            <a:ext cx="6405743" cy="13098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00"/>
            </a:lvl1pPr>
            <a:lvl2pPr indent="-25908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480"/>
              <a:buChar char="–"/>
              <a:defRPr sz="600"/>
            </a:lvl2pPr>
            <a:lvl3pPr indent="-259080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480"/>
              <a:buChar char="•"/>
              <a:defRPr sz="600"/>
            </a:lvl3pPr>
            <a:lvl4pPr indent="-259080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480"/>
              <a:buChar char="–"/>
              <a:defRPr sz="600"/>
            </a:lvl4pPr>
            <a:lvl5pPr indent="-25907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480"/>
              <a:buChar char="»"/>
              <a:defRPr sz="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87" name="Google Shape;287;p57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57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BM sign off">
  <p:cSld name="1_IBM sign off">
    <p:bg>
      <p:bgPr>
        <a:solidFill>
          <a:schemeClr val="lt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8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Qiskit logo" id="291" name="Google Shape;291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6004" y="1707750"/>
            <a:ext cx="1729996" cy="172999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58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BM sign off">
  <p:cSld name="IBM sign off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9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BM 8-bar logo" id="295" name="Google Shape;295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23196" y="2312885"/>
            <a:ext cx="1297608" cy="51773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9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(3 line)">
  <p:cSld name="Cover (3 line)">
    <p:bg>
      <p:bgPr>
        <a:solidFill>
          <a:srgbClr val="171717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60422cba76_0_1400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BM Plex Sans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g160422cba76_0_1400"/>
          <p:cNvSpPr txBox="1"/>
          <p:nvPr>
            <p:ph type="title"/>
          </p:nvPr>
        </p:nvSpPr>
        <p:spPr>
          <a:xfrm>
            <a:off x="210312" y="201168"/>
            <a:ext cx="41421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g160422cba76_0_1400"/>
          <p:cNvSpPr txBox="1"/>
          <p:nvPr>
            <p:ph idx="1" type="body"/>
          </p:nvPr>
        </p:nvSpPr>
        <p:spPr>
          <a:xfrm>
            <a:off x="216662" y="1754892"/>
            <a:ext cx="41355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51" name="Google Shape;351;g160422cba76_0_1400"/>
          <p:cNvSpPr txBox="1"/>
          <p:nvPr>
            <p:ph idx="2" type="body"/>
          </p:nvPr>
        </p:nvSpPr>
        <p:spPr>
          <a:xfrm>
            <a:off x="216661" y="2021302"/>
            <a:ext cx="4131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cxnSp>
        <p:nvCxnSpPr>
          <p:cNvPr id="352" name="Google Shape;352;g160422cba76_0_1400"/>
          <p:cNvCxnSpPr/>
          <p:nvPr/>
        </p:nvCxnSpPr>
        <p:spPr>
          <a:xfrm>
            <a:off x="235892" y="1535662"/>
            <a:ext cx="548700" cy="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3" name="Google Shape;353;g160422cba76_0_14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3" y="4659672"/>
            <a:ext cx="1125998" cy="350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(1/2 - 1/2)">
  <p:cSld name="Title + 2 columns (1/2 - 1/2)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60422cba76_0_1407"/>
          <p:cNvSpPr txBox="1"/>
          <p:nvPr>
            <p:ph type="title"/>
          </p:nvPr>
        </p:nvSpPr>
        <p:spPr>
          <a:xfrm>
            <a:off x="210311" y="201168"/>
            <a:ext cx="64377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g160422cba76_0_1407"/>
          <p:cNvSpPr txBox="1"/>
          <p:nvPr>
            <p:ph idx="1" type="body"/>
          </p:nvPr>
        </p:nvSpPr>
        <p:spPr>
          <a:xfrm>
            <a:off x="4791456" y="1243584"/>
            <a:ext cx="4123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sz="1400"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57" name="Google Shape;357;g160422cba76_0_1407"/>
          <p:cNvSpPr txBox="1"/>
          <p:nvPr>
            <p:ph idx="2" type="body"/>
          </p:nvPr>
        </p:nvSpPr>
        <p:spPr>
          <a:xfrm>
            <a:off x="219456" y="1243584"/>
            <a:ext cx="4123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299720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Char char="»"/>
              <a:defRPr sz="1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58" name="Google Shape;358;g160422cba76_0_1407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9" name="Google Shape;359;g160422cba76_0_14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3" y="129710"/>
            <a:ext cx="1125998" cy="350898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160422cba76_0_1407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>
  <p:cSld name="Title + 1 column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60422cba76_0_1414"/>
          <p:cNvSpPr txBox="1"/>
          <p:nvPr>
            <p:ph type="title"/>
          </p:nvPr>
        </p:nvSpPr>
        <p:spPr>
          <a:xfrm>
            <a:off x="210311" y="201168"/>
            <a:ext cx="64377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g160422cba76_0_1414"/>
          <p:cNvSpPr txBox="1"/>
          <p:nvPr>
            <p:ph idx="1" type="body"/>
          </p:nvPr>
        </p:nvSpPr>
        <p:spPr>
          <a:xfrm>
            <a:off x="219456" y="1243584"/>
            <a:ext cx="87054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64" name="Google Shape;364;g160422cba76_0_1414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5" name="Google Shape;365;g160422cba76_0_14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160422cba76_0_1414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ooter)">
  <p:cSld name="Blank (footer)">
    <p:bg>
      <p:bgPr>
        <a:solidFill>
          <a:schemeClr val="lt2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60422cba76_0_1420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g160422cba76_0_1420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0" name="Google Shape;370;g160422cba76_0_14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ooter)">
  <p:cSld name="Blank (footer)">
    <p:bg>
      <p:bgPr>
        <a:solidFill>
          <a:schemeClr val="lt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 + 1 column + image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60422cba76_0_1424"/>
          <p:cNvSpPr txBox="1"/>
          <p:nvPr>
            <p:ph type="title"/>
          </p:nvPr>
        </p:nvSpPr>
        <p:spPr>
          <a:xfrm>
            <a:off x="210312" y="201168"/>
            <a:ext cx="4142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g160422cba76_0_1424"/>
          <p:cNvSpPr txBox="1"/>
          <p:nvPr>
            <p:ph idx="1" type="body"/>
          </p:nvPr>
        </p:nvSpPr>
        <p:spPr>
          <a:xfrm>
            <a:off x="219456" y="1243584"/>
            <a:ext cx="4123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74" name="Google Shape;374;g160422cba76_0_1424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g160422cba76_0_1424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6" name="Google Shape;376;g160422cba76_0_14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160422cba76_0_1424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 + image">
  <p:cSld name="Title + 2 column + image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60422cba76_0_1431"/>
          <p:cNvSpPr txBox="1"/>
          <p:nvPr>
            <p:ph type="title"/>
          </p:nvPr>
        </p:nvSpPr>
        <p:spPr>
          <a:xfrm>
            <a:off x="210312" y="201168"/>
            <a:ext cx="4142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g160422cba76_0_1431"/>
          <p:cNvSpPr txBox="1"/>
          <p:nvPr>
            <p:ph idx="1" type="body"/>
          </p:nvPr>
        </p:nvSpPr>
        <p:spPr>
          <a:xfrm>
            <a:off x="219456" y="1243584"/>
            <a:ext cx="1837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81" name="Google Shape;381;g160422cba76_0_1431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82" name="Google Shape;382;g160422cba76_0_1431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" name="Google Shape;383;g160422cba76_0_1431"/>
          <p:cNvSpPr txBox="1"/>
          <p:nvPr>
            <p:ph idx="3" type="body"/>
          </p:nvPr>
        </p:nvSpPr>
        <p:spPr>
          <a:xfrm>
            <a:off x="2505456" y="1243584"/>
            <a:ext cx="18378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384" name="Google Shape;384;g160422cba76_0_14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160422cba76_0_1431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(1 line)">
  <p:cSld name="Cover (1 line)">
    <p:bg>
      <p:bgPr>
        <a:solidFill>
          <a:srgbClr val="171717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60422cba76_0_1439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BM Plex Sans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g160422cba76_0_1439"/>
          <p:cNvSpPr txBox="1"/>
          <p:nvPr>
            <p:ph type="title"/>
          </p:nvPr>
        </p:nvSpPr>
        <p:spPr>
          <a:xfrm>
            <a:off x="210312" y="201170"/>
            <a:ext cx="41421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g160422cba76_0_1439"/>
          <p:cNvSpPr txBox="1"/>
          <p:nvPr>
            <p:ph idx="1" type="body"/>
          </p:nvPr>
        </p:nvSpPr>
        <p:spPr>
          <a:xfrm>
            <a:off x="216662" y="990317"/>
            <a:ext cx="41181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90" name="Google Shape;390;g160422cba76_0_1439"/>
          <p:cNvSpPr txBox="1"/>
          <p:nvPr>
            <p:ph idx="2" type="body"/>
          </p:nvPr>
        </p:nvSpPr>
        <p:spPr>
          <a:xfrm>
            <a:off x="216661" y="1256728"/>
            <a:ext cx="41181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cxnSp>
        <p:nvCxnSpPr>
          <p:cNvPr id="391" name="Google Shape;391;g160422cba76_0_1439"/>
          <p:cNvCxnSpPr/>
          <p:nvPr/>
        </p:nvCxnSpPr>
        <p:spPr>
          <a:xfrm>
            <a:off x="235892" y="771088"/>
            <a:ext cx="548700" cy="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92" name="Google Shape;392;g160422cba76_0_14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3" y="4659672"/>
            <a:ext cx="1125998" cy="350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no footer)">
  <p:cSld name="Blank (no footer)">
    <p:bg>
      <p:bgPr>
        <a:solidFill>
          <a:schemeClr val="lt2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(no footer)">
  <p:cSld name="Title / divider (no footer)">
    <p:bg>
      <p:bgPr>
        <a:solidFill>
          <a:schemeClr val="lt2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60422cba76_0_1447"/>
          <p:cNvSpPr txBox="1"/>
          <p:nvPr>
            <p:ph type="title"/>
          </p:nvPr>
        </p:nvSpPr>
        <p:spPr>
          <a:xfrm>
            <a:off x="210312" y="201167"/>
            <a:ext cx="41421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96" name="Google Shape;396;g160422cba76_0_14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(footer)">
  <p:cSld name="Title / divider (footer)">
    <p:bg>
      <p:bgPr>
        <a:solidFill>
          <a:schemeClr val="lt2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60422cba76_0_1450"/>
          <p:cNvSpPr txBox="1"/>
          <p:nvPr>
            <p:ph type="title"/>
          </p:nvPr>
        </p:nvSpPr>
        <p:spPr>
          <a:xfrm>
            <a:off x="210312" y="201167"/>
            <a:ext cx="41421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g160422cba76_0_1450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0" name="Google Shape;400;g160422cba76_0_14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160422cba76_0_1450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Xlg text">
  <p:cSld name="Xlg text">
    <p:bg>
      <p:bgPr>
        <a:solidFill>
          <a:schemeClr val="lt2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60422cba76_0_1455"/>
          <p:cNvSpPr txBox="1"/>
          <p:nvPr>
            <p:ph type="title"/>
          </p:nvPr>
        </p:nvSpPr>
        <p:spPr>
          <a:xfrm>
            <a:off x="137160" y="91440"/>
            <a:ext cx="6949500" cy="4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>
                <a:solidFill>
                  <a:schemeClr val="accent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g160422cba76_0_1455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5" name="Google Shape;405;g160422cba76_0_14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g160422cba76_0_1455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Xlg text / fact + image">
  <p:cSld name="Xlg text / fact + image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60422cba76_0_1460"/>
          <p:cNvSpPr txBox="1"/>
          <p:nvPr>
            <p:ph idx="1" type="body"/>
          </p:nvPr>
        </p:nvSpPr>
        <p:spPr>
          <a:xfrm>
            <a:off x="155448" y="1155627"/>
            <a:ext cx="4206300" cy="3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8280"/>
              <a:buNone/>
              <a:defRPr b="0" i="0" sz="9200">
                <a:solidFill>
                  <a:schemeClr val="accent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09" name="Google Shape;409;g160422cba76_0_1460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0" name="Google Shape;410;g160422cba76_0_1460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" name="Google Shape;411;g160422cba76_0_1460"/>
          <p:cNvSpPr txBox="1"/>
          <p:nvPr>
            <p:ph idx="3" type="body"/>
          </p:nvPr>
        </p:nvSpPr>
        <p:spPr>
          <a:xfrm>
            <a:off x="219456" y="173736"/>
            <a:ext cx="37947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412" name="Google Shape;412;g160422cba76_0_14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g160422cba76_0_1460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Quote">
  <p:cSld name="1_Quote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60422cba76_0_1467"/>
          <p:cNvSpPr txBox="1"/>
          <p:nvPr>
            <p:ph type="title"/>
          </p:nvPr>
        </p:nvSpPr>
        <p:spPr>
          <a:xfrm>
            <a:off x="73152" y="201169"/>
            <a:ext cx="55626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g160422cba76_0_1467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7" name="Google Shape;417;g160422cba76_0_1467"/>
          <p:cNvSpPr txBox="1"/>
          <p:nvPr>
            <p:ph idx="1" type="body"/>
          </p:nvPr>
        </p:nvSpPr>
        <p:spPr>
          <a:xfrm>
            <a:off x="219456" y="1947672"/>
            <a:ext cx="412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18" name="Google Shape;418;g160422cba76_0_1467"/>
          <p:cNvSpPr txBox="1"/>
          <p:nvPr>
            <p:ph idx="2" type="body"/>
          </p:nvPr>
        </p:nvSpPr>
        <p:spPr>
          <a:xfrm>
            <a:off x="219456" y="2203704"/>
            <a:ext cx="412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b="0" i="1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419" name="Google Shape;419;g160422cba76_0_14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160422cba76_0_1467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ull width image ">
  <p:cSld name="Title + full width image 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60422cba76_0_1474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3" name="Google Shape;423;g160422cba76_0_1474"/>
          <p:cNvSpPr/>
          <p:nvPr>
            <p:ph idx="2" type="pic"/>
          </p:nvPr>
        </p:nvSpPr>
        <p:spPr>
          <a:xfrm>
            <a:off x="0" y="1276350"/>
            <a:ext cx="9144000" cy="3867300"/>
          </a:xfrm>
          <a:prstGeom prst="rect">
            <a:avLst/>
          </a:prstGeom>
          <a:noFill/>
          <a:ln>
            <a:noFill/>
          </a:ln>
        </p:spPr>
      </p:sp>
      <p:sp>
        <p:nvSpPr>
          <p:cNvPr id="424" name="Google Shape;424;g160422cba76_0_1474"/>
          <p:cNvSpPr txBox="1"/>
          <p:nvPr>
            <p:ph idx="1" type="body"/>
          </p:nvPr>
        </p:nvSpPr>
        <p:spPr>
          <a:xfrm>
            <a:off x="219456" y="173736"/>
            <a:ext cx="4142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425" name="Google Shape;425;g160422cba76_0_14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g160422cba76_0_1474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 + 1 column + imag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/>
          <p:nvPr>
            <p:ph type="title"/>
          </p:nvPr>
        </p:nvSpPr>
        <p:spPr>
          <a:xfrm>
            <a:off x="210312" y="201168"/>
            <a:ext cx="4142232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" type="body"/>
          </p:nvPr>
        </p:nvSpPr>
        <p:spPr>
          <a:xfrm>
            <a:off x="219456" y="1243584"/>
            <a:ext cx="4123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84" name="Google Shape;84;p29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29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9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content right">
  <p:cSld name="Title + content right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60422cba76_0_1480"/>
          <p:cNvSpPr txBox="1"/>
          <p:nvPr>
            <p:ph type="title"/>
          </p:nvPr>
        </p:nvSpPr>
        <p:spPr>
          <a:xfrm>
            <a:off x="210312" y="201168"/>
            <a:ext cx="41421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g160422cba76_0_1480"/>
          <p:cNvSpPr txBox="1"/>
          <p:nvPr>
            <p:ph idx="1" type="body"/>
          </p:nvPr>
        </p:nvSpPr>
        <p:spPr>
          <a:xfrm>
            <a:off x="4791456" y="201168"/>
            <a:ext cx="41238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30" name="Google Shape;430;g160422cba76_0_1480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1" name="Google Shape;431;g160422cba76_0_1480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(1/4 - 3/4)">
  <p:cSld name="Title + 2 columns (1/4 - 3/4)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60422cba76_0_1485"/>
          <p:cNvSpPr txBox="1"/>
          <p:nvPr>
            <p:ph type="title"/>
          </p:nvPr>
        </p:nvSpPr>
        <p:spPr>
          <a:xfrm>
            <a:off x="210312" y="201168"/>
            <a:ext cx="6419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g160422cba76_0_1485"/>
          <p:cNvSpPr txBox="1"/>
          <p:nvPr>
            <p:ph idx="1" type="body"/>
          </p:nvPr>
        </p:nvSpPr>
        <p:spPr>
          <a:xfrm>
            <a:off x="219456" y="1243584"/>
            <a:ext cx="1837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35" name="Google Shape;435;g160422cba76_0_1485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6" name="Google Shape;436;g160422cba76_0_1485"/>
          <p:cNvSpPr txBox="1"/>
          <p:nvPr>
            <p:ph idx="2" type="body"/>
          </p:nvPr>
        </p:nvSpPr>
        <p:spPr>
          <a:xfrm>
            <a:off x="2505456" y="1243584"/>
            <a:ext cx="6400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437" name="Google Shape;437;g160422cba76_0_14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160422cba76_0_1485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(1/4 - 1/2)">
  <p:cSld name="Title + 3 columns (1/4 - 1/2)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60422cba76_0_1492"/>
          <p:cNvSpPr txBox="1"/>
          <p:nvPr>
            <p:ph type="title"/>
          </p:nvPr>
        </p:nvSpPr>
        <p:spPr>
          <a:xfrm>
            <a:off x="210312" y="201168"/>
            <a:ext cx="6419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g160422cba76_0_1492"/>
          <p:cNvSpPr txBox="1"/>
          <p:nvPr>
            <p:ph idx="1" type="body"/>
          </p:nvPr>
        </p:nvSpPr>
        <p:spPr>
          <a:xfrm>
            <a:off x="219456" y="1243584"/>
            <a:ext cx="1837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42" name="Google Shape;442;g160422cba76_0_1492"/>
          <p:cNvSpPr txBox="1"/>
          <p:nvPr>
            <p:ph idx="2" type="body"/>
          </p:nvPr>
        </p:nvSpPr>
        <p:spPr>
          <a:xfrm>
            <a:off x="2505456" y="1243584"/>
            <a:ext cx="1837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43" name="Google Shape;443;g160422cba76_0_1492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4" name="Google Shape;444;g160422cba76_0_1492"/>
          <p:cNvSpPr txBox="1"/>
          <p:nvPr>
            <p:ph idx="3" type="body"/>
          </p:nvPr>
        </p:nvSpPr>
        <p:spPr>
          <a:xfrm>
            <a:off x="4791456" y="1243584"/>
            <a:ext cx="4142100" cy="3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sz="1400"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445" name="Google Shape;445;g160422cba76_0_14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160422cba76_0_1492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4 columns (1/4)">
  <p:cSld name="Title + 4 columns (1/4)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60422cba76_0_1500"/>
          <p:cNvSpPr txBox="1"/>
          <p:nvPr>
            <p:ph type="title"/>
          </p:nvPr>
        </p:nvSpPr>
        <p:spPr>
          <a:xfrm>
            <a:off x="210312" y="201168"/>
            <a:ext cx="6419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g160422cba76_0_1500"/>
          <p:cNvSpPr txBox="1"/>
          <p:nvPr>
            <p:ph idx="1" type="body"/>
          </p:nvPr>
        </p:nvSpPr>
        <p:spPr>
          <a:xfrm>
            <a:off x="219456" y="1243584"/>
            <a:ext cx="1837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50" name="Google Shape;450;g160422cba76_0_1500"/>
          <p:cNvSpPr txBox="1"/>
          <p:nvPr>
            <p:ph idx="2" type="body"/>
          </p:nvPr>
        </p:nvSpPr>
        <p:spPr>
          <a:xfrm>
            <a:off x="2505456" y="1243584"/>
            <a:ext cx="1837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51" name="Google Shape;451;g160422cba76_0_1500"/>
          <p:cNvSpPr txBox="1"/>
          <p:nvPr>
            <p:ph idx="3" type="body"/>
          </p:nvPr>
        </p:nvSpPr>
        <p:spPr>
          <a:xfrm>
            <a:off x="4791456" y="1243584"/>
            <a:ext cx="1837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52" name="Google Shape;452;g160422cba76_0_1500"/>
          <p:cNvSpPr txBox="1"/>
          <p:nvPr>
            <p:ph idx="4" type="body"/>
          </p:nvPr>
        </p:nvSpPr>
        <p:spPr>
          <a:xfrm>
            <a:off x="7086600" y="1243584"/>
            <a:ext cx="1837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53" name="Google Shape;453;g160422cba76_0_1500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4" name="Google Shape;454;g160422cba76_0_15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g160422cba76_0_1500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4 columns (with numbers)">
  <p:cSld name="Title + 4 columns (with numbers)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60422cba76_0_1509"/>
          <p:cNvSpPr txBox="1"/>
          <p:nvPr>
            <p:ph type="title"/>
          </p:nvPr>
        </p:nvSpPr>
        <p:spPr>
          <a:xfrm>
            <a:off x="210312" y="201168"/>
            <a:ext cx="68763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g160422cba76_0_1509"/>
          <p:cNvSpPr txBox="1"/>
          <p:nvPr>
            <p:ph idx="1" type="body"/>
          </p:nvPr>
        </p:nvSpPr>
        <p:spPr>
          <a:xfrm>
            <a:off x="219456" y="1929384"/>
            <a:ext cx="18378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59" name="Google Shape;459;g160422cba76_0_1509"/>
          <p:cNvSpPr txBox="1"/>
          <p:nvPr>
            <p:ph idx="2" type="body"/>
          </p:nvPr>
        </p:nvSpPr>
        <p:spPr>
          <a:xfrm>
            <a:off x="2500884" y="1930400"/>
            <a:ext cx="18378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60" name="Google Shape;460;g160422cba76_0_1509"/>
          <p:cNvSpPr txBox="1"/>
          <p:nvPr>
            <p:ph idx="3" type="body"/>
          </p:nvPr>
        </p:nvSpPr>
        <p:spPr>
          <a:xfrm>
            <a:off x="4791456" y="1929384"/>
            <a:ext cx="18378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61" name="Google Shape;461;g160422cba76_0_1509"/>
          <p:cNvSpPr txBox="1"/>
          <p:nvPr>
            <p:ph idx="4" type="body"/>
          </p:nvPr>
        </p:nvSpPr>
        <p:spPr>
          <a:xfrm>
            <a:off x="7086600" y="1930399"/>
            <a:ext cx="18378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62" name="Google Shape;462;g160422cba76_0_1509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3" name="Google Shape;463;g160422cba76_0_1509"/>
          <p:cNvSpPr txBox="1"/>
          <p:nvPr>
            <p:ph idx="5" type="body"/>
          </p:nvPr>
        </p:nvSpPr>
        <p:spPr>
          <a:xfrm>
            <a:off x="228666" y="1289050"/>
            <a:ext cx="7632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2520"/>
              <a:buNone/>
              <a:defRPr b="1" sz="2800">
                <a:solidFill>
                  <a:schemeClr val="accent2"/>
                </a:solidFill>
              </a:defRPr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64" name="Google Shape;464;g160422cba76_0_1509"/>
          <p:cNvSpPr txBox="1"/>
          <p:nvPr>
            <p:ph idx="6" type="body"/>
          </p:nvPr>
        </p:nvSpPr>
        <p:spPr>
          <a:xfrm>
            <a:off x="2514666" y="1303009"/>
            <a:ext cx="7632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2520"/>
              <a:buNone/>
              <a:defRPr b="1" sz="2800">
                <a:solidFill>
                  <a:schemeClr val="accent2"/>
                </a:solidFill>
              </a:defRPr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65" name="Google Shape;465;g160422cba76_0_1509"/>
          <p:cNvSpPr txBox="1"/>
          <p:nvPr>
            <p:ph idx="7" type="body"/>
          </p:nvPr>
        </p:nvSpPr>
        <p:spPr>
          <a:xfrm>
            <a:off x="4800666" y="1303008"/>
            <a:ext cx="7632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2520"/>
              <a:buNone/>
              <a:defRPr b="1" sz="2800">
                <a:solidFill>
                  <a:schemeClr val="accent2"/>
                </a:solidFill>
              </a:defRPr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66" name="Google Shape;466;g160422cba76_0_1509"/>
          <p:cNvSpPr txBox="1"/>
          <p:nvPr>
            <p:ph idx="8" type="body"/>
          </p:nvPr>
        </p:nvSpPr>
        <p:spPr>
          <a:xfrm>
            <a:off x="7086600" y="1285916"/>
            <a:ext cx="7632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2520"/>
              <a:buNone/>
              <a:defRPr b="1" sz="2800">
                <a:solidFill>
                  <a:schemeClr val="accent2"/>
                </a:solidFill>
              </a:defRPr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467" name="Google Shape;467;g160422cba76_0_15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g160422cba76_0_1509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title + 3/4 image/content">
  <p:cSld name="Small title + 3/4 image/content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60422cba76_0_1522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1" name="Google Shape;471;g160422cba76_0_1522"/>
          <p:cNvSpPr txBox="1"/>
          <p:nvPr>
            <p:ph idx="1" type="body"/>
          </p:nvPr>
        </p:nvSpPr>
        <p:spPr>
          <a:xfrm>
            <a:off x="2505456" y="201168"/>
            <a:ext cx="6400800" cy="43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72" name="Google Shape;472;g160422cba76_0_1522"/>
          <p:cNvSpPr txBox="1"/>
          <p:nvPr>
            <p:ph idx="2" type="body"/>
          </p:nvPr>
        </p:nvSpPr>
        <p:spPr>
          <a:xfrm>
            <a:off x="219456" y="201168"/>
            <a:ext cx="1828800" cy="23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22860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73" name="Google Shape;473;g160422cba76_0_1522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panel title + 4 column">
  <p:cSld name="Left panel title + 4 column">
    <p:bg>
      <p:bgPr>
        <a:solidFill>
          <a:schemeClr val="lt1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0422cba76_0_1527"/>
          <p:cNvSpPr/>
          <p:nvPr/>
        </p:nvSpPr>
        <p:spPr>
          <a:xfrm>
            <a:off x="2304535" y="0"/>
            <a:ext cx="6839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6" name="Google Shape;476;g160422cba76_0_1527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7" name="Google Shape;477;g160422cba76_0_1527"/>
          <p:cNvSpPr txBox="1"/>
          <p:nvPr>
            <p:ph idx="1" type="body"/>
          </p:nvPr>
        </p:nvSpPr>
        <p:spPr>
          <a:xfrm>
            <a:off x="4791456" y="1243584"/>
            <a:ext cx="1833300" cy="31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SzPts val="990"/>
              <a:buNone/>
              <a:defRPr b="0" i="0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9719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971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971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9720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»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78" name="Google Shape;478;g160422cba76_0_1527"/>
          <p:cNvSpPr txBox="1"/>
          <p:nvPr>
            <p:ph idx="2" type="body"/>
          </p:nvPr>
        </p:nvSpPr>
        <p:spPr>
          <a:xfrm>
            <a:off x="7086600" y="1243584"/>
            <a:ext cx="18333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9719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971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971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9720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»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79" name="Google Shape;479;g160422cba76_0_1527"/>
          <p:cNvSpPr txBox="1"/>
          <p:nvPr>
            <p:ph idx="3" type="body"/>
          </p:nvPr>
        </p:nvSpPr>
        <p:spPr>
          <a:xfrm>
            <a:off x="219456" y="173736"/>
            <a:ext cx="1892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80" name="Google Shape;480;g160422cba76_0_1527"/>
          <p:cNvSpPr txBox="1"/>
          <p:nvPr>
            <p:ph idx="4" type="body"/>
          </p:nvPr>
        </p:nvSpPr>
        <p:spPr>
          <a:xfrm>
            <a:off x="219456" y="1243584"/>
            <a:ext cx="1837800" cy="13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22860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81" name="Google Shape;481;g160422cba76_0_1527"/>
          <p:cNvSpPr txBox="1"/>
          <p:nvPr>
            <p:ph idx="5" type="body"/>
          </p:nvPr>
        </p:nvSpPr>
        <p:spPr>
          <a:xfrm>
            <a:off x="2505456" y="1243584"/>
            <a:ext cx="1828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482" name="Google Shape;482;g160422cba76_0_15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160422cba76_0_1527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eft panel title + 4 column">
  <p:cSld name="1_Left panel title + 4 column">
    <p:bg>
      <p:bgPr>
        <a:solidFill>
          <a:schemeClr val="accent2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60422cba76_0_1537"/>
          <p:cNvSpPr/>
          <p:nvPr/>
        </p:nvSpPr>
        <p:spPr>
          <a:xfrm>
            <a:off x="2304535" y="0"/>
            <a:ext cx="6839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86" name="Google Shape;486;g160422cba76_0_1537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7" name="Google Shape;487;g160422cba76_0_1537"/>
          <p:cNvSpPr txBox="1"/>
          <p:nvPr>
            <p:ph idx="1" type="body"/>
          </p:nvPr>
        </p:nvSpPr>
        <p:spPr>
          <a:xfrm>
            <a:off x="4791456" y="1243584"/>
            <a:ext cx="1833300" cy="31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SzPts val="990"/>
              <a:buNone/>
              <a:defRPr b="0" i="0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9719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971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971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9720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»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88" name="Google Shape;488;g160422cba76_0_1537"/>
          <p:cNvSpPr txBox="1"/>
          <p:nvPr>
            <p:ph idx="2" type="body"/>
          </p:nvPr>
        </p:nvSpPr>
        <p:spPr>
          <a:xfrm>
            <a:off x="7086600" y="1243584"/>
            <a:ext cx="18333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9719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971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971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9720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»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89" name="Google Shape;489;g160422cba76_0_1537"/>
          <p:cNvSpPr txBox="1"/>
          <p:nvPr>
            <p:ph idx="3" type="body"/>
          </p:nvPr>
        </p:nvSpPr>
        <p:spPr>
          <a:xfrm>
            <a:off x="219456" y="173736"/>
            <a:ext cx="1892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90" name="Google Shape;490;g160422cba76_0_1537"/>
          <p:cNvSpPr txBox="1"/>
          <p:nvPr>
            <p:ph idx="4" type="body"/>
          </p:nvPr>
        </p:nvSpPr>
        <p:spPr>
          <a:xfrm>
            <a:off x="219456" y="1243584"/>
            <a:ext cx="1837800" cy="13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91" name="Google Shape;491;g160422cba76_0_1537"/>
          <p:cNvSpPr txBox="1"/>
          <p:nvPr>
            <p:ph idx="5" type="body"/>
          </p:nvPr>
        </p:nvSpPr>
        <p:spPr>
          <a:xfrm>
            <a:off x="2505456" y="1243584"/>
            <a:ext cx="1828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492" name="Google Shape;492;g160422cba76_0_15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g160422cba76_0_1537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panel title + image">
  <p:cSld name="Left panel title + image">
    <p:bg>
      <p:bgPr>
        <a:solidFill>
          <a:schemeClr val="lt1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60422cba76_0_1547"/>
          <p:cNvSpPr/>
          <p:nvPr/>
        </p:nvSpPr>
        <p:spPr>
          <a:xfrm>
            <a:off x="2304535" y="0"/>
            <a:ext cx="6839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96" name="Google Shape;496;g160422cba76_0_15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9414" y="0"/>
            <a:ext cx="1594588" cy="61264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g160422cba76_0_1547"/>
          <p:cNvSpPr/>
          <p:nvPr>
            <p:ph idx="2" type="pic"/>
          </p:nvPr>
        </p:nvSpPr>
        <p:spPr>
          <a:xfrm>
            <a:off x="2286000" y="0"/>
            <a:ext cx="6858000" cy="51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98" name="Google Shape;498;g160422cba76_0_1547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9" name="Google Shape;499;g160422cba76_0_1547"/>
          <p:cNvSpPr txBox="1"/>
          <p:nvPr>
            <p:ph idx="1" type="body"/>
          </p:nvPr>
        </p:nvSpPr>
        <p:spPr>
          <a:xfrm>
            <a:off x="219779" y="4327588"/>
            <a:ext cx="18657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900"/>
              <a:buNone/>
              <a:defRPr b="0" i="1"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00" name="Google Shape;500;g160422cba76_0_1547"/>
          <p:cNvSpPr txBox="1"/>
          <p:nvPr>
            <p:ph idx="3" type="body"/>
          </p:nvPr>
        </p:nvSpPr>
        <p:spPr>
          <a:xfrm>
            <a:off x="219456" y="173736"/>
            <a:ext cx="1892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sz="2000"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01" name="Google Shape;501;g160422cba76_0_1547"/>
          <p:cNvSpPr txBox="1"/>
          <p:nvPr>
            <p:ph idx="4" type="body"/>
          </p:nvPr>
        </p:nvSpPr>
        <p:spPr>
          <a:xfrm>
            <a:off x="219457" y="1243584"/>
            <a:ext cx="1837800" cy="13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02" name="Google Shape;502;g160422cba76_0_1547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 (split background)">
  <p:cSld name="Title + 2 column (split background)">
    <p:bg>
      <p:bgPr>
        <a:solidFill>
          <a:schemeClr val="lt2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60422cba76_0_155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5" name="Google Shape;505;g160422cba76_0_1556"/>
          <p:cNvSpPr txBox="1"/>
          <p:nvPr>
            <p:ph type="title"/>
          </p:nvPr>
        </p:nvSpPr>
        <p:spPr>
          <a:xfrm>
            <a:off x="210311" y="201168"/>
            <a:ext cx="4114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g160422cba76_0_1556"/>
          <p:cNvSpPr txBox="1"/>
          <p:nvPr>
            <p:ph idx="1" type="body"/>
          </p:nvPr>
        </p:nvSpPr>
        <p:spPr>
          <a:xfrm>
            <a:off x="4791456" y="1243584"/>
            <a:ext cx="4142100" cy="3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sz="1400"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07" name="Google Shape;507;g160422cba76_0_1556"/>
          <p:cNvSpPr txBox="1"/>
          <p:nvPr>
            <p:ph idx="2" type="body"/>
          </p:nvPr>
        </p:nvSpPr>
        <p:spPr>
          <a:xfrm>
            <a:off x="219456" y="1243584"/>
            <a:ext cx="4123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08" name="Google Shape;508;g160422cba76_0_1556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9" name="Google Shape;509;g160422cba76_0_15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g160422cba76_0_1556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 + image">
  <p:cSld name="Title + 2 column + imag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/>
          <p:nvPr>
            <p:ph type="title"/>
          </p:nvPr>
        </p:nvSpPr>
        <p:spPr>
          <a:xfrm>
            <a:off x="210312" y="201168"/>
            <a:ext cx="4142232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idx="1" type="body"/>
          </p:nvPr>
        </p:nvSpPr>
        <p:spPr>
          <a:xfrm>
            <a:off x="219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91" name="Google Shape;91;p30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30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30"/>
          <p:cNvSpPr txBox="1"/>
          <p:nvPr>
            <p:ph idx="3" type="body"/>
          </p:nvPr>
        </p:nvSpPr>
        <p:spPr>
          <a:xfrm>
            <a:off x="2505456" y="1243584"/>
            <a:ext cx="1837943" cy="32552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94" name="Google Shape;9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0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3 boxes">
  <p:cSld name="Title + 1 column + 3 boxes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60422cba76_0_1564"/>
          <p:cNvSpPr txBox="1"/>
          <p:nvPr>
            <p:ph type="title"/>
          </p:nvPr>
        </p:nvSpPr>
        <p:spPr>
          <a:xfrm>
            <a:off x="210312" y="201168"/>
            <a:ext cx="4142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g160422cba76_0_1564"/>
          <p:cNvSpPr txBox="1"/>
          <p:nvPr>
            <p:ph idx="1" type="body"/>
          </p:nvPr>
        </p:nvSpPr>
        <p:spPr>
          <a:xfrm>
            <a:off x="219456" y="1243584"/>
            <a:ext cx="4123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14" name="Google Shape;514;g160422cba76_0_1564"/>
          <p:cNvSpPr txBox="1"/>
          <p:nvPr>
            <p:ph idx="2" type="body"/>
          </p:nvPr>
        </p:nvSpPr>
        <p:spPr>
          <a:xfrm>
            <a:off x="4572000" y="0"/>
            <a:ext cx="2286000" cy="257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15" name="Google Shape;515;g160422cba76_0_1564"/>
          <p:cNvSpPr txBox="1"/>
          <p:nvPr>
            <p:ph idx="3" type="body"/>
          </p:nvPr>
        </p:nvSpPr>
        <p:spPr>
          <a:xfrm>
            <a:off x="6858000" y="0"/>
            <a:ext cx="2286000" cy="257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16" name="Google Shape;516;g160422cba76_0_1564"/>
          <p:cNvSpPr txBox="1"/>
          <p:nvPr>
            <p:ph idx="4" type="body"/>
          </p:nvPr>
        </p:nvSpPr>
        <p:spPr>
          <a:xfrm>
            <a:off x="4572000" y="2570163"/>
            <a:ext cx="4572000" cy="257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17" name="Google Shape;517;g160422cba76_0_1564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8" name="Google Shape;518;g160422cba76_0_1564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3 boxes gray">
  <p:cSld name="Title + 1 column + 3 boxes gray">
    <p:bg>
      <p:bgPr>
        <a:solidFill>
          <a:schemeClr val="lt2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60422cba76_0_1572"/>
          <p:cNvSpPr txBox="1"/>
          <p:nvPr>
            <p:ph type="title"/>
          </p:nvPr>
        </p:nvSpPr>
        <p:spPr>
          <a:xfrm>
            <a:off x="210312" y="201168"/>
            <a:ext cx="4142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g160422cba76_0_1572"/>
          <p:cNvSpPr txBox="1"/>
          <p:nvPr>
            <p:ph idx="1" type="body"/>
          </p:nvPr>
        </p:nvSpPr>
        <p:spPr>
          <a:xfrm>
            <a:off x="219456" y="1243584"/>
            <a:ext cx="4123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22" name="Google Shape;522;g160422cba76_0_1572"/>
          <p:cNvSpPr txBox="1"/>
          <p:nvPr>
            <p:ph idx="2" type="body"/>
          </p:nvPr>
        </p:nvSpPr>
        <p:spPr>
          <a:xfrm>
            <a:off x="4572000" y="0"/>
            <a:ext cx="2286000" cy="25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23" name="Google Shape;523;g160422cba76_0_1572"/>
          <p:cNvSpPr txBox="1"/>
          <p:nvPr>
            <p:ph idx="3" type="body"/>
          </p:nvPr>
        </p:nvSpPr>
        <p:spPr>
          <a:xfrm>
            <a:off x="6858000" y="0"/>
            <a:ext cx="2286000" cy="257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24" name="Google Shape;524;g160422cba76_0_1572"/>
          <p:cNvSpPr txBox="1"/>
          <p:nvPr>
            <p:ph idx="4" type="body"/>
          </p:nvPr>
        </p:nvSpPr>
        <p:spPr>
          <a:xfrm>
            <a:off x="4572000" y="2570163"/>
            <a:ext cx="4572000" cy="257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25" name="Google Shape;525;g160422cba76_0_1572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6" name="Google Shape;526;g160422cba76_0_1572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4 boxes (alt)">
  <p:cSld name="Title + 4 boxes (alt)">
    <p:bg>
      <p:bgPr>
        <a:solidFill>
          <a:schemeClr val="lt2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60422cba76_0_1580"/>
          <p:cNvSpPr txBox="1"/>
          <p:nvPr>
            <p:ph type="title"/>
          </p:nvPr>
        </p:nvSpPr>
        <p:spPr>
          <a:xfrm>
            <a:off x="0" y="-1"/>
            <a:ext cx="7086600" cy="25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192000" spcFirstLastPara="1" rIns="228600" wrap="square" tIns="137150">
            <a:noAutofit/>
          </a:bodyPr>
          <a:lstStyle>
            <a:lvl1pPr lvl="0" rtl="0" algn="l">
              <a:lnSpc>
                <a:spcPct val="11904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g160422cba76_0_1580"/>
          <p:cNvSpPr txBox="1"/>
          <p:nvPr>
            <p:ph idx="1" type="body"/>
          </p:nvPr>
        </p:nvSpPr>
        <p:spPr>
          <a:xfrm>
            <a:off x="0" y="2570163"/>
            <a:ext cx="2286000" cy="2573400"/>
          </a:xfrm>
          <a:prstGeom prst="rect">
            <a:avLst/>
          </a:prstGeom>
          <a:solidFill>
            <a:srgbClr val="D4BBFF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30" name="Google Shape;530;g160422cba76_0_1580"/>
          <p:cNvSpPr txBox="1"/>
          <p:nvPr>
            <p:ph idx="2" type="body"/>
          </p:nvPr>
        </p:nvSpPr>
        <p:spPr>
          <a:xfrm>
            <a:off x="2286001" y="2570163"/>
            <a:ext cx="2286000" cy="257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31" name="Google Shape;531;g160422cba76_0_1580"/>
          <p:cNvSpPr txBox="1"/>
          <p:nvPr>
            <p:ph idx="3" type="body"/>
          </p:nvPr>
        </p:nvSpPr>
        <p:spPr>
          <a:xfrm>
            <a:off x="4572000" y="2570162"/>
            <a:ext cx="2286000" cy="257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32" name="Google Shape;532;g160422cba76_0_1580"/>
          <p:cNvSpPr txBox="1"/>
          <p:nvPr>
            <p:ph idx="4" type="body"/>
          </p:nvPr>
        </p:nvSpPr>
        <p:spPr>
          <a:xfrm>
            <a:off x="6858000" y="2570162"/>
            <a:ext cx="2286000" cy="257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33" name="Google Shape;533;g160422cba76_0_1580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4" name="Google Shape;534;g160422cba76_0_15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g160422cba76_0_1580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4 boxes (alt) gray">
  <p:cSld name="Title + 4 boxes (alt) gray">
    <p:bg>
      <p:bgPr>
        <a:solidFill>
          <a:schemeClr val="lt2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60422cba76_0_1589"/>
          <p:cNvSpPr txBox="1"/>
          <p:nvPr>
            <p:ph type="title"/>
          </p:nvPr>
        </p:nvSpPr>
        <p:spPr>
          <a:xfrm>
            <a:off x="0" y="-1"/>
            <a:ext cx="7086600" cy="25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192000" spcFirstLastPara="1" rIns="228600" wrap="square" tIns="137150">
            <a:noAutofit/>
          </a:bodyPr>
          <a:lstStyle>
            <a:lvl1pPr lvl="0" rtl="0" algn="l">
              <a:lnSpc>
                <a:spcPct val="11904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8" name="Google Shape;538;g160422cba76_0_1589"/>
          <p:cNvSpPr txBox="1"/>
          <p:nvPr>
            <p:ph idx="1" type="body"/>
          </p:nvPr>
        </p:nvSpPr>
        <p:spPr>
          <a:xfrm>
            <a:off x="0" y="2570163"/>
            <a:ext cx="2286000" cy="257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39" name="Google Shape;539;g160422cba76_0_1589"/>
          <p:cNvSpPr txBox="1"/>
          <p:nvPr>
            <p:ph idx="2" type="body"/>
          </p:nvPr>
        </p:nvSpPr>
        <p:spPr>
          <a:xfrm>
            <a:off x="2286001" y="2570163"/>
            <a:ext cx="2286000" cy="257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40" name="Google Shape;540;g160422cba76_0_1589"/>
          <p:cNvSpPr txBox="1"/>
          <p:nvPr>
            <p:ph idx="3" type="body"/>
          </p:nvPr>
        </p:nvSpPr>
        <p:spPr>
          <a:xfrm>
            <a:off x="4572000" y="2570162"/>
            <a:ext cx="2286000" cy="2573400"/>
          </a:xfrm>
          <a:prstGeom prst="rect">
            <a:avLst/>
          </a:prstGeom>
          <a:solidFill>
            <a:srgbClr val="C1C7CD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41" name="Google Shape;541;g160422cba76_0_1589"/>
          <p:cNvSpPr txBox="1"/>
          <p:nvPr>
            <p:ph idx="4" type="body"/>
          </p:nvPr>
        </p:nvSpPr>
        <p:spPr>
          <a:xfrm>
            <a:off x="6858000" y="2570162"/>
            <a:ext cx="2286000" cy="2573400"/>
          </a:xfrm>
          <a:prstGeom prst="rect">
            <a:avLst/>
          </a:prstGeom>
          <a:solidFill>
            <a:srgbClr val="A2A9B0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42" name="Google Shape;542;g160422cba76_0_1589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3" name="Google Shape;543;g160422cba76_0_15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g160422cba76_0_1589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boxes">
  <p:cSld name="3 boxes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60422cba76_0_1598"/>
          <p:cNvSpPr txBox="1"/>
          <p:nvPr>
            <p:ph idx="1" type="body"/>
          </p:nvPr>
        </p:nvSpPr>
        <p:spPr>
          <a:xfrm>
            <a:off x="0" y="0"/>
            <a:ext cx="3045000" cy="51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47" name="Google Shape;547;g160422cba76_0_1598"/>
          <p:cNvSpPr txBox="1"/>
          <p:nvPr>
            <p:ph idx="2" type="body"/>
          </p:nvPr>
        </p:nvSpPr>
        <p:spPr>
          <a:xfrm>
            <a:off x="3044951" y="0"/>
            <a:ext cx="3045000" cy="51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48" name="Google Shape;548;g160422cba76_0_1598"/>
          <p:cNvSpPr txBox="1"/>
          <p:nvPr>
            <p:ph idx="3" type="body"/>
          </p:nvPr>
        </p:nvSpPr>
        <p:spPr>
          <a:xfrm>
            <a:off x="6090348" y="0"/>
            <a:ext cx="3045000" cy="51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49" name="Google Shape;549;g160422cba76_0_1598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0" name="Google Shape;550;g160422cba76_0_1598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boxes gray">
  <p:cSld name="3 boxes gray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60422cba76_0_1604"/>
          <p:cNvSpPr txBox="1"/>
          <p:nvPr>
            <p:ph idx="1" type="body"/>
          </p:nvPr>
        </p:nvSpPr>
        <p:spPr>
          <a:xfrm>
            <a:off x="0" y="0"/>
            <a:ext cx="30450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53" name="Google Shape;553;g160422cba76_0_1604"/>
          <p:cNvSpPr txBox="1"/>
          <p:nvPr>
            <p:ph idx="2" type="body"/>
          </p:nvPr>
        </p:nvSpPr>
        <p:spPr>
          <a:xfrm>
            <a:off x="3044951" y="0"/>
            <a:ext cx="3045000" cy="51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54" name="Google Shape;554;g160422cba76_0_1604"/>
          <p:cNvSpPr txBox="1"/>
          <p:nvPr>
            <p:ph idx="3" type="body"/>
          </p:nvPr>
        </p:nvSpPr>
        <p:spPr>
          <a:xfrm>
            <a:off x="6090348" y="0"/>
            <a:ext cx="3045000" cy="51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55" name="Google Shape;555;g160422cba76_0_1604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6" name="Google Shape;556;g160422cba76_0_16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g160422cba76_0_1604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boxes">
  <p:cSld name="4 boxes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60422cba76_0_1611"/>
          <p:cNvSpPr txBox="1"/>
          <p:nvPr>
            <p:ph idx="1" type="body"/>
          </p:nvPr>
        </p:nvSpPr>
        <p:spPr>
          <a:xfrm>
            <a:off x="0" y="0"/>
            <a:ext cx="2286000" cy="51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60" name="Google Shape;560;g160422cba76_0_1611"/>
          <p:cNvSpPr txBox="1"/>
          <p:nvPr>
            <p:ph idx="2" type="body"/>
          </p:nvPr>
        </p:nvSpPr>
        <p:spPr>
          <a:xfrm>
            <a:off x="2286000" y="0"/>
            <a:ext cx="2286000" cy="51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61" name="Google Shape;561;g160422cba76_0_1611"/>
          <p:cNvSpPr txBox="1"/>
          <p:nvPr>
            <p:ph idx="3" type="body"/>
          </p:nvPr>
        </p:nvSpPr>
        <p:spPr>
          <a:xfrm>
            <a:off x="4572000" y="0"/>
            <a:ext cx="2286000" cy="51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62" name="Google Shape;562;g160422cba76_0_1611"/>
          <p:cNvSpPr txBox="1"/>
          <p:nvPr>
            <p:ph idx="4" type="body"/>
          </p:nvPr>
        </p:nvSpPr>
        <p:spPr>
          <a:xfrm>
            <a:off x="6858000" y="0"/>
            <a:ext cx="2286000" cy="51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299719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>
                <a:solidFill>
                  <a:schemeClr val="lt2"/>
                </a:solidFill>
              </a:defRPr>
            </a:lvl2pPr>
            <a:lvl3pPr indent="-29971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>
                <a:solidFill>
                  <a:schemeClr val="lt2"/>
                </a:solidFill>
              </a:defRPr>
            </a:lvl3pPr>
            <a:lvl4pPr indent="-29971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>
                <a:solidFill>
                  <a:schemeClr val="lt2"/>
                </a:solidFill>
              </a:defRPr>
            </a:lvl4pPr>
            <a:lvl5pPr indent="-299720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»"/>
              <a:defRPr>
                <a:solidFill>
                  <a:schemeClr val="lt2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63" name="Google Shape;563;g160422cba76_0_1611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4" name="Google Shape;564;g160422cba76_0_1611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boxes gray">
  <p:cSld name="4 boxes gray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60422cba76_0_1618"/>
          <p:cNvSpPr txBox="1"/>
          <p:nvPr>
            <p:ph idx="1" type="body"/>
          </p:nvPr>
        </p:nvSpPr>
        <p:spPr>
          <a:xfrm>
            <a:off x="0" y="0"/>
            <a:ext cx="2286000" cy="51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67" name="Google Shape;567;g160422cba76_0_1618"/>
          <p:cNvSpPr txBox="1"/>
          <p:nvPr>
            <p:ph idx="2" type="body"/>
          </p:nvPr>
        </p:nvSpPr>
        <p:spPr>
          <a:xfrm>
            <a:off x="2286000" y="0"/>
            <a:ext cx="2286000" cy="51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68" name="Google Shape;568;g160422cba76_0_1618"/>
          <p:cNvSpPr txBox="1"/>
          <p:nvPr>
            <p:ph idx="3" type="body"/>
          </p:nvPr>
        </p:nvSpPr>
        <p:spPr>
          <a:xfrm>
            <a:off x="4572000" y="0"/>
            <a:ext cx="2286000" cy="51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69" name="Google Shape;569;g160422cba76_0_1618"/>
          <p:cNvSpPr txBox="1"/>
          <p:nvPr>
            <p:ph idx="4" type="body"/>
          </p:nvPr>
        </p:nvSpPr>
        <p:spPr>
          <a:xfrm>
            <a:off x="6858000" y="0"/>
            <a:ext cx="2286000" cy="5148000"/>
          </a:xfrm>
          <a:prstGeom prst="rect">
            <a:avLst/>
          </a:prstGeom>
          <a:solidFill>
            <a:srgbClr val="C1C7CD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70" name="Google Shape;570;g160422cba76_0_1618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1" name="Google Shape;571;g160422cba76_0_16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g160422cba76_0_1618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ank you">
  <p:cSld name="1_Thank you">
    <p:bg>
      <p:bgPr>
        <a:solidFill>
          <a:schemeClr val="lt2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60422cba76_0_1626"/>
          <p:cNvSpPr txBox="1"/>
          <p:nvPr>
            <p:ph type="title"/>
          </p:nvPr>
        </p:nvSpPr>
        <p:spPr>
          <a:xfrm>
            <a:off x="210312" y="201168"/>
            <a:ext cx="4133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g160422cba76_0_1626"/>
          <p:cNvSpPr txBox="1"/>
          <p:nvPr>
            <p:ph idx="1" type="body"/>
          </p:nvPr>
        </p:nvSpPr>
        <p:spPr>
          <a:xfrm>
            <a:off x="219456" y="1261873"/>
            <a:ext cx="4123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000"/>
            </a:lvl1pPr>
            <a:lvl2pPr indent="-228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/>
            </a:lvl2pPr>
            <a:lvl3pPr indent="-228600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3pPr>
            <a:lvl4pPr indent="-228600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4pPr>
            <a:lvl5pPr indent="-228600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76" name="Google Shape;576;g160422cba76_0_1626"/>
          <p:cNvSpPr txBox="1"/>
          <p:nvPr>
            <p:ph idx="2" type="body"/>
          </p:nvPr>
        </p:nvSpPr>
        <p:spPr>
          <a:xfrm>
            <a:off x="223658" y="3205697"/>
            <a:ext cx="6405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00"/>
            </a:lvl1pPr>
            <a:lvl2pPr indent="-259080" lvl="1" marL="9144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480"/>
              <a:buChar char="–"/>
              <a:defRPr sz="600"/>
            </a:lvl2pPr>
            <a:lvl3pPr indent="-259080" lvl="2" marL="1371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480"/>
              <a:buChar char="•"/>
              <a:defRPr sz="600"/>
            </a:lvl3pPr>
            <a:lvl4pPr indent="-259080" lvl="3" marL="18288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480"/>
              <a:buChar char="–"/>
              <a:defRPr sz="600"/>
            </a:lvl4pPr>
            <a:lvl5pPr indent="-259079" lvl="4" marL="22860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480"/>
              <a:buChar char="»"/>
              <a:defRPr sz="6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77" name="Google Shape;577;g160422cba76_0_1626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8" name="Google Shape;578;g160422cba76_0_1626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BM sign off">
  <p:cSld name="1_IBM sign off">
    <p:bg>
      <p:bgPr>
        <a:solidFill>
          <a:schemeClr val="lt1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60422cba76_0_1632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Qiskit logo" id="581" name="Google Shape;581;g160422cba76_0_16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6004" y="1707750"/>
            <a:ext cx="1729996" cy="1729996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g160422cba76_0_1632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(1 line)">
  <p:cSld name="Cover (1 line)">
    <p:bg>
      <p:bgPr>
        <a:solidFill>
          <a:srgbClr val="171717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BM Plex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type="title"/>
          </p:nvPr>
        </p:nvSpPr>
        <p:spPr>
          <a:xfrm>
            <a:off x="210312" y="201170"/>
            <a:ext cx="4142232" cy="363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idx="1" type="body"/>
          </p:nvPr>
        </p:nvSpPr>
        <p:spPr>
          <a:xfrm>
            <a:off x="216662" y="990317"/>
            <a:ext cx="4118013" cy="251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00" name="Google Shape;100;p31"/>
          <p:cNvSpPr txBox="1"/>
          <p:nvPr>
            <p:ph idx="2" type="body"/>
          </p:nvPr>
        </p:nvSpPr>
        <p:spPr>
          <a:xfrm>
            <a:off x="216661" y="1256728"/>
            <a:ext cx="4118013" cy="25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cxnSp>
        <p:nvCxnSpPr>
          <p:cNvPr id="101" name="Google Shape;101;p31"/>
          <p:cNvCxnSpPr/>
          <p:nvPr/>
        </p:nvCxnSpPr>
        <p:spPr>
          <a:xfrm>
            <a:off x="235892" y="771088"/>
            <a:ext cx="548574" cy="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2" name="Google Shape;10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3" y="4659672"/>
            <a:ext cx="1126000" cy="350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BM sign off">
  <p:cSld name="IBM sign off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60422cba76_0_1636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BM 8-bar logo" id="585" name="Google Shape;585;g160422cba76_0_16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23196" y="2312885"/>
            <a:ext cx="1297608" cy="517732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g160422cba76_0_1636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no footer)">
  <p:cSld name="Blank (no footer)">
    <p:bg>
      <p:bgPr>
        <a:solidFill>
          <a:schemeClr val="l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(no footer)">
  <p:cSld name="Title / divider (no footer)"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3"/>
          <p:cNvSpPr txBox="1"/>
          <p:nvPr>
            <p:ph type="title"/>
          </p:nvPr>
        </p:nvSpPr>
        <p:spPr>
          <a:xfrm>
            <a:off x="210312" y="201167"/>
            <a:ext cx="4142232" cy="145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6" name="Google Shape;106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2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64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66.xml"/><Relationship Id="rId3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46.xml"/><Relationship Id="rId3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47.xml"/><Relationship Id="rId34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4"/>
          <p:cNvSpPr txBox="1"/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" type="body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161616"/>
              </a:buClr>
              <a:buSzPts val="126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9719" lvl="1" marL="914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TR"/>
              <a:buChar char="–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9719" lvl="2" marL="1371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9719" lvl="3" marL="1828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9720" lvl="4" marL="22860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09181" lvl="5" marL="2743200" marR="0" rtl="0" algn="l"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b="0" i="0" sz="12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181" lvl="6" marL="3200400" marR="0" rtl="0" algn="l"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b="0" i="0" sz="12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181" lvl="7" marL="3657600" marR="0" rtl="0" algn="l"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b="0" i="0" sz="12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181" lvl="8" marL="4114800" marR="0" rtl="0" algn="l"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b="0" i="0" sz="12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BM Plex Sans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Outside edge tick marks for alignment" id="12" name="Google Shape;12;p24"/>
          <p:cNvGrpSpPr/>
          <p:nvPr/>
        </p:nvGrpSpPr>
        <p:grpSpPr>
          <a:xfrm>
            <a:off x="-110110" y="-110490"/>
            <a:ext cx="9364220" cy="5364480"/>
            <a:chOff x="-109730" y="-110490"/>
            <a:chExt cx="9364220" cy="5364480"/>
          </a:xfrm>
        </p:grpSpPr>
        <p:grpSp>
          <p:nvGrpSpPr>
            <p:cNvPr id="13" name="Google Shape;13;p24"/>
            <p:cNvGrpSpPr/>
            <p:nvPr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14" name="Google Shape;14;p24"/>
              <p:cNvCxnSpPr/>
              <p:nvPr/>
            </p:nvCxnSpPr>
            <p:spPr>
              <a:xfrm rot="-5400000">
                <a:off x="1524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" name="Google Shape;15;p24"/>
              <p:cNvCxnSpPr/>
              <p:nvPr/>
            </p:nvCxnSpPr>
            <p:spPr>
              <a:xfrm rot="-5400000">
                <a:off x="19812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" name="Google Shape;16;p24"/>
              <p:cNvCxnSpPr/>
              <p:nvPr/>
            </p:nvCxnSpPr>
            <p:spPr>
              <a:xfrm rot="-5400000">
                <a:off x="22098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" name="Google Shape;17;p24"/>
              <p:cNvCxnSpPr/>
              <p:nvPr/>
            </p:nvCxnSpPr>
            <p:spPr>
              <a:xfrm rot="-5400000">
                <a:off x="24384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" name="Google Shape;18;p24"/>
              <p:cNvCxnSpPr/>
              <p:nvPr/>
            </p:nvCxnSpPr>
            <p:spPr>
              <a:xfrm rot="-5400000">
                <a:off x="42672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" name="Google Shape;19;p24"/>
              <p:cNvCxnSpPr/>
              <p:nvPr/>
            </p:nvCxnSpPr>
            <p:spPr>
              <a:xfrm rot="-5400000">
                <a:off x="44958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" name="Google Shape;20;p24"/>
              <p:cNvCxnSpPr/>
              <p:nvPr/>
            </p:nvCxnSpPr>
            <p:spPr>
              <a:xfrm rot="-5400000">
                <a:off x="47244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" name="Google Shape;21;p24"/>
              <p:cNvCxnSpPr/>
              <p:nvPr/>
            </p:nvCxnSpPr>
            <p:spPr>
              <a:xfrm rot="-5400000">
                <a:off x="65532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" name="Google Shape;22;p24"/>
              <p:cNvCxnSpPr/>
              <p:nvPr/>
            </p:nvCxnSpPr>
            <p:spPr>
              <a:xfrm rot="-5400000">
                <a:off x="67818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" name="Google Shape;23;p24"/>
              <p:cNvCxnSpPr/>
              <p:nvPr/>
            </p:nvCxnSpPr>
            <p:spPr>
              <a:xfrm rot="-5400000">
                <a:off x="70104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" name="Google Shape;24;p24"/>
              <p:cNvCxnSpPr/>
              <p:nvPr/>
            </p:nvCxnSpPr>
            <p:spPr>
              <a:xfrm rot="-5400000">
                <a:off x="8839132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5" name="Google Shape;25;p24"/>
            <p:cNvGrpSpPr/>
            <p:nvPr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26" name="Google Shape;26;p24"/>
              <p:cNvCxnSpPr/>
              <p:nvPr/>
            </p:nvCxnSpPr>
            <p:spPr>
              <a:xfrm rot="-5400000">
                <a:off x="1524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" name="Google Shape;27;p24"/>
              <p:cNvCxnSpPr/>
              <p:nvPr/>
            </p:nvCxnSpPr>
            <p:spPr>
              <a:xfrm rot="-5400000">
                <a:off x="19812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" name="Google Shape;28;p24"/>
              <p:cNvCxnSpPr/>
              <p:nvPr/>
            </p:nvCxnSpPr>
            <p:spPr>
              <a:xfrm rot="-5400000">
                <a:off x="22098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24"/>
              <p:cNvCxnSpPr/>
              <p:nvPr/>
            </p:nvCxnSpPr>
            <p:spPr>
              <a:xfrm rot="-5400000">
                <a:off x="24384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24"/>
              <p:cNvCxnSpPr/>
              <p:nvPr/>
            </p:nvCxnSpPr>
            <p:spPr>
              <a:xfrm rot="-5400000">
                <a:off x="42672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24"/>
              <p:cNvCxnSpPr/>
              <p:nvPr/>
            </p:nvCxnSpPr>
            <p:spPr>
              <a:xfrm rot="-5400000">
                <a:off x="44958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24"/>
              <p:cNvCxnSpPr/>
              <p:nvPr/>
            </p:nvCxnSpPr>
            <p:spPr>
              <a:xfrm rot="-5400000">
                <a:off x="47244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" name="Google Shape;33;p24"/>
              <p:cNvCxnSpPr/>
              <p:nvPr/>
            </p:nvCxnSpPr>
            <p:spPr>
              <a:xfrm rot="-5400000">
                <a:off x="65532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" name="Google Shape;34;p24"/>
              <p:cNvCxnSpPr/>
              <p:nvPr/>
            </p:nvCxnSpPr>
            <p:spPr>
              <a:xfrm rot="-5400000">
                <a:off x="67818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" name="Google Shape;35;p24"/>
              <p:cNvCxnSpPr/>
              <p:nvPr/>
            </p:nvCxnSpPr>
            <p:spPr>
              <a:xfrm rot="-5400000">
                <a:off x="70104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" name="Google Shape;36;p24"/>
              <p:cNvCxnSpPr/>
              <p:nvPr/>
            </p:nvCxnSpPr>
            <p:spPr>
              <a:xfrm rot="-5400000">
                <a:off x="8839132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7" name="Google Shape;37;p24"/>
            <p:cNvGrpSpPr/>
            <p:nvPr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38" name="Google Shape;38;p24"/>
              <p:cNvCxnSpPr/>
              <p:nvPr/>
            </p:nvCxnSpPr>
            <p:spPr>
              <a:xfrm rot="10800000">
                <a:off x="-109730" y="653796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" name="Google Shape;39;p24"/>
              <p:cNvCxnSpPr/>
              <p:nvPr/>
            </p:nvCxnSpPr>
            <p:spPr>
              <a:xfrm rot="10800000">
                <a:off x="-109730" y="128930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24"/>
              <p:cNvCxnSpPr/>
              <p:nvPr/>
            </p:nvCxnSpPr>
            <p:spPr>
              <a:xfrm rot="10800000">
                <a:off x="-109730" y="192938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24"/>
              <p:cNvCxnSpPr/>
              <p:nvPr/>
            </p:nvCxnSpPr>
            <p:spPr>
              <a:xfrm rot="10800000">
                <a:off x="-109730" y="2570990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24"/>
              <p:cNvCxnSpPr/>
              <p:nvPr/>
            </p:nvCxnSpPr>
            <p:spPr>
              <a:xfrm rot="10800000">
                <a:off x="-109730" y="320954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24"/>
              <p:cNvCxnSpPr/>
              <p:nvPr/>
            </p:nvCxnSpPr>
            <p:spPr>
              <a:xfrm rot="10800000">
                <a:off x="-109730" y="384962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" name="Google Shape;44;p24"/>
              <p:cNvCxnSpPr/>
              <p:nvPr/>
            </p:nvCxnSpPr>
            <p:spPr>
              <a:xfrm rot="10800000">
                <a:off x="-109730" y="4494276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" name="Google Shape;45;p24"/>
              <p:cNvCxnSpPr/>
              <p:nvPr/>
            </p:nvCxnSpPr>
            <p:spPr>
              <a:xfrm rot="10800000">
                <a:off x="-109730" y="23774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24"/>
              <p:cNvCxnSpPr/>
              <p:nvPr/>
            </p:nvCxnSpPr>
            <p:spPr>
              <a:xfrm rot="10800000">
                <a:off x="-109730" y="4902200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7" name="Google Shape;47;p24"/>
            <p:cNvGrpSpPr/>
            <p:nvPr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48" name="Google Shape;48;p24"/>
              <p:cNvCxnSpPr/>
              <p:nvPr/>
            </p:nvCxnSpPr>
            <p:spPr>
              <a:xfrm rot="10800000">
                <a:off x="-109730" y="647446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24"/>
              <p:cNvCxnSpPr/>
              <p:nvPr/>
            </p:nvCxnSpPr>
            <p:spPr>
              <a:xfrm rot="10800000">
                <a:off x="-109730" y="128295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" name="Google Shape;50;p24"/>
              <p:cNvCxnSpPr/>
              <p:nvPr/>
            </p:nvCxnSpPr>
            <p:spPr>
              <a:xfrm rot="10800000">
                <a:off x="-109730" y="192303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" name="Google Shape;51;p24"/>
              <p:cNvCxnSpPr/>
              <p:nvPr/>
            </p:nvCxnSpPr>
            <p:spPr>
              <a:xfrm rot="10800000">
                <a:off x="-109730" y="256311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24"/>
              <p:cNvCxnSpPr/>
              <p:nvPr/>
            </p:nvCxnSpPr>
            <p:spPr>
              <a:xfrm rot="10800000">
                <a:off x="-109730" y="320319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24"/>
              <p:cNvCxnSpPr/>
              <p:nvPr/>
            </p:nvCxnSpPr>
            <p:spPr>
              <a:xfrm rot="10800000">
                <a:off x="-109730" y="384327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24"/>
              <p:cNvCxnSpPr/>
              <p:nvPr/>
            </p:nvCxnSpPr>
            <p:spPr>
              <a:xfrm rot="10800000">
                <a:off x="-109730" y="4487926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" name="Google Shape;55;p24"/>
              <p:cNvCxnSpPr/>
              <p:nvPr/>
            </p:nvCxnSpPr>
            <p:spPr>
              <a:xfrm rot="10800000">
                <a:off x="-109730" y="23139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" name="Google Shape;56;p24"/>
              <p:cNvCxnSpPr/>
              <p:nvPr/>
            </p:nvCxnSpPr>
            <p:spPr>
              <a:xfrm rot="10800000">
                <a:off x="-109730" y="489483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6" orient="horz" pos="812">
          <p15:clr>
            <a:srgbClr val="F26B43"/>
          </p15:clr>
        </p15:guide>
        <p15:guide id="17" orient="horz" pos="1620">
          <p15:clr>
            <a:srgbClr val="F26B43"/>
          </p15:clr>
        </p15:guide>
        <p15:guide id="18" orient="horz" pos="1216">
          <p15:clr>
            <a:srgbClr val="F26B43"/>
          </p15:clr>
        </p15:guide>
        <p15:guide id="19" orient="horz" pos="2022">
          <p15:clr>
            <a:srgbClr val="F26B43"/>
          </p15:clr>
        </p15:guide>
        <p15:guide id="20" orient="horz" pos="242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0422cba76_0_1350"/>
          <p:cNvSpPr txBox="1"/>
          <p:nvPr>
            <p:ph type="title"/>
          </p:nvPr>
        </p:nvSpPr>
        <p:spPr>
          <a:xfrm>
            <a:off x="210312" y="201168"/>
            <a:ext cx="41421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99" name="Google Shape;299;g160422cba76_0_1350"/>
          <p:cNvSpPr txBox="1"/>
          <p:nvPr>
            <p:ph idx="1" type="body"/>
          </p:nvPr>
        </p:nvSpPr>
        <p:spPr>
          <a:xfrm>
            <a:off x="4791456" y="201168"/>
            <a:ext cx="41238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161616"/>
              </a:buClr>
              <a:buSzPts val="126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9719" lvl="1" marL="914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TR"/>
              <a:buChar char="–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9719" lvl="2" marL="1371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9719" lvl="3" marL="1828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9720" lvl="4" marL="22860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09181" lvl="5" marL="2743200" marR="0" rtl="0" algn="l"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b="0" i="0" sz="12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181" lvl="6" marL="3200400" marR="0" rtl="0" algn="l"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b="0" i="0" sz="12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181" lvl="7" marL="3657600" marR="0" rtl="0" algn="l"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b="0" i="0" sz="12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181" lvl="8" marL="4114800" marR="0" rtl="0" algn="l"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b="0" i="0" sz="12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0" name="Google Shape;300;g160422cba76_0_1350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BM Plex Sans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301" name="Google Shape;301;g160422cba76_0_1350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Outside edge tick marks for alignment" id="302" name="Google Shape;302;g160422cba76_0_1350"/>
          <p:cNvGrpSpPr/>
          <p:nvPr/>
        </p:nvGrpSpPr>
        <p:grpSpPr>
          <a:xfrm>
            <a:off x="-110170" y="-110490"/>
            <a:ext cx="9364280" cy="5364480"/>
            <a:chOff x="-109790" y="-110490"/>
            <a:chExt cx="9364280" cy="5364480"/>
          </a:xfrm>
        </p:grpSpPr>
        <p:grpSp>
          <p:nvGrpSpPr>
            <p:cNvPr id="303" name="Google Shape;303;g160422cba76_0_1350"/>
            <p:cNvGrpSpPr/>
            <p:nvPr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304" name="Google Shape;304;g160422cba76_0_1350"/>
              <p:cNvCxnSpPr/>
              <p:nvPr/>
            </p:nvCxnSpPr>
            <p:spPr>
              <a:xfrm rot="-5400000">
                <a:off x="1524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5" name="Google Shape;305;g160422cba76_0_1350"/>
              <p:cNvCxnSpPr/>
              <p:nvPr/>
            </p:nvCxnSpPr>
            <p:spPr>
              <a:xfrm rot="-5400000">
                <a:off x="19812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6" name="Google Shape;306;g160422cba76_0_1350"/>
              <p:cNvCxnSpPr/>
              <p:nvPr/>
            </p:nvCxnSpPr>
            <p:spPr>
              <a:xfrm rot="-5400000">
                <a:off x="22098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g160422cba76_0_1350"/>
              <p:cNvCxnSpPr/>
              <p:nvPr/>
            </p:nvCxnSpPr>
            <p:spPr>
              <a:xfrm rot="-5400000">
                <a:off x="24384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g160422cba76_0_1350"/>
              <p:cNvCxnSpPr/>
              <p:nvPr/>
            </p:nvCxnSpPr>
            <p:spPr>
              <a:xfrm rot="-5400000">
                <a:off x="42672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g160422cba76_0_1350"/>
              <p:cNvCxnSpPr/>
              <p:nvPr/>
            </p:nvCxnSpPr>
            <p:spPr>
              <a:xfrm rot="-5400000">
                <a:off x="44958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g160422cba76_0_1350"/>
              <p:cNvCxnSpPr/>
              <p:nvPr/>
            </p:nvCxnSpPr>
            <p:spPr>
              <a:xfrm rot="-5400000">
                <a:off x="47244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1" name="Google Shape;311;g160422cba76_0_1350"/>
              <p:cNvCxnSpPr/>
              <p:nvPr/>
            </p:nvCxnSpPr>
            <p:spPr>
              <a:xfrm rot="-5400000">
                <a:off x="65532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2" name="Google Shape;312;g160422cba76_0_1350"/>
              <p:cNvCxnSpPr/>
              <p:nvPr/>
            </p:nvCxnSpPr>
            <p:spPr>
              <a:xfrm rot="-5400000">
                <a:off x="67818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3" name="Google Shape;313;g160422cba76_0_1350"/>
              <p:cNvCxnSpPr/>
              <p:nvPr/>
            </p:nvCxnSpPr>
            <p:spPr>
              <a:xfrm rot="-5400000">
                <a:off x="70104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4" name="Google Shape;314;g160422cba76_0_1350"/>
              <p:cNvCxnSpPr/>
              <p:nvPr/>
            </p:nvCxnSpPr>
            <p:spPr>
              <a:xfrm rot="-5400000">
                <a:off x="8839132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15" name="Google Shape;315;g160422cba76_0_1350"/>
            <p:cNvGrpSpPr/>
            <p:nvPr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316" name="Google Shape;316;g160422cba76_0_1350"/>
              <p:cNvCxnSpPr/>
              <p:nvPr/>
            </p:nvCxnSpPr>
            <p:spPr>
              <a:xfrm rot="-5400000">
                <a:off x="1524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7" name="Google Shape;317;g160422cba76_0_1350"/>
              <p:cNvCxnSpPr/>
              <p:nvPr/>
            </p:nvCxnSpPr>
            <p:spPr>
              <a:xfrm rot="-5400000">
                <a:off x="19812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g160422cba76_0_1350"/>
              <p:cNvCxnSpPr/>
              <p:nvPr/>
            </p:nvCxnSpPr>
            <p:spPr>
              <a:xfrm rot="-5400000">
                <a:off x="22098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g160422cba76_0_1350"/>
              <p:cNvCxnSpPr/>
              <p:nvPr/>
            </p:nvCxnSpPr>
            <p:spPr>
              <a:xfrm rot="-5400000">
                <a:off x="24384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g160422cba76_0_1350"/>
              <p:cNvCxnSpPr/>
              <p:nvPr/>
            </p:nvCxnSpPr>
            <p:spPr>
              <a:xfrm rot="-5400000">
                <a:off x="42672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g160422cba76_0_1350"/>
              <p:cNvCxnSpPr/>
              <p:nvPr/>
            </p:nvCxnSpPr>
            <p:spPr>
              <a:xfrm rot="-5400000">
                <a:off x="44958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2" name="Google Shape;322;g160422cba76_0_1350"/>
              <p:cNvCxnSpPr/>
              <p:nvPr/>
            </p:nvCxnSpPr>
            <p:spPr>
              <a:xfrm rot="-5400000">
                <a:off x="47244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3" name="Google Shape;323;g160422cba76_0_1350"/>
              <p:cNvCxnSpPr/>
              <p:nvPr/>
            </p:nvCxnSpPr>
            <p:spPr>
              <a:xfrm rot="-5400000">
                <a:off x="65532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4" name="Google Shape;324;g160422cba76_0_1350"/>
              <p:cNvCxnSpPr/>
              <p:nvPr/>
            </p:nvCxnSpPr>
            <p:spPr>
              <a:xfrm rot="-5400000">
                <a:off x="67818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5" name="Google Shape;325;g160422cba76_0_1350"/>
              <p:cNvCxnSpPr/>
              <p:nvPr/>
            </p:nvCxnSpPr>
            <p:spPr>
              <a:xfrm rot="-5400000">
                <a:off x="70104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6" name="Google Shape;326;g160422cba76_0_1350"/>
              <p:cNvCxnSpPr/>
              <p:nvPr/>
            </p:nvCxnSpPr>
            <p:spPr>
              <a:xfrm rot="-5400000">
                <a:off x="8839132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27" name="Google Shape;327;g160422cba76_0_1350"/>
            <p:cNvGrpSpPr/>
            <p:nvPr/>
          </p:nvGrpSpPr>
          <p:grpSpPr>
            <a:xfrm>
              <a:off x="-109790" y="237744"/>
              <a:ext cx="91500" cy="4664456"/>
              <a:chOff x="-109790" y="237744"/>
              <a:chExt cx="91500" cy="4664456"/>
            </a:xfrm>
          </p:grpSpPr>
          <p:cxnSp>
            <p:nvCxnSpPr>
              <p:cNvPr id="328" name="Google Shape;328;g160422cba76_0_1350"/>
              <p:cNvCxnSpPr/>
              <p:nvPr/>
            </p:nvCxnSpPr>
            <p:spPr>
              <a:xfrm rot="10800000">
                <a:off x="-109790" y="653796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9" name="Google Shape;329;g160422cba76_0_1350"/>
              <p:cNvCxnSpPr/>
              <p:nvPr/>
            </p:nvCxnSpPr>
            <p:spPr>
              <a:xfrm rot="10800000">
                <a:off x="-109790" y="128930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0" name="Google Shape;330;g160422cba76_0_1350"/>
              <p:cNvCxnSpPr/>
              <p:nvPr/>
            </p:nvCxnSpPr>
            <p:spPr>
              <a:xfrm rot="10800000">
                <a:off x="-109790" y="192938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g160422cba76_0_1350"/>
              <p:cNvCxnSpPr/>
              <p:nvPr/>
            </p:nvCxnSpPr>
            <p:spPr>
              <a:xfrm rot="10800000">
                <a:off x="-109790" y="2570990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g160422cba76_0_1350"/>
              <p:cNvCxnSpPr/>
              <p:nvPr/>
            </p:nvCxnSpPr>
            <p:spPr>
              <a:xfrm rot="10800000">
                <a:off x="-109790" y="320954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3" name="Google Shape;333;g160422cba76_0_1350"/>
              <p:cNvCxnSpPr/>
              <p:nvPr/>
            </p:nvCxnSpPr>
            <p:spPr>
              <a:xfrm rot="10800000">
                <a:off x="-109790" y="384962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4" name="Google Shape;334;g160422cba76_0_1350"/>
              <p:cNvCxnSpPr/>
              <p:nvPr/>
            </p:nvCxnSpPr>
            <p:spPr>
              <a:xfrm rot="10800000">
                <a:off x="-109790" y="4494276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5" name="Google Shape;335;g160422cba76_0_1350"/>
              <p:cNvCxnSpPr/>
              <p:nvPr/>
            </p:nvCxnSpPr>
            <p:spPr>
              <a:xfrm rot="10800000">
                <a:off x="-109790" y="23774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6" name="Google Shape;336;g160422cba76_0_1350"/>
              <p:cNvCxnSpPr/>
              <p:nvPr/>
            </p:nvCxnSpPr>
            <p:spPr>
              <a:xfrm rot="10800000">
                <a:off x="-109790" y="4902200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37" name="Google Shape;337;g160422cba76_0_1350"/>
            <p:cNvGrpSpPr/>
            <p:nvPr/>
          </p:nvGrpSpPr>
          <p:grpSpPr>
            <a:xfrm>
              <a:off x="9162990" y="237744"/>
              <a:ext cx="91500" cy="4663440"/>
              <a:chOff x="-109790" y="231394"/>
              <a:chExt cx="91500" cy="4663440"/>
            </a:xfrm>
          </p:grpSpPr>
          <p:cxnSp>
            <p:nvCxnSpPr>
              <p:cNvPr id="338" name="Google Shape;338;g160422cba76_0_1350"/>
              <p:cNvCxnSpPr/>
              <p:nvPr/>
            </p:nvCxnSpPr>
            <p:spPr>
              <a:xfrm rot="10800000">
                <a:off x="-109790" y="647446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g160422cba76_0_1350"/>
              <p:cNvCxnSpPr/>
              <p:nvPr/>
            </p:nvCxnSpPr>
            <p:spPr>
              <a:xfrm rot="10800000">
                <a:off x="-109790" y="128295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g160422cba76_0_1350"/>
              <p:cNvCxnSpPr/>
              <p:nvPr/>
            </p:nvCxnSpPr>
            <p:spPr>
              <a:xfrm rot="10800000">
                <a:off x="-109790" y="192303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g160422cba76_0_1350"/>
              <p:cNvCxnSpPr/>
              <p:nvPr/>
            </p:nvCxnSpPr>
            <p:spPr>
              <a:xfrm rot="10800000">
                <a:off x="-109790" y="256311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g160422cba76_0_1350"/>
              <p:cNvCxnSpPr/>
              <p:nvPr/>
            </p:nvCxnSpPr>
            <p:spPr>
              <a:xfrm rot="10800000">
                <a:off x="-109790" y="320319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3" name="Google Shape;343;g160422cba76_0_1350"/>
              <p:cNvCxnSpPr/>
              <p:nvPr/>
            </p:nvCxnSpPr>
            <p:spPr>
              <a:xfrm rot="10800000">
                <a:off x="-109790" y="384327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4" name="Google Shape;344;g160422cba76_0_1350"/>
              <p:cNvCxnSpPr/>
              <p:nvPr/>
            </p:nvCxnSpPr>
            <p:spPr>
              <a:xfrm rot="10800000">
                <a:off x="-109790" y="4487926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5" name="Google Shape;345;g160422cba76_0_1350"/>
              <p:cNvCxnSpPr/>
              <p:nvPr/>
            </p:nvCxnSpPr>
            <p:spPr>
              <a:xfrm rot="10800000">
                <a:off x="-109790" y="23139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6" name="Google Shape;346;g160422cba76_0_1350"/>
              <p:cNvCxnSpPr/>
              <p:nvPr/>
            </p:nvCxnSpPr>
            <p:spPr>
              <a:xfrm rot="10800000">
                <a:off x="-109790" y="489483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  <p:sldLayoutId id="2147483713" r:id="rId29"/>
    <p:sldLayoutId id="2147483714" r:id="rId30"/>
    <p:sldLayoutId id="2147483715" r:id="rId31"/>
    <p:sldLayoutId id="2147483716" r:id="rId32"/>
    <p:sldLayoutId id="2147483717" r:id="rId33"/>
    <p:sldLayoutId id="2147483718" r:id="rId34"/>
    <p:sldLayoutId id="2147483719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6" orient="horz" pos="812">
          <p15:clr>
            <a:srgbClr val="F26B43"/>
          </p15:clr>
        </p15:guide>
        <p15:guide id="17" orient="horz" pos="1620">
          <p15:clr>
            <a:srgbClr val="F26B43"/>
          </p15:clr>
        </p15:guide>
        <p15:guide id="18" orient="horz" pos="1216">
          <p15:clr>
            <a:srgbClr val="F26B43"/>
          </p15:clr>
        </p15:guide>
        <p15:guide id="19" orient="horz" pos="2022">
          <p15:clr>
            <a:srgbClr val="F26B43"/>
          </p15:clr>
        </p15:guide>
        <p15:guide id="20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60422cba76_0_0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60422cba76_0_1016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 Qubit gate - Pauli X</a:t>
            </a:r>
            <a:endParaRPr/>
          </a:p>
        </p:txBody>
      </p:sp>
      <p:pic>
        <p:nvPicPr>
          <p:cNvPr id="660" name="Google Shape;660;g160422cba76_0_10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88" y="826800"/>
            <a:ext cx="4380223" cy="31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g160422cba76_0_10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7476" y="1831353"/>
            <a:ext cx="5947925" cy="25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60422cba76_0_1023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 Qubit gate - Pauli Z</a:t>
            </a:r>
            <a:endParaRPr/>
          </a:p>
        </p:txBody>
      </p:sp>
      <p:pic>
        <p:nvPicPr>
          <p:cNvPr id="668" name="Google Shape;668;g160422cba76_0_10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00" y="826825"/>
            <a:ext cx="4429174" cy="31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60422cba76_0_1029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 Qubit gate - Pauli Z</a:t>
            </a:r>
            <a:endParaRPr/>
          </a:p>
        </p:txBody>
      </p:sp>
      <p:pic>
        <p:nvPicPr>
          <p:cNvPr id="675" name="Google Shape;675;g160422cba76_0_10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00" y="826825"/>
            <a:ext cx="4429174" cy="31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g160422cba76_0_10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3875" y="2036098"/>
            <a:ext cx="6035701" cy="23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60422cba76_0_1036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 Qubit gate - Pauli Y</a:t>
            </a:r>
            <a:endParaRPr/>
          </a:p>
        </p:txBody>
      </p:sp>
      <p:pic>
        <p:nvPicPr>
          <p:cNvPr id="683" name="Google Shape;683;g160422cba76_0_10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777750"/>
            <a:ext cx="4709385" cy="3182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4" name="Google Shape;684;g160422cba76_0_1036"/>
          <p:cNvCxnSpPr/>
          <p:nvPr/>
        </p:nvCxnSpPr>
        <p:spPr>
          <a:xfrm>
            <a:off x="1739025" y="2751175"/>
            <a:ext cx="110400" cy="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60422cba76_0_1042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Pauli Gates - review</a:t>
            </a:r>
            <a:endParaRPr/>
          </a:p>
        </p:txBody>
      </p:sp>
      <p:sp>
        <p:nvSpPr>
          <p:cNvPr id="691" name="Google Shape;691;g160422cba76_0_1042"/>
          <p:cNvSpPr txBox="1"/>
          <p:nvPr/>
        </p:nvSpPr>
        <p:spPr>
          <a:xfrm>
            <a:off x="262050" y="900200"/>
            <a:ext cx="8538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Char char="●"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All Pauli gates are invertible.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Char char="●"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Square of a Pauli gate is always unity.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Char char="●"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To perform any single qubit rotation on a Bloch sphere, a combination of Pauli gates is sufficient.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92" name="Google Shape;692;g160422cba76_0_10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900" y="2571750"/>
            <a:ext cx="4715200" cy="1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60422cba76_0_1049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 Qubit gate - Hadamard</a:t>
            </a:r>
            <a:endParaRPr/>
          </a:p>
        </p:txBody>
      </p:sp>
      <p:pic>
        <p:nvPicPr>
          <p:cNvPr id="699" name="Google Shape;699;g160422cba76_0_1049"/>
          <p:cNvPicPr preferRelativeResize="0"/>
          <p:nvPr/>
        </p:nvPicPr>
        <p:blipFill rotWithShape="1">
          <a:blip r:embed="rId3">
            <a:alphaModFix/>
          </a:blip>
          <a:srcRect b="0" l="0" r="1166" t="0"/>
          <a:stretch/>
        </p:blipFill>
        <p:spPr>
          <a:xfrm>
            <a:off x="210300" y="745025"/>
            <a:ext cx="6169550" cy="415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60422cba76_0_1652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Tensor Product</a:t>
            </a:r>
            <a:endParaRPr/>
          </a:p>
        </p:txBody>
      </p:sp>
      <p:pic>
        <p:nvPicPr>
          <p:cNvPr id="706" name="Google Shape;706;g160422cba76_0_16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75" y="1508800"/>
            <a:ext cx="4722074" cy="3393401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g160422cba76_0_1652"/>
          <p:cNvSpPr txBox="1"/>
          <p:nvPr/>
        </p:nvSpPr>
        <p:spPr>
          <a:xfrm>
            <a:off x="262050" y="900200"/>
            <a:ext cx="853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Char char="●"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With n qubits, we can represent 2^n states 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608777855a_0_1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Tensor Product</a:t>
            </a:r>
            <a:endParaRPr/>
          </a:p>
        </p:txBody>
      </p:sp>
      <p:pic>
        <p:nvPicPr>
          <p:cNvPr id="714" name="Google Shape;714;g1608777855a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761375"/>
            <a:ext cx="5762216" cy="31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608777855a_0_22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2-qubit state</a:t>
            </a:r>
            <a:endParaRPr/>
          </a:p>
        </p:txBody>
      </p:sp>
      <p:pic>
        <p:nvPicPr>
          <p:cNvPr id="721" name="Google Shape;721;g1608777855a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761375"/>
            <a:ext cx="5762216" cy="31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g1608777855a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417" y="3848100"/>
            <a:ext cx="6134583" cy="13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608777855a_0_29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</a:t>
            </a:r>
            <a:r>
              <a:rPr lang="en-US"/>
              <a:t>-qubit state</a:t>
            </a:r>
            <a:endParaRPr/>
          </a:p>
        </p:txBody>
      </p:sp>
      <p:pic>
        <p:nvPicPr>
          <p:cNvPr id="729" name="Google Shape;729;g1608777855a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654050"/>
            <a:ext cx="67056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4BBFF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60422cba76_0_5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9" name="Google Shape;599;g160422cba76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825" y="1767150"/>
            <a:ext cx="4749576" cy="3187549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g160422cba76_0_5"/>
          <p:cNvSpPr txBox="1"/>
          <p:nvPr/>
        </p:nvSpPr>
        <p:spPr>
          <a:xfrm>
            <a:off x="228600" y="238125"/>
            <a:ext cx="474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IBM Plex Sans"/>
                <a:ea typeface="IBM Plex Sans"/>
                <a:cs typeface="IBM Plex Sans"/>
                <a:sym typeface="IBM Plex Sans"/>
              </a:rPr>
              <a:t>Intro to </a:t>
            </a:r>
            <a:endParaRPr sz="3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IBM Plex Sans"/>
                <a:ea typeface="IBM Plex Sans"/>
                <a:cs typeface="IBM Plex Sans"/>
                <a:sym typeface="IBM Plex Sans"/>
              </a:rPr>
              <a:t>Linear Algebra (cont.)</a:t>
            </a:r>
            <a:endParaRPr sz="3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1" name="Google Shape;601;g160422cba76_0_5"/>
          <p:cNvSpPr txBox="1"/>
          <p:nvPr/>
        </p:nvSpPr>
        <p:spPr>
          <a:xfrm>
            <a:off x="228600" y="1767150"/>
            <a:ext cx="248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BM Plex Sans"/>
                <a:ea typeface="IBM Plex Sans"/>
                <a:cs typeface="IBM Plex Sans"/>
                <a:sym typeface="IBM Plex Sans"/>
              </a:rPr>
              <a:t>Vardaan Sahgal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BM Plex Sans"/>
                <a:ea typeface="IBM Plex Sans"/>
                <a:cs typeface="IBM Plex Sans"/>
                <a:sym typeface="IBM Plex Sans"/>
              </a:rPr>
              <a:t>IBM Qiskit Advocate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BM Plex Sans"/>
                <a:ea typeface="IBM Plex Sans"/>
                <a:cs typeface="IBM Plex Sans"/>
                <a:sym typeface="IBM Plex Sans"/>
              </a:rPr>
              <a:t>M.Sc. Physics, NSUT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02" name="Google Shape;602;g160422cba76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609875"/>
            <a:ext cx="1190625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608777855a_0_47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n-qubit state</a:t>
            </a:r>
            <a:endParaRPr/>
          </a:p>
        </p:txBody>
      </p:sp>
      <p:pic>
        <p:nvPicPr>
          <p:cNvPr id="736" name="Google Shape;736;g1608777855a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654050"/>
            <a:ext cx="67056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g1608777855a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075" y="1799750"/>
            <a:ext cx="6451492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608777855a_0_55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n-qubit state</a:t>
            </a:r>
            <a:endParaRPr/>
          </a:p>
        </p:txBody>
      </p:sp>
      <p:pic>
        <p:nvPicPr>
          <p:cNvPr id="744" name="Google Shape;744;g1608777855a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654050"/>
            <a:ext cx="67056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g1608777855a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075" y="1799750"/>
            <a:ext cx="6451492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g1608777855a_0_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2975" y="2945450"/>
            <a:ext cx="1551967" cy="20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608777855a_0_39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n-qubit state</a:t>
            </a:r>
            <a:endParaRPr/>
          </a:p>
        </p:txBody>
      </p:sp>
      <p:pic>
        <p:nvPicPr>
          <p:cNvPr id="753" name="Google Shape;753;g1608777855a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00" y="745000"/>
            <a:ext cx="5703762" cy="41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608777855a_0_7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Product &amp; Entangled States</a:t>
            </a:r>
            <a:endParaRPr/>
          </a:p>
        </p:txBody>
      </p:sp>
      <p:sp>
        <p:nvSpPr>
          <p:cNvPr id="760" name="Google Shape;760;g1608777855a_0_7"/>
          <p:cNvSpPr txBox="1"/>
          <p:nvPr/>
        </p:nvSpPr>
        <p:spPr>
          <a:xfrm>
            <a:off x="262050" y="900200"/>
            <a:ext cx="853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Char char="●"/>
            </a:pPr>
            <a:r>
              <a:rPr lang="en-US" sz="16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Product State</a:t>
            </a: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: a state that </a:t>
            </a:r>
            <a:r>
              <a:rPr lang="en-US" sz="1600" u="sng">
                <a:latin typeface="IBM Plex Sans"/>
                <a:ea typeface="IBM Plex Sans"/>
                <a:cs typeface="IBM Plex Sans"/>
                <a:sym typeface="IBM Plex Sans"/>
              </a:rPr>
              <a:t>can</a:t>
            </a: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 be expressed as a Tensor product of two states.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Char char="●"/>
            </a:pPr>
            <a:r>
              <a:rPr lang="en-US" sz="16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Entangled States:</a:t>
            </a: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 a state that </a:t>
            </a:r>
            <a:r>
              <a:rPr lang="en-US" sz="1600" u="sng">
                <a:latin typeface="IBM Plex Sans"/>
                <a:ea typeface="IBM Plex Sans"/>
                <a:cs typeface="IBM Plex Sans"/>
                <a:sym typeface="IBM Plex Sans"/>
              </a:rPr>
              <a:t>can not</a:t>
            </a: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 be expressed as a Tensor product of two states.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608777855a_0_67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Product &amp; Entangled States</a:t>
            </a:r>
            <a:endParaRPr/>
          </a:p>
        </p:txBody>
      </p:sp>
      <p:sp>
        <p:nvSpPr>
          <p:cNvPr id="767" name="Google Shape;767;g1608777855a_0_67"/>
          <p:cNvSpPr txBox="1"/>
          <p:nvPr/>
        </p:nvSpPr>
        <p:spPr>
          <a:xfrm>
            <a:off x="262050" y="900200"/>
            <a:ext cx="853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Char char="●"/>
            </a:pPr>
            <a:r>
              <a:rPr lang="en-US" sz="16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Product State</a:t>
            </a: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: a state that </a:t>
            </a:r>
            <a:r>
              <a:rPr lang="en-US" sz="1600" u="sng">
                <a:latin typeface="IBM Plex Sans"/>
                <a:ea typeface="IBM Plex Sans"/>
                <a:cs typeface="IBM Plex Sans"/>
                <a:sym typeface="IBM Plex Sans"/>
              </a:rPr>
              <a:t>can</a:t>
            </a: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 be expressed as a Tensor product of two states.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Char char="●"/>
            </a:pPr>
            <a:r>
              <a:rPr lang="en-US" sz="16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Entangled States:</a:t>
            </a: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 a state that </a:t>
            </a:r>
            <a:r>
              <a:rPr lang="en-US" sz="1600" u="sng">
                <a:latin typeface="IBM Plex Sans"/>
                <a:ea typeface="IBM Plex Sans"/>
                <a:cs typeface="IBM Plex Sans"/>
                <a:sym typeface="IBM Plex Sans"/>
              </a:rPr>
              <a:t>can not</a:t>
            </a: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 be expressed as a Tensor product of two states.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68" name="Google Shape;768;g1608777855a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655875"/>
            <a:ext cx="3780122" cy="15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608777855a_0_75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Product &amp; Entangled States</a:t>
            </a:r>
            <a:endParaRPr/>
          </a:p>
        </p:txBody>
      </p:sp>
      <p:sp>
        <p:nvSpPr>
          <p:cNvPr id="775" name="Google Shape;775;g1608777855a_0_75"/>
          <p:cNvSpPr txBox="1"/>
          <p:nvPr/>
        </p:nvSpPr>
        <p:spPr>
          <a:xfrm>
            <a:off x="262050" y="900200"/>
            <a:ext cx="853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Char char="●"/>
            </a:pPr>
            <a:r>
              <a:rPr lang="en-US" sz="16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Product State</a:t>
            </a: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: a state that </a:t>
            </a:r>
            <a:r>
              <a:rPr lang="en-US" sz="1600" u="sng">
                <a:latin typeface="IBM Plex Sans"/>
                <a:ea typeface="IBM Plex Sans"/>
                <a:cs typeface="IBM Plex Sans"/>
                <a:sym typeface="IBM Plex Sans"/>
              </a:rPr>
              <a:t>can</a:t>
            </a: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 be expressed as a Tensor product of two states.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Char char="●"/>
            </a:pPr>
            <a:r>
              <a:rPr lang="en-US" sz="16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Entangled States:</a:t>
            </a: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 a state that </a:t>
            </a:r>
            <a:r>
              <a:rPr lang="en-US" sz="1600" u="sng">
                <a:latin typeface="IBM Plex Sans"/>
                <a:ea typeface="IBM Plex Sans"/>
                <a:cs typeface="IBM Plex Sans"/>
                <a:sym typeface="IBM Plex Sans"/>
              </a:rPr>
              <a:t>can not</a:t>
            </a: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 be expressed as a Tensor product of two states.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76" name="Google Shape;776;g1608777855a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655875"/>
            <a:ext cx="3780122" cy="15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g1608777855a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300" y="3362325"/>
            <a:ext cx="4300752" cy="15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608777855a_0_92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 Qubit gate - Controlled X</a:t>
            </a:r>
            <a:endParaRPr/>
          </a:p>
        </p:txBody>
      </p:sp>
      <p:pic>
        <p:nvPicPr>
          <p:cNvPr id="784" name="Google Shape;784;g1608777855a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7725"/>
            <a:ext cx="8839200" cy="2857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608777855a_0_83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</a:t>
            </a:r>
            <a:r>
              <a:rPr lang="en-US"/>
              <a:t> Qubit gate - Controlled X</a:t>
            </a:r>
            <a:endParaRPr/>
          </a:p>
        </p:txBody>
      </p:sp>
      <p:pic>
        <p:nvPicPr>
          <p:cNvPr id="791" name="Google Shape;791;g1608777855a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7725"/>
            <a:ext cx="8839200" cy="28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g1608777855a_0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300" y="3327416"/>
            <a:ext cx="4419601" cy="1694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608777855a_0_100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 Qubit gate - Controlled X</a:t>
            </a:r>
            <a:endParaRPr/>
          </a:p>
        </p:txBody>
      </p:sp>
      <p:pic>
        <p:nvPicPr>
          <p:cNvPr id="799" name="Google Shape;799;g1608777855a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7725"/>
            <a:ext cx="8839200" cy="28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g1608777855a_0_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300" y="3327416"/>
            <a:ext cx="4419601" cy="169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g1608777855a_0_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200" y="3418805"/>
            <a:ext cx="4419601" cy="151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60422cba76_0_1055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60422cba76_0_972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Gates &amp; operators</a:t>
            </a:r>
            <a:endParaRPr/>
          </a:p>
        </p:txBody>
      </p:sp>
      <p:pic>
        <p:nvPicPr>
          <p:cNvPr id="609" name="Google Shape;609;g160422cba76_0_9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275" y="892225"/>
            <a:ext cx="4327449" cy="13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60422cba76_0_978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Gates &amp; operators</a:t>
            </a:r>
            <a:endParaRPr/>
          </a:p>
        </p:txBody>
      </p:sp>
      <p:pic>
        <p:nvPicPr>
          <p:cNvPr id="616" name="Google Shape;616;g160422cba76_0_9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275" y="892225"/>
            <a:ext cx="4327449" cy="13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g160422cba76_0_9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5675" y="2399275"/>
            <a:ext cx="5329855" cy="26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60422cba76_0_985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Gates &amp; operators</a:t>
            </a:r>
            <a:endParaRPr/>
          </a:p>
        </p:txBody>
      </p:sp>
      <p:sp>
        <p:nvSpPr>
          <p:cNvPr id="624" name="Google Shape;624;g160422cba76_0_985"/>
          <p:cNvSpPr txBox="1"/>
          <p:nvPr/>
        </p:nvSpPr>
        <p:spPr>
          <a:xfrm>
            <a:off x="262050" y="900200"/>
            <a:ext cx="8538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Char char="●"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All quantum gates (operators) are </a:t>
            </a:r>
            <a:r>
              <a:rPr b="1" lang="en-US" sz="16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Unitary</a:t>
            </a: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 matrices.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Char char="●"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All quantum gates are </a:t>
            </a:r>
            <a:r>
              <a:rPr b="1" lang="en-US" sz="16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reversible</a:t>
            </a: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Char char="●"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Multiple quantum gates can be stacked one after the other by simple matrix multiplication.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25" name="Google Shape;625;g160422cba76_0_9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525" y="2316200"/>
            <a:ext cx="4844759" cy="21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60422cba76_0_992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Gates &amp; operators</a:t>
            </a:r>
            <a:endParaRPr/>
          </a:p>
        </p:txBody>
      </p:sp>
      <p:pic>
        <p:nvPicPr>
          <p:cNvPr id="632" name="Google Shape;632;g160422cba76_0_9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654050"/>
            <a:ext cx="4965207" cy="31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60422cba76_0_998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Gates &amp; operators</a:t>
            </a:r>
            <a:endParaRPr/>
          </a:p>
        </p:txBody>
      </p:sp>
      <p:pic>
        <p:nvPicPr>
          <p:cNvPr id="639" name="Google Shape;639;g160422cba76_0_9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00" y="777725"/>
            <a:ext cx="5986000" cy="42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60422cba76_0_1004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Gates &amp; operators</a:t>
            </a:r>
            <a:endParaRPr/>
          </a:p>
        </p:txBody>
      </p:sp>
      <p:pic>
        <p:nvPicPr>
          <p:cNvPr id="646" name="Google Shape;646;g160422cba76_0_10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00" y="654050"/>
            <a:ext cx="5920543" cy="424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60422cba76_0_1010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 Qubit gate - Pauli X</a:t>
            </a:r>
            <a:endParaRPr/>
          </a:p>
        </p:txBody>
      </p:sp>
      <p:pic>
        <p:nvPicPr>
          <p:cNvPr id="653" name="Google Shape;653;g160422cba76_0_10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88" y="826800"/>
            <a:ext cx="4380223" cy="31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BM Quantum Master (Light)">
  <a:themeElements>
    <a:clrScheme name="Qiskit">
      <a:dk1>
        <a:srgbClr val="121619"/>
      </a:dk1>
      <a:lt1>
        <a:srgbClr val="F2F3F8"/>
      </a:lt1>
      <a:dk2>
        <a:srgbClr val="000000"/>
      </a:dk2>
      <a:lt2>
        <a:srgbClr val="FFFFFF"/>
      </a:lt2>
      <a:accent1>
        <a:srgbClr val="30135E"/>
      </a:accent1>
      <a:accent2>
        <a:srgbClr val="6928C3"/>
      </a:accent2>
      <a:accent3>
        <a:srgbClr val="8A3FFC"/>
      </a:accent3>
      <a:accent4>
        <a:srgbClr val="F2F3F8"/>
      </a:accent4>
      <a:accent5>
        <a:srgbClr val="DDE1E6"/>
      </a:accent5>
      <a:accent6>
        <a:srgbClr val="697077"/>
      </a:accent6>
      <a:hlink>
        <a:srgbClr val="4589FF"/>
      </a:hlink>
      <a:folHlink>
        <a:srgbClr val="A6C8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BM Quantum Master (Light)">
  <a:themeElements>
    <a:clrScheme name="Qiskit">
      <a:dk1>
        <a:srgbClr val="121619"/>
      </a:dk1>
      <a:lt1>
        <a:srgbClr val="F2F3F8"/>
      </a:lt1>
      <a:dk2>
        <a:srgbClr val="000000"/>
      </a:dk2>
      <a:lt2>
        <a:srgbClr val="FFFFFF"/>
      </a:lt2>
      <a:accent1>
        <a:srgbClr val="30135E"/>
      </a:accent1>
      <a:accent2>
        <a:srgbClr val="6928C3"/>
      </a:accent2>
      <a:accent3>
        <a:srgbClr val="8A3FFC"/>
      </a:accent3>
      <a:accent4>
        <a:srgbClr val="F2F3F8"/>
      </a:accent4>
      <a:accent5>
        <a:srgbClr val="DDE1E6"/>
      </a:accent5>
      <a:accent6>
        <a:srgbClr val="697077"/>
      </a:accent6>
      <a:hlink>
        <a:srgbClr val="4589FF"/>
      </a:hlink>
      <a:folHlink>
        <a:srgbClr val="A6C8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2020-09-29T21:37:46Z</dcterms:created>
  <dc:creator>RUSSELL HUFFMAN</dc:creator>
</cp:coreProperties>
</file>