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8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IBM Plex Sans"/>
      <p:regular r:id="rId25"/>
      <p:bold r:id="rId26"/>
      <p:italic r:id="rId27"/>
      <p:boldItalic r:id="rId28"/>
    </p:embeddedFont>
    <p:embeddedFont>
      <p:font typeface="IBM Plex Sans Light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Helvetica Neue Light"/>
      <p:regular r:id="rId37"/>
      <p:bold r:id="rId38"/>
      <p:italic r:id="rId39"/>
      <p:boldItalic r:id="rId40"/>
    </p:embeddedFont>
    <p:embeddedFont>
      <p:font typeface="IBM Plex Sans SemiBold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5" roundtripDataSignature="AMtx7mjGKzakkAo0WMv+RJ0c5plCNvEQ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boldItalic.fntdata"/><Relationship Id="rId20" Type="http://schemas.openxmlformats.org/officeDocument/2006/relationships/slide" Target="slides/slide14.xml"/><Relationship Id="rId42" Type="http://schemas.openxmlformats.org/officeDocument/2006/relationships/font" Target="fonts/IBMPlexSansSemiBold-bold.fntdata"/><Relationship Id="rId41" Type="http://schemas.openxmlformats.org/officeDocument/2006/relationships/font" Target="fonts/IBMPlexSansSemiBold-regular.fntdata"/><Relationship Id="rId22" Type="http://schemas.openxmlformats.org/officeDocument/2006/relationships/slide" Target="slides/slide16.xml"/><Relationship Id="rId44" Type="http://schemas.openxmlformats.org/officeDocument/2006/relationships/font" Target="fonts/IBMPlexSansSemiBold-boldItalic.fntdata"/><Relationship Id="rId21" Type="http://schemas.openxmlformats.org/officeDocument/2006/relationships/slide" Target="slides/slide15.xml"/><Relationship Id="rId43" Type="http://schemas.openxmlformats.org/officeDocument/2006/relationships/font" Target="fonts/IBMPlexSansSemiBold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BMPlexSans-bold.fntdata"/><Relationship Id="rId25" Type="http://schemas.openxmlformats.org/officeDocument/2006/relationships/font" Target="fonts/IBMPlexSans-regular.fntdata"/><Relationship Id="rId28" Type="http://schemas.openxmlformats.org/officeDocument/2006/relationships/font" Target="fonts/IBMPlexSans-boldItalic.fntdata"/><Relationship Id="rId27" Type="http://schemas.openxmlformats.org/officeDocument/2006/relationships/font" Target="fonts/IBMPlex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IBMPlexSans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BMPlexSansLight-italic.fntdata"/><Relationship Id="rId30" Type="http://schemas.openxmlformats.org/officeDocument/2006/relationships/font" Target="fonts/IBMPlexSansLight-bold.fntdata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font" Target="fonts/IBMPlexSansLight-boldItalic.fntdata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37" Type="http://schemas.openxmlformats.org/officeDocument/2006/relationships/font" Target="fonts/HelveticaNeueLight-regular.fntdata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39" Type="http://schemas.openxmlformats.org/officeDocument/2006/relationships/font" Target="fonts/HelveticaNeueLight-italic.fntdata"/><Relationship Id="rId16" Type="http://schemas.openxmlformats.org/officeDocument/2006/relationships/slide" Target="slides/slide10.xml"/><Relationship Id="rId38" Type="http://schemas.openxmlformats.org/officeDocument/2006/relationships/font" Target="fonts/HelveticaNeueLight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822450" y="228600"/>
            <a:ext cx="3213100" cy="180736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219456" y="2247900"/>
            <a:ext cx="6419088" cy="61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TR"/>
              <a:buChar char="–"/>
              <a:defRPr b="0" i="0" sz="1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TR"/>
              <a:buChar char="–"/>
              <a:defRPr b="0" i="0" sz="1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219456" y="8705088"/>
            <a:ext cx="338328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‹#›</a:t>
            </a:fld>
            <a:endParaRPr b="0" i="0" sz="6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" name="Google Shape;6;n"/>
          <p:cNvSpPr txBox="1"/>
          <p:nvPr>
            <p:ph idx="11" type="ftr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60422cba76_0_0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g160422cba76_0_0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0" name="Google Shape;590;g160422cba76_0_0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623a447479_0_460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623a447479_0_460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Gates are operations which change a quantum state.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Since we represent states as wires, it makes sense to represent gates as Something which are acting on them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So gates are generally represented as boxes over wires.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They have names which represents there type and sometimes even parameter values.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71" name="Google Shape;671;g1623a447479_0_460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60422cba76_0_985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8" name="Google Shape;678;g160422cba76_0_985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Just to reiterate, the gates in quantum are unitary.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Which means they are self inverting, or U.U(dagger) = I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Besides this, composite operations, containing more than one operation on a system, can be clubbed together using matrix multiplication</a:t>
            </a:r>
            <a:endParaRPr sz="1400"/>
          </a:p>
        </p:txBody>
      </p:sp>
      <p:sp>
        <p:nvSpPr>
          <p:cNvPr id="679" name="Google Shape;679;g160422cba76_0_985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60422cba76_0_1004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6" name="Google Shape;686;g160422cba76_0_1004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This slide just highlights a single qubit gate operating on a qubit.</a:t>
            </a:r>
            <a:endParaRPr sz="1400"/>
          </a:p>
        </p:txBody>
      </p:sp>
      <p:sp>
        <p:nvSpPr>
          <p:cNvPr id="687" name="Google Shape;687;g160422cba76_0_1004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623a447479_0_19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3" name="Google Shape;693;g1623a447479_0_19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Lets see how the circuit model deals with single qubit gates.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Any general one qubit operation may contain multiple gates, such as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ABC |PSI&gt;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This is modelled as the following circuit, where the closest gate is applied first to the qubit and then subsequent operations are applied.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Another thing to note is that time flows always from left to right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694" name="Google Shape;694;g1623a447479_0_19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623a447479_0_466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1" name="Google Shape;701;g1623a447479_0_466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Modelling multiple qubits is just an extension of the how we model single qubits.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We saw how multiple wires represent multiple qubits, it can also be so that the wires contain gates.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The image shows how a 2 qubit circuit is modelled and you need to note that the gates are applied parallely to EACH qubit at the same depth.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702" name="Google Shape;702;g1623a447479_0_466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623a447479_0_474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9" name="Google Shape;709;g1623a447479_0_474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This is the mathematical expression of the system and you can verify this equality by yourself taking some general values of the gates.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It just means that the tensor of the individual qubits in our final system is equivalent to the tensor the gate set applied to the initial system.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710" name="Google Shape;710;g1623a447479_0_474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623a447479_0_487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623a447479_0_487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Here we have measurements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We saw that even though a qubit may exist on superposition, it will still collapse to either 0 or 1 when we interact with it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Only after interacting with it can we find some useful info.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This construct is represented as meters over qubit wires</a:t>
            </a:r>
            <a:endParaRPr sz="1400"/>
          </a:p>
        </p:txBody>
      </p:sp>
      <p:sp>
        <p:nvSpPr>
          <p:cNvPr id="719" name="Google Shape;719;g1623a447479_0_487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623a447479_0_496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623a447479_0_496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Here we see the representation of the measurements in the circuit model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Any measurement is happening over a qubit and the result is stored in a classical bit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Since any qubit will collapse into 0s or 1s we will have the result as one of the 2^n possibilities of these n qubits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A thing to note is that multiple runs or shots are gonna be required to find this distribution, as is the case when we want to find the probabilities of events.</a:t>
            </a:r>
            <a:endParaRPr sz="1400"/>
          </a:p>
        </p:txBody>
      </p:sp>
      <p:sp>
        <p:nvSpPr>
          <p:cNvPr id="727" name="Google Shape;727;g1623a447479_0_496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60422cba76_0_1055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6" name="Google Shape;736;g160422cba76_0_1055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7" name="Google Shape;737;g160422cba76_0_1055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60422cba76_0_5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g160422cba76_0_5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 </a:t>
            </a:r>
            <a:r>
              <a:rPr lang="en-US"/>
              <a:t>our lecture would comprise of two parts -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The quantum circuit model - what is it composed of and how are quantum systems translated into it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Qiskit - we'll be diving deeper into the concepts of qiskit and see how it helps users to build their own quantum circuits, and much more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Let's get started</a:t>
            </a:r>
            <a:endParaRPr/>
          </a:p>
        </p:txBody>
      </p:sp>
      <p:sp>
        <p:nvSpPr>
          <p:cNvPr id="596" name="Google Shape;596;g160422cba76_0_5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623a447479_0_26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5" name="Google Shape;605;g1623a447479_0_26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/>
              <a:t>So the quantum circuit model is a way to model unitary quantum systems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/>
              <a:t>It is broadly comprising of 3 parts i.e. States, gates and measurements.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/>
              <a:t>Let's dissect them one by one -</a:t>
            </a:r>
            <a:endParaRPr/>
          </a:p>
        </p:txBody>
      </p:sp>
      <p:sp>
        <p:nvSpPr>
          <p:cNvPr id="606" name="Google Shape;606;g1623a447479_0_26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623a447479_0_437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623a447479_0_437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You studied about the vectors and the bra ket notation in previous lectures given by Vardaan.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All those notations are used to model quantum states mathematically.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Translating that to our quantum circuit model, states,here, are modelled by horizontal wires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23" name="Google Shape;623;g1623a447479_0_437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60422cba76_0_972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0" name="Google Shape;630;g160422cba76_0_972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What you see on the screen is the simplest quantum system but great for understanding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We have a horizontal wire representing a freshly initialized qubit. This qubit is then acted on by an identity to produce the quantum state Psi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Although this is not very interesting, it still is enough to highlight the concepts i.e.</a:t>
            </a:r>
            <a:endParaRPr sz="1400"/>
          </a:p>
        </p:txBody>
      </p:sp>
      <p:sp>
        <p:nvSpPr>
          <p:cNvPr id="631" name="Google Shape;631;g160422cba76_0_972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623a447479_0_11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8" name="Google Shape;638;g1623a447479_0_11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Any wire models a qubit whereas a gate is modelled by a box.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We apply gates to wires to change a qubit’s state from one to another.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But what about multiple qubits?</a:t>
            </a:r>
            <a:endParaRPr sz="1400"/>
          </a:p>
        </p:txBody>
      </p:sp>
      <p:sp>
        <p:nvSpPr>
          <p:cNvPr id="639" name="Google Shape;639;g1623a447479_0_11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608777855a_0_1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6" name="Google Shape;646;g1608777855a_0_1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For that, let's see a recap of the tensor products.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They are a great way to model ALL the combinations of a system and thus used for modelling interactions between multiple qubits.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This slide just shows a 2 - qubit basis states represented as a tensor product</a:t>
            </a:r>
            <a:endParaRPr sz="1400"/>
          </a:p>
        </p:txBody>
      </p:sp>
      <p:sp>
        <p:nvSpPr>
          <p:cNvPr id="647" name="Google Shape;647;g1608777855a_0_1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608777855a_0_29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3" name="Google Shape;653;g1608777855a_0_29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The slide shows how we represent an n - qubit system.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With this background, let's see how we model this in the circuit model.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654" name="Google Shape;654;g1608777855a_0_29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623a447479_0_444:notes"/>
          <p:cNvSpPr/>
          <p:nvPr>
            <p:ph idx="2" type="sldImg"/>
          </p:nvPr>
        </p:nvSpPr>
        <p:spPr>
          <a:xfrm>
            <a:off x="1822450" y="228600"/>
            <a:ext cx="3213000" cy="180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1" name="Google Shape;661;g1623a447479_0_444:notes"/>
          <p:cNvSpPr txBox="1"/>
          <p:nvPr>
            <p:ph idx="1" type="body"/>
          </p:nvPr>
        </p:nvSpPr>
        <p:spPr>
          <a:xfrm>
            <a:off x="219456" y="2247900"/>
            <a:ext cx="6419100" cy="6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We use multiple wires stacked vertically to represent multi qubit systems.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Each wire represents a qubit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As we add up qubits to our system, we add corresponding wires too.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As we grow our wires, we will need an increasing number of tensor products to model the multi qubit system.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Let's take a step back and see the scale of this modelling.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If you say that each entry in a complex vector takes up 16 BYTES of memory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If we have a 32 qubit system, we will have a tensor product of size 2^32 i.e. 2^32 x 2^4 bytes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2^36 BYTES of memory would be required to model a 32 qubit system which is ~ 64 GB memory.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An average system would have a hard time modelling that, and some won't even be able to do it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That's where quantim computers show there power</a:t>
            </a:r>
            <a:endParaRPr sz="1400"/>
          </a:p>
        </p:txBody>
      </p:sp>
      <p:sp>
        <p:nvSpPr>
          <p:cNvPr id="662" name="Google Shape;662;g1623a447479_0_444:notes"/>
          <p:cNvSpPr txBox="1"/>
          <p:nvPr>
            <p:ph idx="12" type="sldNum"/>
          </p:nvPr>
        </p:nvSpPr>
        <p:spPr>
          <a:xfrm>
            <a:off x="219456" y="8705088"/>
            <a:ext cx="338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BM sign off">
  <p:cSld name="1_IBM sign off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8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Qiskit logo" id="59" name="Google Shape;59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6004" y="1707750"/>
            <a:ext cx="1729996" cy="172999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58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(no footer)">
  <p:cSld name="Title / divider (no footer)">
    <p:bg>
      <p:bgPr>
        <a:solidFill>
          <a:schemeClr val="lt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3"/>
          <p:cNvSpPr txBox="1"/>
          <p:nvPr>
            <p:ph type="title"/>
          </p:nvPr>
        </p:nvSpPr>
        <p:spPr>
          <a:xfrm>
            <a:off x="210312" y="201167"/>
            <a:ext cx="4142232" cy="145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0" name="Google Shape;110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(footer)">
  <p:cSld name="Title / divider (footer)">
    <p:bg>
      <p:bgPr>
        <a:solidFill>
          <a:schemeClr val="lt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 txBox="1"/>
          <p:nvPr>
            <p:ph type="title"/>
          </p:nvPr>
        </p:nvSpPr>
        <p:spPr>
          <a:xfrm>
            <a:off x="210312" y="201167"/>
            <a:ext cx="4142232" cy="145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4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4" name="Google Shape;11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4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Xlg text">
  <p:cSld name="Xlg text">
    <p:bg>
      <p:bgPr>
        <a:solidFill>
          <a:schemeClr val="lt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5"/>
          <p:cNvSpPr txBox="1"/>
          <p:nvPr>
            <p:ph type="title"/>
          </p:nvPr>
        </p:nvSpPr>
        <p:spPr>
          <a:xfrm>
            <a:off x="137160" y="91440"/>
            <a:ext cx="6949440" cy="440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>
                <a:solidFill>
                  <a:schemeClr val="accent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5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9" name="Google Shape;119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5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Xlg text / fact + image">
  <p:cSld name="Xlg text / fact + imag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6"/>
          <p:cNvSpPr txBox="1"/>
          <p:nvPr>
            <p:ph idx="1" type="body"/>
          </p:nvPr>
        </p:nvSpPr>
        <p:spPr>
          <a:xfrm>
            <a:off x="155448" y="1155627"/>
            <a:ext cx="4206240" cy="3361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8280"/>
              <a:buNone/>
              <a:defRPr b="0" i="0" sz="9200">
                <a:solidFill>
                  <a:schemeClr val="accent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23" name="Google Shape;123;p36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36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36"/>
          <p:cNvSpPr txBox="1"/>
          <p:nvPr>
            <p:ph idx="3" type="body"/>
          </p:nvPr>
        </p:nvSpPr>
        <p:spPr>
          <a:xfrm>
            <a:off x="219456" y="173736"/>
            <a:ext cx="3794760" cy="85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126" name="Google Shape;12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6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Quote">
  <p:cSld name="1_Quot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7"/>
          <p:cNvSpPr txBox="1"/>
          <p:nvPr>
            <p:ph type="title"/>
          </p:nvPr>
        </p:nvSpPr>
        <p:spPr>
          <a:xfrm>
            <a:off x="73152" y="201169"/>
            <a:ext cx="5562535" cy="1729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7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37"/>
          <p:cNvSpPr txBox="1"/>
          <p:nvPr>
            <p:ph idx="1" type="body"/>
          </p:nvPr>
        </p:nvSpPr>
        <p:spPr>
          <a:xfrm>
            <a:off x="219456" y="1947672"/>
            <a:ext cx="4123944" cy="246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32" name="Google Shape;132;p37"/>
          <p:cNvSpPr txBox="1"/>
          <p:nvPr>
            <p:ph idx="2" type="body"/>
          </p:nvPr>
        </p:nvSpPr>
        <p:spPr>
          <a:xfrm>
            <a:off x="219456" y="2203704"/>
            <a:ext cx="4123944" cy="246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 b="0" i="1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133" name="Google Shape;133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7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ull width image ">
  <p:cSld name="Title + full width image 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8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38"/>
          <p:cNvSpPr/>
          <p:nvPr>
            <p:ph idx="2" type="pic"/>
          </p:nvPr>
        </p:nvSpPr>
        <p:spPr>
          <a:xfrm>
            <a:off x="0" y="1276350"/>
            <a:ext cx="9144001" cy="386715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38"/>
          <p:cNvSpPr txBox="1"/>
          <p:nvPr>
            <p:ph idx="1" type="body"/>
          </p:nvPr>
        </p:nvSpPr>
        <p:spPr>
          <a:xfrm>
            <a:off x="219456" y="173736"/>
            <a:ext cx="4142232" cy="804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139" name="Google Shape;139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8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content right">
  <p:cSld name="Title + content righ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9"/>
          <p:cNvSpPr txBox="1"/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9"/>
          <p:cNvSpPr txBox="1"/>
          <p:nvPr>
            <p:ph idx="1" type="body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44" name="Google Shape;144;p39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39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 (1/4 - 3/4)">
  <p:cSld name="Title + 2 columns (1/4 - 3/4)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0"/>
          <p:cNvSpPr txBox="1"/>
          <p:nvPr>
            <p:ph type="title"/>
          </p:nvPr>
        </p:nvSpPr>
        <p:spPr>
          <a:xfrm>
            <a:off x="210312" y="201168"/>
            <a:ext cx="6419088" cy="804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0"/>
          <p:cNvSpPr txBox="1"/>
          <p:nvPr>
            <p:ph idx="1" type="body"/>
          </p:nvPr>
        </p:nvSpPr>
        <p:spPr>
          <a:xfrm>
            <a:off x="219456" y="1243584"/>
            <a:ext cx="1837944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49" name="Google Shape;149;p40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40"/>
          <p:cNvSpPr txBox="1"/>
          <p:nvPr>
            <p:ph idx="2" type="body"/>
          </p:nvPr>
        </p:nvSpPr>
        <p:spPr>
          <a:xfrm>
            <a:off x="2505456" y="1243584"/>
            <a:ext cx="6400800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151" name="Google Shape;151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40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 (1/4 - 1/2)">
  <p:cSld name="Title + 3 columns (1/4 - 1/2)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/>
          <p:nvPr>
            <p:ph type="title"/>
          </p:nvPr>
        </p:nvSpPr>
        <p:spPr>
          <a:xfrm>
            <a:off x="210312" y="201168"/>
            <a:ext cx="6419088" cy="804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1"/>
          <p:cNvSpPr txBox="1"/>
          <p:nvPr>
            <p:ph idx="1" type="body"/>
          </p:nvPr>
        </p:nvSpPr>
        <p:spPr>
          <a:xfrm>
            <a:off x="219456" y="1243584"/>
            <a:ext cx="1837944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41"/>
          <p:cNvSpPr txBox="1"/>
          <p:nvPr>
            <p:ph idx="2" type="body"/>
          </p:nvPr>
        </p:nvSpPr>
        <p:spPr>
          <a:xfrm>
            <a:off x="2505456" y="1243584"/>
            <a:ext cx="1837944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57" name="Google Shape;157;p41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41"/>
          <p:cNvSpPr txBox="1"/>
          <p:nvPr>
            <p:ph idx="3" type="body"/>
          </p:nvPr>
        </p:nvSpPr>
        <p:spPr>
          <a:xfrm>
            <a:off x="4791456" y="1243584"/>
            <a:ext cx="4142232" cy="32796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 sz="1400"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159" name="Google Shape;159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41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4 columns (1/4)">
  <p:cSld name="Title + 4 columns (1/4)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2"/>
          <p:cNvSpPr txBox="1"/>
          <p:nvPr>
            <p:ph type="title"/>
          </p:nvPr>
        </p:nvSpPr>
        <p:spPr>
          <a:xfrm>
            <a:off x="210312" y="201168"/>
            <a:ext cx="6419088" cy="804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42"/>
          <p:cNvSpPr txBox="1"/>
          <p:nvPr>
            <p:ph idx="1" type="body"/>
          </p:nvPr>
        </p:nvSpPr>
        <p:spPr>
          <a:xfrm>
            <a:off x="219456" y="1243584"/>
            <a:ext cx="1837944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64" name="Google Shape;164;p42"/>
          <p:cNvSpPr txBox="1"/>
          <p:nvPr>
            <p:ph idx="2" type="body"/>
          </p:nvPr>
        </p:nvSpPr>
        <p:spPr>
          <a:xfrm>
            <a:off x="2505456" y="1243584"/>
            <a:ext cx="1837944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65" name="Google Shape;165;p42"/>
          <p:cNvSpPr txBox="1"/>
          <p:nvPr>
            <p:ph idx="3" type="body"/>
          </p:nvPr>
        </p:nvSpPr>
        <p:spPr>
          <a:xfrm>
            <a:off x="4791456" y="1243584"/>
            <a:ext cx="1837944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66" name="Google Shape;166;p42"/>
          <p:cNvSpPr txBox="1"/>
          <p:nvPr>
            <p:ph idx="4" type="body"/>
          </p:nvPr>
        </p:nvSpPr>
        <p:spPr>
          <a:xfrm>
            <a:off x="7086600" y="1243584"/>
            <a:ext cx="1837944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67" name="Google Shape;167;p42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8" name="Google Shape;168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42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footer)">
  <p:cSld name="Blank (footer)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4 columns (with numbers)">
  <p:cSld name="Title + 4 columns (with numbers)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3"/>
          <p:cNvSpPr txBox="1"/>
          <p:nvPr>
            <p:ph type="title"/>
          </p:nvPr>
        </p:nvSpPr>
        <p:spPr>
          <a:xfrm>
            <a:off x="210312" y="201168"/>
            <a:ext cx="6876289" cy="804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43"/>
          <p:cNvSpPr txBox="1"/>
          <p:nvPr>
            <p:ph idx="1" type="body"/>
          </p:nvPr>
        </p:nvSpPr>
        <p:spPr>
          <a:xfrm>
            <a:off x="219456" y="1929384"/>
            <a:ext cx="1837944" cy="23848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73" name="Google Shape;173;p43"/>
          <p:cNvSpPr txBox="1"/>
          <p:nvPr>
            <p:ph idx="2" type="body"/>
          </p:nvPr>
        </p:nvSpPr>
        <p:spPr>
          <a:xfrm>
            <a:off x="2500884" y="1930400"/>
            <a:ext cx="1837944" cy="2384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74" name="Google Shape;174;p43"/>
          <p:cNvSpPr txBox="1"/>
          <p:nvPr>
            <p:ph idx="3" type="body"/>
          </p:nvPr>
        </p:nvSpPr>
        <p:spPr>
          <a:xfrm>
            <a:off x="4791456" y="1929384"/>
            <a:ext cx="1837944" cy="2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75" name="Google Shape;175;p43"/>
          <p:cNvSpPr txBox="1"/>
          <p:nvPr>
            <p:ph idx="4" type="body"/>
          </p:nvPr>
        </p:nvSpPr>
        <p:spPr>
          <a:xfrm>
            <a:off x="7086600" y="1930399"/>
            <a:ext cx="1837944" cy="2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76" name="Google Shape;176;p43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43"/>
          <p:cNvSpPr txBox="1"/>
          <p:nvPr>
            <p:ph idx="5" type="body"/>
          </p:nvPr>
        </p:nvSpPr>
        <p:spPr>
          <a:xfrm>
            <a:off x="228666" y="1289050"/>
            <a:ext cx="763296" cy="460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2520"/>
              <a:buNone/>
              <a:defRPr b="1" sz="2800">
                <a:solidFill>
                  <a:schemeClr val="accent2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78" name="Google Shape;178;p43"/>
          <p:cNvSpPr txBox="1"/>
          <p:nvPr>
            <p:ph idx="6" type="body"/>
          </p:nvPr>
        </p:nvSpPr>
        <p:spPr>
          <a:xfrm>
            <a:off x="2514666" y="1303009"/>
            <a:ext cx="763296" cy="460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2520"/>
              <a:buNone/>
              <a:defRPr b="1" sz="2800">
                <a:solidFill>
                  <a:schemeClr val="accent2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79" name="Google Shape;179;p43"/>
          <p:cNvSpPr txBox="1"/>
          <p:nvPr>
            <p:ph idx="7" type="body"/>
          </p:nvPr>
        </p:nvSpPr>
        <p:spPr>
          <a:xfrm>
            <a:off x="4800666" y="1303008"/>
            <a:ext cx="763296" cy="460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2520"/>
              <a:buNone/>
              <a:defRPr b="1" sz="2800">
                <a:solidFill>
                  <a:schemeClr val="accent2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80" name="Google Shape;180;p43"/>
          <p:cNvSpPr txBox="1"/>
          <p:nvPr>
            <p:ph idx="8" type="body"/>
          </p:nvPr>
        </p:nvSpPr>
        <p:spPr>
          <a:xfrm>
            <a:off x="7086600" y="1285916"/>
            <a:ext cx="763296" cy="460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2520"/>
              <a:buNone/>
              <a:defRPr b="1" sz="2800">
                <a:solidFill>
                  <a:schemeClr val="accent2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181" name="Google Shape;181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43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title + 3/4 image/content">
  <p:cSld name="Small title + 3/4 image/conte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4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44"/>
          <p:cNvSpPr txBox="1"/>
          <p:nvPr>
            <p:ph idx="1" type="body"/>
          </p:nvPr>
        </p:nvSpPr>
        <p:spPr>
          <a:xfrm>
            <a:off x="2505456" y="201168"/>
            <a:ext cx="6400800" cy="4306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86" name="Google Shape;186;p44"/>
          <p:cNvSpPr txBox="1"/>
          <p:nvPr>
            <p:ph idx="2" type="body"/>
          </p:nvPr>
        </p:nvSpPr>
        <p:spPr>
          <a:xfrm>
            <a:off x="219456" y="201168"/>
            <a:ext cx="1828800" cy="23705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87" name="Google Shape;187;p44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panel title + 4 column">
  <p:cSld name="Left panel title + 4 column"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5"/>
          <p:cNvSpPr/>
          <p:nvPr/>
        </p:nvSpPr>
        <p:spPr>
          <a:xfrm>
            <a:off x="2304535" y="0"/>
            <a:ext cx="6839465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0" name="Google Shape;190;p45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45"/>
          <p:cNvSpPr txBox="1"/>
          <p:nvPr>
            <p:ph idx="1" type="body"/>
          </p:nvPr>
        </p:nvSpPr>
        <p:spPr>
          <a:xfrm>
            <a:off x="4791456" y="1243584"/>
            <a:ext cx="1833373" cy="3195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SzPts val="990"/>
              <a:buNone/>
              <a:defRPr b="0" i="0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•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»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92" name="Google Shape;192;p45"/>
          <p:cNvSpPr txBox="1"/>
          <p:nvPr>
            <p:ph idx="2" type="body"/>
          </p:nvPr>
        </p:nvSpPr>
        <p:spPr>
          <a:xfrm>
            <a:off x="7086600" y="1243584"/>
            <a:ext cx="1833373" cy="3182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•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»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93" name="Google Shape;193;p45"/>
          <p:cNvSpPr txBox="1"/>
          <p:nvPr>
            <p:ph idx="3" type="body"/>
          </p:nvPr>
        </p:nvSpPr>
        <p:spPr>
          <a:xfrm>
            <a:off x="219456" y="173736"/>
            <a:ext cx="1892807" cy="841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94" name="Google Shape;194;p45"/>
          <p:cNvSpPr txBox="1"/>
          <p:nvPr>
            <p:ph idx="4" type="body"/>
          </p:nvPr>
        </p:nvSpPr>
        <p:spPr>
          <a:xfrm>
            <a:off x="219456" y="1243584"/>
            <a:ext cx="1837944" cy="1328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95" name="Google Shape;195;p45"/>
          <p:cNvSpPr txBox="1"/>
          <p:nvPr>
            <p:ph idx="5" type="body"/>
          </p:nvPr>
        </p:nvSpPr>
        <p:spPr>
          <a:xfrm>
            <a:off x="2505456" y="1243584"/>
            <a:ext cx="1828800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196" name="Google Shape;196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5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eft panel title + 4 column">
  <p:cSld name="1_Left panel title + 4 column">
    <p:bg>
      <p:bgPr>
        <a:solidFill>
          <a:schemeClr val="accent2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6"/>
          <p:cNvSpPr/>
          <p:nvPr/>
        </p:nvSpPr>
        <p:spPr>
          <a:xfrm>
            <a:off x="2304535" y="0"/>
            <a:ext cx="6839465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0" name="Google Shape;200;p46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46"/>
          <p:cNvSpPr txBox="1"/>
          <p:nvPr>
            <p:ph idx="1" type="body"/>
          </p:nvPr>
        </p:nvSpPr>
        <p:spPr>
          <a:xfrm>
            <a:off x="4791456" y="1243584"/>
            <a:ext cx="1833373" cy="3195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SzPts val="990"/>
              <a:buNone/>
              <a:defRPr b="0" i="0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•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»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02" name="Google Shape;202;p46"/>
          <p:cNvSpPr txBox="1"/>
          <p:nvPr>
            <p:ph idx="2" type="body"/>
          </p:nvPr>
        </p:nvSpPr>
        <p:spPr>
          <a:xfrm>
            <a:off x="7086600" y="1243584"/>
            <a:ext cx="1833373" cy="3182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•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»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03" name="Google Shape;203;p46"/>
          <p:cNvSpPr txBox="1"/>
          <p:nvPr>
            <p:ph idx="3" type="body"/>
          </p:nvPr>
        </p:nvSpPr>
        <p:spPr>
          <a:xfrm>
            <a:off x="219456" y="173736"/>
            <a:ext cx="1892807" cy="841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04" name="Google Shape;204;p46"/>
          <p:cNvSpPr txBox="1"/>
          <p:nvPr>
            <p:ph idx="4" type="body"/>
          </p:nvPr>
        </p:nvSpPr>
        <p:spPr>
          <a:xfrm>
            <a:off x="219456" y="1243584"/>
            <a:ext cx="1837944" cy="1328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05" name="Google Shape;205;p46"/>
          <p:cNvSpPr txBox="1"/>
          <p:nvPr>
            <p:ph idx="5" type="body"/>
          </p:nvPr>
        </p:nvSpPr>
        <p:spPr>
          <a:xfrm>
            <a:off x="2505456" y="1243584"/>
            <a:ext cx="1828800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206" name="Google Shape;206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6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panel title + image">
  <p:cSld name="Left panel title + image"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7"/>
          <p:cNvSpPr/>
          <p:nvPr/>
        </p:nvSpPr>
        <p:spPr>
          <a:xfrm>
            <a:off x="2304535" y="0"/>
            <a:ext cx="6839465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10" name="Google Shape;210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49414" y="0"/>
            <a:ext cx="1594586" cy="61264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7"/>
          <p:cNvSpPr/>
          <p:nvPr>
            <p:ph idx="2" type="pic"/>
          </p:nvPr>
        </p:nvSpPr>
        <p:spPr>
          <a:xfrm>
            <a:off x="2286000" y="0"/>
            <a:ext cx="6858000" cy="5148072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212" name="Google Shape;212;p47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47"/>
          <p:cNvSpPr txBox="1"/>
          <p:nvPr>
            <p:ph idx="1" type="body"/>
          </p:nvPr>
        </p:nvSpPr>
        <p:spPr>
          <a:xfrm>
            <a:off x="219779" y="4327588"/>
            <a:ext cx="1865621" cy="166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900"/>
              <a:buNone/>
              <a:defRPr b="0" i="1"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14" name="Google Shape;214;p47"/>
          <p:cNvSpPr txBox="1"/>
          <p:nvPr>
            <p:ph idx="3" type="body"/>
          </p:nvPr>
        </p:nvSpPr>
        <p:spPr>
          <a:xfrm>
            <a:off x="219456" y="173736"/>
            <a:ext cx="1892807" cy="841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  <a:defRPr sz="2000"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15" name="Google Shape;215;p47"/>
          <p:cNvSpPr txBox="1"/>
          <p:nvPr>
            <p:ph idx="4" type="body"/>
          </p:nvPr>
        </p:nvSpPr>
        <p:spPr>
          <a:xfrm>
            <a:off x="219457" y="1243584"/>
            <a:ext cx="1837944" cy="1328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16" name="Google Shape;216;p47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 (split background)">
  <p:cSld name="Title + 2 column (split background)">
    <p:bg>
      <p:bgPr>
        <a:solidFill>
          <a:schemeClr val="lt2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9" name="Google Shape;219;p48"/>
          <p:cNvSpPr txBox="1"/>
          <p:nvPr>
            <p:ph type="title"/>
          </p:nvPr>
        </p:nvSpPr>
        <p:spPr>
          <a:xfrm>
            <a:off x="210311" y="201168"/>
            <a:ext cx="4114735" cy="804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48"/>
          <p:cNvSpPr txBox="1"/>
          <p:nvPr>
            <p:ph idx="1" type="body"/>
          </p:nvPr>
        </p:nvSpPr>
        <p:spPr>
          <a:xfrm>
            <a:off x="4791456" y="1243584"/>
            <a:ext cx="4142232" cy="32796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 sz="1400"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21" name="Google Shape;221;p48"/>
          <p:cNvSpPr txBox="1"/>
          <p:nvPr>
            <p:ph idx="2" type="body"/>
          </p:nvPr>
        </p:nvSpPr>
        <p:spPr>
          <a:xfrm>
            <a:off x="219456" y="1243584"/>
            <a:ext cx="4123944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22" name="Google Shape;222;p48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3" name="Google Shape;223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8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3 boxes">
  <p:cSld name="Title + 1 column + 3 boxe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9"/>
          <p:cNvSpPr txBox="1"/>
          <p:nvPr>
            <p:ph type="title"/>
          </p:nvPr>
        </p:nvSpPr>
        <p:spPr>
          <a:xfrm>
            <a:off x="210312" y="201168"/>
            <a:ext cx="4142232" cy="804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49"/>
          <p:cNvSpPr txBox="1"/>
          <p:nvPr>
            <p:ph idx="1" type="body"/>
          </p:nvPr>
        </p:nvSpPr>
        <p:spPr>
          <a:xfrm>
            <a:off x="219456" y="1243584"/>
            <a:ext cx="4123944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28" name="Google Shape;228;p49"/>
          <p:cNvSpPr txBox="1"/>
          <p:nvPr>
            <p:ph idx="2" type="body"/>
          </p:nvPr>
        </p:nvSpPr>
        <p:spPr>
          <a:xfrm>
            <a:off x="4572000" y="0"/>
            <a:ext cx="2286000" cy="25717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29" name="Google Shape;229;p49"/>
          <p:cNvSpPr txBox="1"/>
          <p:nvPr>
            <p:ph idx="3" type="body"/>
          </p:nvPr>
        </p:nvSpPr>
        <p:spPr>
          <a:xfrm>
            <a:off x="6858000" y="0"/>
            <a:ext cx="2286000" cy="2571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30" name="Google Shape;230;p49"/>
          <p:cNvSpPr txBox="1"/>
          <p:nvPr>
            <p:ph idx="4" type="body"/>
          </p:nvPr>
        </p:nvSpPr>
        <p:spPr>
          <a:xfrm>
            <a:off x="4572000" y="2570163"/>
            <a:ext cx="4572000" cy="25733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lt2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31" name="Google Shape;231;p49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p49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3 boxes gray">
  <p:cSld name="Title + 1 column + 3 boxes gray">
    <p:bg>
      <p:bgPr>
        <a:solidFill>
          <a:schemeClr val="lt2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0"/>
          <p:cNvSpPr txBox="1"/>
          <p:nvPr>
            <p:ph type="title"/>
          </p:nvPr>
        </p:nvSpPr>
        <p:spPr>
          <a:xfrm>
            <a:off x="210312" y="201168"/>
            <a:ext cx="4142232" cy="804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50"/>
          <p:cNvSpPr txBox="1"/>
          <p:nvPr>
            <p:ph idx="1" type="body"/>
          </p:nvPr>
        </p:nvSpPr>
        <p:spPr>
          <a:xfrm>
            <a:off x="219456" y="1243584"/>
            <a:ext cx="4123944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36" name="Google Shape;236;p50"/>
          <p:cNvSpPr txBox="1"/>
          <p:nvPr>
            <p:ph idx="2" type="body"/>
          </p:nvPr>
        </p:nvSpPr>
        <p:spPr>
          <a:xfrm>
            <a:off x="4572000" y="0"/>
            <a:ext cx="2286000" cy="2571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37" name="Google Shape;237;p50"/>
          <p:cNvSpPr txBox="1"/>
          <p:nvPr>
            <p:ph idx="3" type="body"/>
          </p:nvPr>
        </p:nvSpPr>
        <p:spPr>
          <a:xfrm>
            <a:off x="6858000" y="0"/>
            <a:ext cx="2286000" cy="2571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38" name="Google Shape;238;p50"/>
          <p:cNvSpPr txBox="1"/>
          <p:nvPr>
            <p:ph idx="4" type="body"/>
          </p:nvPr>
        </p:nvSpPr>
        <p:spPr>
          <a:xfrm>
            <a:off x="4572000" y="2570163"/>
            <a:ext cx="4572000" cy="2573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lt2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39" name="Google Shape;239;p50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50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4 boxes (alt)">
  <p:cSld name="Title + 4 boxes (alt)">
    <p:bg>
      <p:bgPr>
        <a:solidFill>
          <a:schemeClr val="lt2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1"/>
          <p:cNvSpPr txBox="1"/>
          <p:nvPr>
            <p:ph type="title"/>
          </p:nvPr>
        </p:nvSpPr>
        <p:spPr>
          <a:xfrm>
            <a:off x="0" y="-1"/>
            <a:ext cx="7086601" cy="2569463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192000" spcFirstLastPara="1" rIns="228600" wrap="square" tIns="137150">
            <a:noAutofit/>
          </a:bodyPr>
          <a:lstStyle>
            <a:lvl1pPr lvl="0" algn="l">
              <a:lnSpc>
                <a:spcPct val="11904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51"/>
          <p:cNvSpPr txBox="1"/>
          <p:nvPr>
            <p:ph idx="1" type="body"/>
          </p:nvPr>
        </p:nvSpPr>
        <p:spPr>
          <a:xfrm>
            <a:off x="0" y="2570163"/>
            <a:ext cx="2286000" cy="2573337"/>
          </a:xfrm>
          <a:prstGeom prst="rect">
            <a:avLst/>
          </a:prstGeom>
          <a:solidFill>
            <a:srgbClr val="D4BBFF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44" name="Google Shape;244;p51"/>
          <p:cNvSpPr txBox="1"/>
          <p:nvPr>
            <p:ph idx="2" type="body"/>
          </p:nvPr>
        </p:nvSpPr>
        <p:spPr>
          <a:xfrm>
            <a:off x="2286001" y="2570163"/>
            <a:ext cx="2286000" cy="25733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lt2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45" name="Google Shape;245;p51"/>
          <p:cNvSpPr txBox="1"/>
          <p:nvPr>
            <p:ph idx="3" type="body"/>
          </p:nvPr>
        </p:nvSpPr>
        <p:spPr>
          <a:xfrm>
            <a:off x="4572000" y="2570162"/>
            <a:ext cx="2286000" cy="25733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lt2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46" name="Google Shape;246;p51"/>
          <p:cNvSpPr txBox="1"/>
          <p:nvPr>
            <p:ph idx="4" type="body"/>
          </p:nvPr>
        </p:nvSpPr>
        <p:spPr>
          <a:xfrm>
            <a:off x="6858000" y="2570162"/>
            <a:ext cx="2286000" cy="2573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47" name="Google Shape;247;p51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8" name="Google Shape;248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51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4 boxes (alt) gray">
  <p:cSld name="Title + 4 boxes (alt) gray">
    <p:bg>
      <p:bgPr>
        <a:solidFill>
          <a:schemeClr val="lt2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2"/>
          <p:cNvSpPr txBox="1"/>
          <p:nvPr>
            <p:ph type="title"/>
          </p:nvPr>
        </p:nvSpPr>
        <p:spPr>
          <a:xfrm>
            <a:off x="0" y="-1"/>
            <a:ext cx="7086601" cy="2569463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192000" spcFirstLastPara="1" rIns="228600" wrap="square" tIns="137150">
            <a:noAutofit/>
          </a:bodyPr>
          <a:lstStyle>
            <a:lvl1pPr lvl="0" algn="l">
              <a:lnSpc>
                <a:spcPct val="11904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52"/>
          <p:cNvSpPr txBox="1"/>
          <p:nvPr>
            <p:ph idx="1" type="body"/>
          </p:nvPr>
        </p:nvSpPr>
        <p:spPr>
          <a:xfrm>
            <a:off x="0" y="2570163"/>
            <a:ext cx="2286000" cy="25733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53" name="Google Shape;253;p52"/>
          <p:cNvSpPr txBox="1"/>
          <p:nvPr>
            <p:ph idx="2" type="body"/>
          </p:nvPr>
        </p:nvSpPr>
        <p:spPr>
          <a:xfrm>
            <a:off x="2286001" y="2570163"/>
            <a:ext cx="2286000" cy="25733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54" name="Google Shape;254;p52"/>
          <p:cNvSpPr txBox="1"/>
          <p:nvPr>
            <p:ph idx="3" type="body"/>
          </p:nvPr>
        </p:nvSpPr>
        <p:spPr>
          <a:xfrm>
            <a:off x="4572000" y="2570162"/>
            <a:ext cx="2286000" cy="2573338"/>
          </a:xfrm>
          <a:prstGeom prst="rect">
            <a:avLst/>
          </a:prstGeom>
          <a:solidFill>
            <a:srgbClr val="C1C7CD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55" name="Google Shape;255;p52"/>
          <p:cNvSpPr txBox="1"/>
          <p:nvPr>
            <p:ph idx="4" type="body"/>
          </p:nvPr>
        </p:nvSpPr>
        <p:spPr>
          <a:xfrm>
            <a:off x="6858000" y="2570162"/>
            <a:ext cx="2286000" cy="2573338"/>
          </a:xfrm>
          <a:prstGeom prst="rect">
            <a:avLst/>
          </a:prstGeom>
          <a:solidFill>
            <a:srgbClr val="A2A9B0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56" name="Google Shape;256;p52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7" name="Google Shape;257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2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(3 line)">
  <p:cSld name="Cover (3 line)">
    <p:bg>
      <p:bgPr>
        <a:solidFill>
          <a:srgbClr val="171717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BM Plex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type="title"/>
          </p:nvPr>
        </p:nvSpPr>
        <p:spPr>
          <a:xfrm>
            <a:off x="210312" y="201168"/>
            <a:ext cx="4142232" cy="14546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216662" y="1754892"/>
            <a:ext cx="4135463" cy="247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2" type="body"/>
          </p:nvPr>
        </p:nvSpPr>
        <p:spPr>
          <a:xfrm>
            <a:off x="216661" y="2021302"/>
            <a:ext cx="4131973" cy="2513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cxnSp>
        <p:nvCxnSpPr>
          <p:cNvPr id="70" name="Google Shape;70;p25"/>
          <p:cNvCxnSpPr/>
          <p:nvPr/>
        </p:nvCxnSpPr>
        <p:spPr>
          <a:xfrm>
            <a:off x="235892" y="1535662"/>
            <a:ext cx="548574" cy="0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1" name="Google Shape;7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3" y="4659672"/>
            <a:ext cx="1126000" cy="350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boxes">
  <p:cSld name="3 boxes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3"/>
          <p:cNvSpPr txBox="1"/>
          <p:nvPr>
            <p:ph idx="1" type="body"/>
          </p:nvPr>
        </p:nvSpPr>
        <p:spPr>
          <a:xfrm>
            <a:off x="0" y="0"/>
            <a:ext cx="3044952" cy="51480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61" name="Google Shape;261;p53"/>
          <p:cNvSpPr txBox="1"/>
          <p:nvPr>
            <p:ph idx="2" type="body"/>
          </p:nvPr>
        </p:nvSpPr>
        <p:spPr>
          <a:xfrm>
            <a:off x="3044951" y="0"/>
            <a:ext cx="3044952" cy="5148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62" name="Google Shape;262;p53"/>
          <p:cNvSpPr txBox="1"/>
          <p:nvPr>
            <p:ph idx="3" type="body"/>
          </p:nvPr>
        </p:nvSpPr>
        <p:spPr>
          <a:xfrm>
            <a:off x="6090348" y="0"/>
            <a:ext cx="3044952" cy="5148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63" name="Google Shape;263;p53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p53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boxes gray">
  <p:cSld name="3 boxes gray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4"/>
          <p:cNvSpPr txBox="1"/>
          <p:nvPr>
            <p:ph idx="1" type="body"/>
          </p:nvPr>
        </p:nvSpPr>
        <p:spPr>
          <a:xfrm>
            <a:off x="0" y="0"/>
            <a:ext cx="3044952" cy="51480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28600" lIns="219450" spcFirstLastPara="1" rIns="228600" wrap="square" tIns="1243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67" name="Google Shape;267;p54"/>
          <p:cNvSpPr txBox="1"/>
          <p:nvPr>
            <p:ph idx="2" type="body"/>
          </p:nvPr>
        </p:nvSpPr>
        <p:spPr>
          <a:xfrm>
            <a:off x="3044951" y="0"/>
            <a:ext cx="3044952" cy="51480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600" lIns="219450" spcFirstLastPara="1" rIns="228600" wrap="square" tIns="1243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68" name="Google Shape;268;p54"/>
          <p:cNvSpPr txBox="1"/>
          <p:nvPr>
            <p:ph idx="3" type="body"/>
          </p:nvPr>
        </p:nvSpPr>
        <p:spPr>
          <a:xfrm>
            <a:off x="6090348" y="0"/>
            <a:ext cx="3044952" cy="5148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228600" lIns="219450" spcFirstLastPara="1" rIns="228600" wrap="square" tIns="1243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69" name="Google Shape;269;p54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0" name="Google Shape;270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54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boxes">
  <p:cSld name="4 boxes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5"/>
          <p:cNvSpPr txBox="1"/>
          <p:nvPr>
            <p:ph idx="1" type="body"/>
          </p:nvPr>
        </p:nvSpPr>
        <p:spPr>
          <a:xfrm>
            <a:off x="0" y="0"/>
            <a:ext cx="2286000" cy="51480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74" name="Google Shape;274;p55"/>
          <p:cNvSpPr txBox="1"/>
          <p:nvPr>
            <p:ph idx="2" type="body"/>
          </p:nvPr>
        </p:nvSpPr>
        <p:spPr>
          <a:xfrm>
            <a:off x="2286000" y="0"/>
            <a:ext cx="2286000" cy="5148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75" name="Google Shape;275;p55"/>
          <p:cNvSpPr txBox="1"/>
          <p:nvPr>
            <p:ph idx="3" type="body"/>
          </p:nvPr>
        </p:nvSpPr>
        <p:spPr>
          <a:xfrm>
            <a:off x="4572000" y="0"/>
            <a:ext cx="2286000" cy="5148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76" name="Google Shape;276;p55"/>
          <p:cNvSpPr txBox="1"/>
          <p:nvPr>
            <p:ph idx="4" type="body"/>
          </p:nvPr>
        </p:nvSpPr>
        <p:spPr>
          <a:xfrm>
            <a:off x="6858000" y="0"/>
            <a:ext cx="2286000" cy="5148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lt2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>
                <a:solidFill>
                  <a:schemeClr val="lt2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•"/>
              <a:defRPr>
                <a:solidFill>
                  <a:schemeClr val="lt2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>
                <a:solidFill>
                  <a:schemeClr val="lt2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»"/>
              <a:defRPr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77" name="Google Shape;277;p55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8" name="Google Shape;278;p55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boxes gray">
  <p:cSld name="4 boxes gray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6"/>
          <p:cNvSpPr txBox="1"/>
          <p:nvPr>
            <p:ph idx="1" type="body"/>
          </p:nvPr>
        </p:nvSpPr>
        <p:spPr>
          <a:xfrm>
            <a:off x="0" y="0"/>
            <a:ext cx="2286000" cy="51480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228600" lIns="219450" spcFirstLastPara="1" rIns="228600" wrap="square" tIns="1243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81" name="Google Shape;281;p56"/>
          <p:cNvSpPr txBox="1"/>
          <p:nvPr>
            <p:ph idx="2" type="body"/>
          </p:nvPr>
        </p:nvSpPr>
        <p:spPr>
          <a:xfrm>
            <a:off x="2286000" y="0"/>
            <a:ext cx="2286000" cy="51480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600" lIns="219450" spcFirstLastPara="1" rIns="228600" wrap="square" tIns="1243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82" name="Google Shape;282;p56"/>
          <p:cNvSpPr txBox="1"/>
          <p:nvPr>
            <p:ph idx="3" type="body"/>
          </p:nvPr>
        </p:nvSpPr>
        <p:spPr>
          <a:xfrm>
            <a:off x="4572000" y="0"/>
            <a:ext cx="2286000" cy="5148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228600" lIns="219450" spcFirstLastPara="1" rIns="228600" wrap="square" tIns="1243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83" name="Google Shape;283;p56"/>
          <p:cNvSpPr txBox="1"/>
          <p:nvPr>
            <p:ph idx="4" type="body"/>
          </p:nvPr>
        </p:nvSpPr>
        <p:spPr>
          <a:xfrm>
            <a:off x="6858000" y="0"/>
            <a:ext cx="2286000" cy="5148072"/>
          </a:xfrm>
          <a:prstGeom prst="rect">
            <a:avLst/>
          </a:prstGeom>
          <a:solidFill>
            <a:srgbClr val="C1C7CD"/>
          </a:solidFill>
          <a:ln>
            <a:noFill/>
          </a:ln>
        </p:spPr>
        <p:txBody>
          <a:bodyPr anchorCtr="0" anchor="t" bIns="228600" lIns="219450" spcFirstLastPara="1" rIns="228600" wrap="square" tIns="1243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84" name="Google Shape;284;p56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5" name="Google Shape;285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56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ank you">
  <p:cSld name="1_Thank you">
    <p:bg>
      <p:bgPr>
        <a:solidFill>
          <a:schemeClr val="lt2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7"/>
          <p:cNvSpPr txBox="1"/>
          <p:nvPr>
            <p:ph type="title"/>
          </p:nvPr>
        </p:nvSpPr>
        <p:spPr>
          <a:xfrm>
            <a:off x="210312" y="201168"/>
            <a:ext cx="4133088" cy="804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57"/>
          <p:cNvSpPr txBox="1"/>
          <p:nvPr>
            <p:ph idx="1" type="body"/>
          </p:nvPr>
        </p:nvSpPr>
        <p:spPr>
          <a:xfrm>
            <a:off x="219456" y="1261873"/>
            <a:ext cx="4123944" cy="13098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000"/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90" name="Google Shape;290;p57"/>
          <p:cNvSpPr txBox="1"/>
          <p:nvPr>
            <p:ph idx="2" type="body"/>
          </p:nvPr>
        </p:nvSpPr>
        <p:spPr>
          <a:xfrm>
            <a:off x="223658" y="3205697"/>
            <a:ext cx="6405743" cy="13098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00"/>
            </a:lvl1pPr>
            <a:lvl2pPr indent="-25908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480"/>
              <a:buChar char="–"/>
              <a:defRPr sz="600"/>
            </a:lvl2pPr>
            <a:lvl3pPr indent="-259080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480"/>
              <a:buChar char="•"/>
              <a:defRPr sz="600"/>
            </a:lvl3pPr>
            <a:lvl4pPr indent="-259080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480"/>
              <a:buChar char="–"/>
              <a:defRPr sz="600"/>
            </a:lvl4pPr>
            <a:lvl5pPr indent="-25907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480"/>
              <a:buChar char="»"/>
              <a:defRPr sz="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91" name="Google Shape;291;p57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2" name="Google Shape;292;p57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BM sign off">
  <p:cSld name="IBM sign off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9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BM 8-bar logo" id="295" name="Google Shape;295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23196" y="2312885"/>
            <a:ext cx="1297608" cy="51773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9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(no footer)">
  <p:cSld name="Title / divider (no footer)">
    <p:bg>
      <p:bgPr>
        <a:solidFill>
          <a:schemeClr val="lt2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60422cba76_0_1447"/>
          <p:cNvSpPr txBox="1"/>
          <p:nvPr>
            <p:ph type="title"/>
          </p:nvPr>
        </p:nvSpPr>
        <p:spPr>
          <a:xfrm>
            <a:off x="210312" y="201167"/>
            <a:ext cx="41421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49" name="Google Shape;349;g160422cba76_0_14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BM sign off">
  <p:cSld name="1_IBM sign off">
    <p:bg>
      <p:bgPr>
        <a:solidFill>
          <a:schemeClr val="lt1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60422cba76_0_1632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Qiskit logo" id="352" name="Google Shape;352;g160422cba76_0_16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6004" y="1707750"/>
            <a:ext cx="1729996" cy="1729996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g160422cba76_0_1632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(3 line)">
  <p:cSld name="Cover (3 line)">
    <p:bg>
      <p:bgPr>
        <a:solidFill>
          <a:srgbClr val="171717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60422cba76_0_1400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BM Plex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g160422cba76_0_1400"/>
          <p:cNvSpPr txBox="1"/>
          <p:nvPr>
            <p:ph type="title"/>
          </p:nvPr>
        </p:nvSpPr>
        <p:spPr>
          <a:xfrm>
            <a:off x="210312" y="201168"/>
            <a:ext cx="41421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g160422cba76_0_1400"/>
          <p:cNvSpPr txBox="1"/>
          <p:nvPr>
            <p:ph idx="1" type="body"/>
          </p:nvPr>
        </p:nvSpPr>
        <p:spPr>
          <a:xfrm>
            <a:off x="216662" y="1754892"/>
            <a:ext cx="41355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358" name="Google Shape;358;g160422cba76_0_1400"/>
          <p:cNvSpPr txBox="1"/>
          <p:nvPr>
            <p:ph idx="2" type="body"/>
          </p:nvPr>
        </p:nvSpPr>
        <p:spPr>
          <a:xfrm>
            <a:off x="216661" y="2021302"/>
            <a:ext cx="41319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cxnSp>
        <p:nvCxnSpPr>
          <p:cNvPr id="359" name="Google Shape;359;g160422cba76_0_1400"/>
          <p:cNvCxnSpPr/>
          <p:nvPr/>
        </p:nvCxnSpPr>
        <p:spPr>
          <a:xfrm>
            <a:off x="235892" y="1535662"/>
            <a:ext cx="548700" cy="0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60" name="Google Shape;360;g160422cba76_0_14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3" y="4659672"/>
            <a:ext cx="1125998" cy="350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 (1/2 - 1/2)">
  <p:cSld name="Title + 2 columns (1/2 - 1/2)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60422cba76_0_1407"/>
          <p:cNvSpPr txBox="1"/>
          <p:nvPr>
            <p:ph type="title"/>
          </p:nvPr>
        </p:nvSpPr>
        <p:spPr>
          <a:xfrm>
            <a:off x="210311" y="201168"/>
            <a:ext cx="64377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g160422cba76_0_1407"/>
          <p:cNvSpPr txBox="1"/>
          <p:nvPr>
            <p:ph idx="1" type="body"/>
          </p:nvPr>
        </p:nvSpPr>
        <p:spPr>
          <a:xfrm>
            <a:off x="4791456" y="1243584"/>
            <a:ext cx="4123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 sz="1400"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364" name="Google Shape;364;g160422cba76_0_1407"/>
          <p:cNvSpPr txBox="1"/>
          <p:nvPr>
            <p:ph idx="2" type="body"/>
          </p:nvPr>
        </p:nvSpPr>
        <p:spPr>
          <a:xfrm>
            <a:off x="219456" y="1243584"/>
            <a:ext cx="4123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Char char="»"/>
              <a:defRPr sz="1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365" name="Google Shape;365;g160422cba76_0_1407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6" name="Google Shape;366;g160422cba76_0_140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3" y="129710"/>
            <a:ext cx="1125998" cy="350898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160422cba76_0_1407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 (1/2 - 1/2)">
  <p:cSld name="Title + 2 columns (1/2 - 1/2)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210311" y="201168"/>
            <a:ext cx="6437623" cy="804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>
            <a:off x="4791456" y="1243584"/>
            <a:ext cx="4123944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 sz="1400"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2" type="body"/>
          </p:nvPr>
        </p:nvSpPr>
        <p:spPr>
          <a:xfrm>
            <a:off x="219456" y="1243584"/>
            <a:ext cx="4123944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Char char="»"/>
              <a:defRPr sz="1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3" y="129710"/>
            <a:ext cx="1126000" cy="35089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>
  <p:cSld name="Title + 1 column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60422cba76_0_1414"/>
          <p:cNvSpPr txBox="1"/>
          <p:nvPr>
            <p:ph type="title"/>
          </p:nvPr>
        </p:nvSpPr>
        <p:spPr>
          <a:xfrm>
            <a:off x="210311" y="201168"/>
            <a:ext cx="64377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g160422cba76_0_1414"/>
          <p:cNvSpPr txBox="1"/>
          <p:nvPr>
            <p:ph idx="1" type="body"/>
          </p:nvPr>
        </p:nvSpPr>
        <p:spPr>
          <a:xfrm>
            <a:off x="219456" y="1243584"/>
            <a:ext cx="87054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371" name="Google Shape;371;g160422cba76_0_1414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2" name="Google Shape;372;g160422cba76_0_14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g160422cba76_0_1414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footer)">
  <p:cSld name="Blank (footer)">
    <p:bg>
      <p:bgPr>
        <a:solidFill>
          <a:schemeClr val="lt2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60422cba76_0_1420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g160422cba76_0_1420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7" name="Google Shape;377;g160422cba76_0_14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 + 1 column + image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60422cba76_0_1424"/>
          <p:cNvSpPr txBox="1"/>
          <p:nvPr>
            <p:ph type="title"/>
          </p:nvPr>
        </p:nvSpPr>
        <p:spPr>
          <a:xfrm>
            <a:off x="210312" y="201168"/>
            <a:ext cx="41421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g160422cba76_0_1424"/>
          <p:cNvSpPr txBox="1"/>
          <p:nvPr>
            <p:ph idx="1" type="body"/>
          </p:nvPr>
        </p:nvSpPr>
        <p:spPr>
          <a:xfrm>
            <a:off x="219456" y="1243584"/>
            <a:ext cx="4123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381" name="Google Shape;381;g160422cba76_0_1424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82" name="Google Shape;382;g160422cba76_0_1424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3" name="Google Shape;383;g160422cba76_0_14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g160422cba76_0_1424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 + image">
  <p:cSld name="Title + 2 column + image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60422cba76_0_1431"/>
          <p:cNvSpPr txBox="1"/>
          <p:nvPr>
            <p:ph type="title"/>
          </p:nvPr>
        </p:nvSpPr>
        <p:spPr>
          <a:xfrm>
            <a:off x="210312" y="201168"/>
            <a:ext cx="41421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g160422cba76_0_1431"/>
          <p:cNvSpPr txBox="1"/>
          <p:nvPr>
            <p:ph idx="1" type="body"/>
          </p:nvPr>
        </p:nvSpPr>
        <p:spPr>
          <a:xfrm>
            <a:off x="219456" y="1243584"/>
            <a:ext cx="1837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388" name="Google Shape;388;g160422cba76_0_1431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89" name="Google Shape;389;g160422cba76_0_1431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0" name="Google Shape;390;g160422cba76_0_1431"/>
          <p:cNvSpPr txBox="1"/>
          <p:nvPr>
            <p:ph idx="3" type="body"/>
          </p:nvPr>
        </p:nvSpPr>
        <p:spPr>
          <a:xfrm>
            <a:off x="2505456" y="1243584"/>
            <a:ext cx="18378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391" name="Google Shape;391;g160422cba76_0_14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g160422cba76_0_1431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(1 line)">
  <p:cSld name="Cover (1 line)">
    <p:bg>
      <p:bgPr>
        <a:solidFill>
          <a:srgbClr val="171717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60422cba76_0_1439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BM Plex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g160422cba76_0_1439"/>
          <p:cNvSpPr txBox="1"/>
          <p:nvPr>
            <p:ph type="title"/>
          </p:nvPr>
        </p:nvSpPr>
        <p:spPr>
          <a:xfrm>
            <a:off x="210312" y="201170"/>
            <a:ext cx="41421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g160422cba76_0_1439"/>
          <p:cNvSpPr txBox="1"/>
          <p:nvPr>
            <p:ph idx="1" type="body"/>
          </p:nvPr>
        </p:nvSpPr>
        <p:spPr>
          <a:xfrm>
            <a:off x="216662" y="990317"/>
            <a:ext cx="41181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397" name="Google Shape;397;g160422cba76_0_1439"/>
          <p:cNvSpPr txBox="1"/>
          <p:nvPr>
            <p:ph idx="2" type="body"/>
          </p:nvPr>
        </p:nvSpPr>
        <p:spPr>
          <a:xfrm>
            <a:off x="216661" y="1256728"/>
            <a:ext cx="41181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cxnSp>
        <p:nvCxnSpPr>
          <p:cNvPr id="398" name="Google Shape;398;g160422cba76_0_1439"/>
          <p:cNvCxnSpPr/>
          <p:nvPr/>
        </p:nvCxnSpPr>
        <p:spPr>
          <a:xfrm>
            <a:off x="235892" y="771088"/>
            <a:ext cx="548700" cy="0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99" name="Google Shape;399;g160422cba76_0_14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3" y="4659672"/>
            <a:ext cx="1125998" cy="350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no footer)">
  <p:cSld name="Blank (no footer)">
    <p:bg>
      <p:bgPr>
        <a:solidFill>
          <a:schemeClr val="lt2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(footer)">
  <p:cSld name="Title / divider (footer)">
    <p:bg>
      <p:bgPr>
        <a:solidFill>
          <a:schemeClr val="lt2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60422cba76_0_1450"/>
          <p:cNvSpPr txBox="1"/>
          <p:nvPr>
            <p:ph type="title"/>
          </p:nvPr>
        </p:nvSpPr>
        <p:spPr>
          <a:xfrm>
            <a:off x="210312" y="201167"/>
            <a:ext cx="41421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g160422cba76_0_1450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4" name="Google Shape;404;g160422cba76_0_14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g160422cba76_0_1450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Xlg text">
  <p:cSld name="Xlg text">
    <p:bg>
      <p:bgPr>
        <a:solidFill>
          <a:schemeClr val="lt2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60422cba76_0_1455"/>
          <p:cNvSpPr txBox="1"/>
          <p:nvPr>
            <p:ph type="title"/>
          </p:nvPr>
        </p:nvSpPr>
        <p:spPr>
          <a:xfrm>
            <a:off x="137160" y="91440"/>
            <a:ext cx="6949500" cy="44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>
                <a:solidFill>
                  <a:schemeClr val="accent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g160422cba76_0_1455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9" name="Google Shape;409;g160422cba76_0_14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g160422cba76_0_1455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Xlg text / fact + image">
  <p:cSld name="Xlg text / fact + image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60422cba76_0_1460"/>
          <p:cNvSpPr txBox="1"/>
          <p:nvPr>
            <p:ph idx="1" type="body"/>
          </p:nvPr>
        </p:nvSpPr>
        <p:spPr>
          <a:xfrm>
            <a:off x="155448" y="1155627"/>
            <a:ext cx="4206300" cy="3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8280"/>
              <a:buNone/>
              <a:defRPr b="0" i="0" sz="9200">
                <a:solidFill>
                  <a:schemeClr val="accent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13" name="Google Shape;413;g160422cba76_0_1460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14" name="Google Shape;414;g160422cba76_0_1460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5" name="Google Shape;415;g160422cba76_0_1460"/>
          <p:cNvSpPr txBox="1"/>
          <p:nvPr>
            <p:ph idx="3" type="body"/>
          </p:nvPr>
        </p:nvSpPr>
        <p:spPr>
          <a:xfrm>
            <a:off x="219456" y="173736"/>
            <a:ext cx="37947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416" name="Google Shape;416;g160422cba76_0_14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g160422cba76_0_1460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Quote">
  <p:cSld name="1_Quote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60422cba76_0_1467"/>
          <p:cNvSpPr txBox="1"/>
          <p:nvPr>
            <p:ph type="title"/>
          </p:nvPr>
        </p:nvSpPr>
        <p:spPr>
          <a:xfrm>
            <a:off x="73152" y="201169"/>
            <a:ext cx="5562600" cy="17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g160422cba76_0_1467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1" name="Google Shape;421;g160422cba76_0_1467"/>
          <p:cNvSpPr txBox="1"/>
          <p:nvPr>
            <p:ph idx="1" type="body"/>
          </p:nvPr>
        </p:nvSpPr>
        <p:spPr>
          <a:xfrm>
            <a:off x="219456" y="1947672"/>
            <a:ext cx="412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22" name="Google Shape;422;g160422cba76_0_1467"/>
          <p:cNvSpPr txBox="1"/>
          <p:nvPr>
            <p:ph idx="2" type="body"/>
          </p:nvPr>
        </p:nvSpPr>
        <p:spPr>
          <a:xfrm>
            <a:off x="219456" y="2203704"/>
            <a:ext cx="412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 b="0" i="1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423" name="Google Shape;423;g160422cba76_0_14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g160422cba76_0_1467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>
  <p:cSld name="Title + 1 colum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7"/>
          <p:cNvSpPr txBox="1"/>
          <p:nvPr>
            <p:ph type="title"/>
          </p:nvPr>
        </p:nvSpPr>
        <p:spPr>
          <a:xfrm>
            <a:off x="210311" y="201168"/>
            <a:ext cx="6437623" cy="804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" type="body"/>
          </p:nvPr>
        </p:nvSpPr>
        <p:spPr>
          <a:xfrm>
            <a:off x="219456" y="1243584"/>
            <a:ext cx="8705269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3" name="Google Shape;8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7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ull width image ">
  <p:cSld name="Title + full width image 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60422cba76_0_1474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7" name="Google Shape;427;g160422cba76_0_1474"/>
          <p:cNvSpPr/>
          <p:nvPr>
            <p:ph idx="2" type="pic"/>
          </p:nvPr>
        </p:nvSpPr>
        <p:spPr>
          <a:xfrm>
            <a:off x="0" y="1276350"/>
            <a:ext cx="9144000" cy="3867300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Google Shape;428;g160422cba76_0_1474"/>
          <p:cNvSpPr txBox="1"/>
          <p:nvPr>
            <p:ph idx="1" type="body"/>
          </p:nvPr>
        </p:nvSpPr>
        <p:spPr>
          <a:xfrm>
            <a:off x="219456" y="173736"/>
            <a:ext cx="41421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429" name="Google Shape;429;g160422cba76_0_14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g160422cba76_0_1474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content right">
  <p:cSld name="Title + content righ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60422cba76_0_1480"/>
          <p:cNvSpPr txBox="1"/>
          <p:nvPr>
            <p:ph type="title"/>
          </p:nvPr>
        </p:nvSpPr>
        <p:spPr>
          <a:xfrm>
            <a:off x="210312" y="201168"/>
            <a:ext cx="41421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g160422cba76_0_1480"/>
          <p:cNvSpPr txBox="1"/>
          <p:nvPr>
            <p:ph idx="1" type="body"/>
          </p:nvPr>
        </p:nvSpPr>
        <p:spPr>
          <a:xfrm>
            <a:off x="4791456" y="201168"/>
            <a:ext cx="41238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34" name="Google Shape;434;g160422cba76_0_1480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5" name="Google Shape;435;g160422cba76_0_1480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 (1/4 - 3/4)">
  <p:cSld name="Title + 2 columns (1/4 - 3/4)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60422cba76_0_1485"/>
          <p:cNvSpPr txBox="1"/>
          <p:nvPr>
            <p:ph type="title"/>
          </p:nvPr>
        </p:nvSpPr>
        <p:spPr>
          <a:xfrm>
            <a:off x="210312" y="201168"/>
            <a:ext cx="64191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g160422cba76_0_1485"/>
          <p:cNvSpPr txBox="1"/>
          <p:nvPr>
            <p:ph idx="1" type="body"/>
          </p:nvPr>
        </p:nvSpPr>
        <p:spPr>
          <a:xfrm>
            <a:off x="219456" y="1243584"/>
            <a:ext cx="1837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39" name="Google Shape;439;g160422cba76_0_1485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0" name="Google Shape;440;g160422cba76_0_1485"/>
          <p:cNvSpPr txBox="1"/>
          <p:nvPr>
            <p:ph idx="2" type="body"/>
          </p:nvPr>
        </p:nvSpPr>
        <p:spPr>
          <a:xfrm>
            <a:off x="2505456" y="1243584"/>
            <a:ext cx="6400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441" name="Google Shape;441;g160422cba76_0_14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g160422cba76_0_1485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 (1/4 - 1/2)">
  <p:cSld name="Title + 3 columns (1/4 - 1/2)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60422cba76_0_1492"/>
          <p:cNvSpPr txBox="1"/>
          <p:nvPr>
            <p:ph type="title"/>
          </p:nvPr>
        </p:nvSpPr>
        <p:spPr>
          <a:xfrm>
            <a:off x="210312" y="201168"/>
            <a:ext cx="64191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g160422cba76_0_1492"/>
          <p:cNvSpPr txBox="1"/>
          <p:nvPr>
            <p:ph idx="1" type="body"/>
          </p:nvPr>
        </p:nvSpPr>
        <p:spPr>
          <a:xfrm>
            <a:off x="219456" y="1243584"/>
            <a:ext cx="1837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46" name="Google Shape;446;g160422cba76_0_1492"/>
          <p:cNvSpPr txBox="1"/>
          <p:nvPr>
            <p:ph idx="2" type="body"/>
          </p:nvPr>
        </p:nvSpPr>
        <p:spPr>
          <a:xfrm>
            <a:off x="2505456" y="1243584"/>
            <a:ext cx="1837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47" name="Google Shape;447;g160422cba76_0_1492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8" name="Google Shape;448;g160422cba76_0_1492"/>
          <p:cNvSpPr txBox="1"/>
          <p:nvPr>
            <p:ph idx="3" type="body"/>
          </p:nvPr>
        </p:nvSpPr>
        <p:spPr>
          <a:xfrm>
            <a:off x="4791456" y="1243584"/>
            <a:ext cx="4142100" cy="3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 sz="1400"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449" name="Google Shape;449;g160422cba76_0_14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g160422cba76_0_1492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4 columns (1/4)">
  <p:cSld name="Title + 4 columns (1/4)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60422cba76_0_1500"/>
          <p:cNvSpPr txBox="1"/>
          <p:nvPr>
            <p:ph type="title"/>
          </p:nvPr>
        </p:nvSpPr>
        <p:spPr>
          <a:xfrm>
            <a:off x="210312" y="201168"/>
            <a:ext cx="64191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g160422cba76_0_1500"/>
          <p:cNvSpPr txBox="1"/>
          <p:nvPr>
            <p:ph idx="1" type="body"/>
          </p:nvPr>
        </p:nvSpPr>
        <p:spPr>
          <a:xfrm>
            <a:off x="219456" y="1243584"/>
            <a:ext cx="1837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54" name="Google Shape;454;g160422cba76_0_1500"/>
          <p:cNvSpPr txBox="1"/>
          <p:nvPr>
            <p:ph idx="2" type="body"/>
          </p:nvPr>
        </p:nvSpPr>
        <p:spPr>
          <a:xfrm>
            <a:off x="2505456" y="1243584"/>
            <a:ext cx="1837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55" name="Google Shape;455;g160422cba76_0_1500"/>
          <p:cNvSpPr txBox="1"/>
          <p:nvPr>
            <p:ph idx="3" type="body"/>
          </p:nvPr>
        </p:nvSpPr>
        <p:spPr>
          <a:xfrm>
            <a:off x="4791456" y="1243584"/>
            <a:ext cx="1837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56" name="Google Shape;456;g160422cba76_0_1500"/>
          <p:cNvSpPr txBox="1"/>
          <p:nvPr>
            <p:ph idx="4" type="body"/>
          </p:nvPr>
        </p:nvSpPr>
        <p:spPr>
          <a:xfrm>
            <a:off x="7086600" y="1243584"/>
            <a:ext cx="1837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57" name="Google Shape;457;g160422cba76_0_1500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8" name="Google Shape;458;g160422cba76_0_15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g160422cba76_0_1500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4 columns (with numbers)">
  <p:cSld name="Title + 4 columns (with numbers)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60422cba76_0_1509"/>
          <p:cNvSpPr txBox="1"/>
          <p:nvPr>
            <p:ph type="title"/>
          </p:nvPr>
        </p:nvSpPr>
        <p:spPr>
          <a:xfrm>
            <a:off x="210312" y="201168"/>
            <a:ext cx="68763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g160422cba76_0_1509"/>
          <p:cNvSpPr txBox="1"/>
          <p:nvPr>
            <p:ph idx="1" type="body"/>
          </p:nvPr>
        </p:nvSpPr>
        <p:spPr>
          <a:xfrm>
            <a:off x="219456" y="1929384"/>
            <a:ext cx="1837800" cy="23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63" name="Google Shape;463;g160422cba76_0_1509"/>
          <p:cNvSpPr txBox="1"/>
          <p:nvPr>
            <p:ph idx="2" type="body"/>
          </p:nvPr>
        </p:nvSpPr>
        <p:spPr>
          <a:xfrm>
            <a:off x="2500884" y="1930400"/>
            <a:ext cx="1837800" cy="23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64" name="Google Shape;464;g160422cba76_0_1509"/>
          <p:cNvSpPr txBox="1"/>
          <p:nvPr>
            <p:ph idx="3" type="body"/>
          </p:nvPr>
        </p:nvSpPr>
        <p:spPr>
          <a:xfrm>
            <a:off x="4791456" y="1929384"/>
            <a:ext cx="1837800" cy="23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65" name="Google Shape;465;g160422cba76_0_1509"/>
          <p:cNvSpPr txBox="1"/>
          <p:nvPr>
            <p:ph idx="4" type="body"/>
          </p:nvPr>
        </p:nvSpPr>
        <p:spPr>
          <a:xfrm>
            <a:off x="7086600" y="1930399"/>
            <a:ext cx="1837800" cy="23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66" name="Google Shape;466;g160422cba76_0_1509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7" name="Google Shape;467;g160422cba76_0_1509"/>
          <p:cNvSpPr txBox="1"/>
          <p:nvPr>
            <p:ph idx="5" type="body"/>
          </p:nvPr>
        </p:nvSpPr>
        <p:spPr>
          <a:xfrm>
            <a:off x="228666" y="1289050"/>
            <a:ext cx="7632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2520"/>
              <a:buNone/>
              <a:defRPr b="1" sz="2800">
                <a:solidFill>
                  <a:schemeClr val="accent2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68" name="Google Shape;468;g160422cba76_0_1509"/>
          <p:cNvSpPr txBox="1"/>
          <p:nvPr>
            <p:ph idx="6" type="body"/>
          </p:nvPr>
        </p:nvSpPr>
        <p:spPr>
          <a:xfrm>
            <a:off x="2514666" y="1303009"/>
            <a:ext cx="7632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2520"/>
              <a:buNone/>
              <a:defRPr b="1" sz="2800">
                <a:solidFill>
                  <a:schemeClr val="accent2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69" name="Google Shape;469;g160422cba76_0_1509"/>
          <p:cNvSpPr txBox="1"/>
          <p:nvPr>
            <p:ph idx="7" type="body"/>
          </p:nvPr>
        </p:nvSpPr>
        <p:spPr>
          <a:xfrm>
            <a:off x="4800666" y="1303008"/>
            <a:ext cx="7632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2520"/>
              <a:buNone/>
              <a:defRPr b="1" sz="2800">
                <a:solidFill>
                  <a:schemeClr val="accent2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70" name="Google Shape;470;g160422cba76_0_1509"/>
          <p:cNvSpPr txBox="1"/>
          <p:nvPr>
            <p:ph idx="8" type="body"/>
          </p:nvPr>
        </p:nvSpPr>
        <p:spPr>
          <a:xfrm>
            <a:off x="7086600" y="1285916"/>
            <a:ext cx="7632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2520"/>
              <a:buNone/>
              <a:defRPr b="1" sz="2800">
                <a:solidFill>
                  <a:schemeClr val="accent2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471" name="Google Shape;471;g160422cba76_0_15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g160422cba76_0_1509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title + 3/4 image/content">
  <p:cSld name="Small title + 3/4 image/content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60422cba76_0_1522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5" name="Google Shape;475;g160422cba76_0_1522"/>
          <p:cNvSpPr txBox="1"/>
          <p:nvPr>
            <p:ph idx="1" type="body"/>
          </p:nvPr>
        </p:nvSpPr>
        <p:spPr>
          <a:xfrm>
            <a:off x="2505456" y="201168"/>
            <a:ext cx="6400800" cy="43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76" name="Google Shape;476;g160422cba76_0_1522"/>
          <p:cNvSpPr txBox="1"/>
          <p:nvPr>
            <p:ph idx="2" type="body"/>
          </p:nvPr>
        </p:nvSpPr>
        <p:spPr>
          <a:xfrm>
            <a:off x="219456" y="201168"/>
            <a:ext cx="1828800" cy="23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77" name="Google Shape;477;g160422cba76_0_1522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panel title + 4 column">
  <p:cSld name="Left panel title + 4 column">
    <p:bg>
      <p:bgPr>
        <a:solidFill>
          <a:schemeClr val="lt1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60422cba76_0_1527"/>
          <p:cNvSpPr/>
          <p:nvPr/>
        </p:nvSpPr>
        <p:spPr>
          <a:xfrm>
            <a:off x="2304535" y="0"/>
            <a:ext cx="68394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80" name="Google Shape;480;g160422cba76_0_1527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1" name="Google Shape;481;g160422cba76_0_1527"/>
          <p:cNvSpPr txBox="1"/>
          <p:nvPr>
            <p:ph idx="1" type="body"/>
          </p:nvPr>
        </p:nvSpPr>
        <p:spPr>
          <a:xfrm>
            <a:off x="4791456" y="1243584"/>
            <a:ext cx="1833300" cy="31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SzPts val="990"/>
              <a:buNone/>
              <a:defRPr b="0" i="0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•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»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82" name="Google Shape;482;g160422cba76_0_1527"/>
          <p:cNvSpPr txBox="1"/>
          <p:nvPr>
            <p:ph idx="2" type="body"/>
          </p:nvPr>
        </p:nvSpPr>
        <p:spPr>
          <a:xfrm>
            <a:off x="7086600" y="1243584"/>
            <a:ext cx="1833300" cy="3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•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»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83" name="Google Shape;483;g160422cba76_0_1527"/>
          <p:cNvSpPr txBox="1"/>
          <p:nvPr>
            <p:ph idx="3" type="body"/>
          </p:nvPr>
        </p:nvSpPr>
        <p:spPr>
          <a:xfrm>
            <a:off x="219456" y="173736"/>
            <a:ext cx="1892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84" name="Google Shape;484;g160422cba76_0_1527"/>
          <p:cNvSpPr txBox="1"/>
          <p:nvPr>
            <p:ph idx="4" type="body"/>
          </p:nvPr>
        </p:nvSpPr>
        <p:spPr>
          <a:xfrm>
            <a:off x="219456" y="1243584"/>
            <a:ext cx="1837800" cy="13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85" name="Google Shape;485;g160422cba76_0_1527"/>
          <p:cNvSpPr txBox="1"/>
          <p:nvPr>
            <p:ph idx="5" type="body"/>
          </p:nvPr>
        </p:nvSpPr>
        <p:spPr>
          <a:xfrm>
            <a:off x="2505456" y="1243584"/>
            <a:ext cx="1828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486" name="Google Shape;486;g160422cba76_0_15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g160422cba76_0_1527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eft panel title + 4 column">
  <p:cSld name="1_Left panel title + 4 column">
    <p:bg>
      <p:bgPr>
        <a:solidFill>
          <a:schemeClr val="accent2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60422cba76_0_1537"/>
          <p:cNvSpPr/>
          <p:nvPr/>
        </p:nvSpPr>
        <p:spPr>
          <a:xfrm>
            <a:off x="2304535" y="0"/>
            <a:ext cx="68394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90" name="Google Shape;490;g160422cba76_0_1537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1" name="Google Shape;491;g160422cba76_0_1537"/>
          <p:cNvSpPr txBox="1"/>
          <p:nvPr>
            <p:ph idx="1" type="body"/>
          </p:nvPr>
        </p:nvSpPr>
        <p:spPr>
          <a:xfrm>
            <a:off x="4791456" y="1243584"/>
            <a:ext cx="1833300" cy="31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SzPts val="990"/>
              <a:buNone/>
              <a:defRPr b="0" i="0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•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»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92" name="Google Shape;492;g160422cba76_0_1537"/>
          <p:cNvSpPr txBox="1"/>
          <p:nvPr>
            <p:ph idx="2" type="body"/>
          </p:nvPr>
        </p:nvSpPr>
        <p:spPr>
          <a:xfrm>
            <a:off x="7086600" y="1243584"/>
            <a:ext cx="1833300" cy="3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•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»"/>
              <a:defRPr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93" name="Google Shape;493;g160422cba76_0_1537"/>
          <p:cNvSpPr txBox="1"/>
          <p:nvPr>
            <p:ph idx="3" type="body"/>
          </p:nvPr>
        </p:nvSpPr>
        <p:spPr>
          <a:xfrm>
            <a:off x="219456" y="173736"/>
            <a:ext cx="1892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94" name="Google Shape;494;g160422cba76_0_1537"/>
          <p:cNvSpPr txBox="1"/>
          <p:nvPr>
            <p:ph idx="4" type="body"/>
          </p:nvPr>
        </p:nvSpPr>
        <p:spPr>
          <a:xfrm>
            <a:off x="219456" y="1243584"/>
            <a:ext cx="1837800" cy="13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95" name="Google Shape;495;g160422cba76_0_1537"/>
          <p:cNvSpPr txBox="1"/>
          <p:nvPr>
            <p:ph idx="5" type="body"/>
          </p:nvPr>
        </p:nvSpPr>
        <p:spPr>
          <a:xfrm>
            <a:off x="2505456" y="1243584"/>
            <a:ext cx="1828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496" name="Google Shape;496;g160422cba76_0_15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g160422cba76_0_1537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panel title + image">
  <p:cSld name="Left panel title + image">
    <p:bg>
      <p:bgPr>
        <a:solidFill>
          <a:schemeClr val="lt1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60422cba76_0_1547"/>
          <p:cNvSpPr/>
          <p:nvPr/>
        </p:nvSpPr>
        <p:spPr>
          <a:xfrm>
            <a:off x="2304535" y="0"/>
            <a:ext cx="6839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500" name="Google Shape;500;g160422cba76_0_15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49414" y="0"/>
            <a:ext cx="1594588" cy="612648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g160422cba76_0_1547"/>
          <p:cNvSpPr/>
          <p:nvPr>
            <p:ph idx="2" type="pic"/>
          </p:nvPr>
        </p:nvSpPr>
        <p:spPr>
          <a:xfrm>
            <a:off x="2286000" y="0"/>
            <a:ext cx="6858000" cy="514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502" name="Google Shape;502;g160422cba76_0_1547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3" name="Google Shape;503;g160422cba76_0_1547"/>
          <p:cNvSpPr txBox="1"/>
          <p:nvPr>
            <p:ph idx="1" type="body"/>
          </p:nvPr>
        </p:nvSpPr>
        <p:spPr>
          <a:xfrm>
            <a:off x="219779" y="4327588"/>
            <a:ext cx="18657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900"/>
              <a:buNone/>
              <a:defRPr b="0" i="1"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04" name="Google Shape;504;g160422cba76_0_1547"/>
          <p:cNvSpPr txBox="1"/>
          <p:nvPr>
            <p:ph idx="3" type="body"/>
          </p:nvPr>
        </p:nvSpPr>
        <p:spPr>
          <a:xfrm>
            <a:off x="219456" y="173736"/>
            <a:ext cx="1892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  <a:defRPr sz="2000"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05" name="Google Shape;505;g160422cba76_0_1547"/>
          <p:cNvSpPr txBox="1"/>
          <p:nvPr>
            <p:ph idx="4" type="body"/>
          </p:nvPr>
        </p:nvSpPr>
        <p:spPr>
          <a:xfrm>
            <a:off x="219457" y="1243584"/>
            <a:ext cx="1837800" cy="13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06" name="Google Shape;506;g160422cba76_0_1547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 + 1 column + imag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9"/>
          <p:cNvSpPr txBox="1"/>
          <p:nvPr>
            <p:ph type="title"/>
          </p:nvPr>
        </p:nvSpPr>
        <p:spPr>
          <a:xfrm>
            <a:off x="210312" y="201168"/>
            <a:ext cx="4142232" cy="804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" type="body"/>
          </p:nvPr>
        </p:nvSpPr>
        <p:spPr>
          <a:xfrm>
            <a:off x="219456" y="1243584"/>
            <a:ext cx="4123944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88" name="Google Shape;88;p29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29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0" name="Google Shape;9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9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 (split background)">
  <p:cSld name="Title + 2 column (split background)">
    <p:bg>
      <p:bgPr>
        <a:solidFill>
          <a:schemeClr val="lt2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60422cba76_0_155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09" name="Google Shape;509;g160422cba76_0_1556"/>
          <p:cNvSpPr txBox="1"/>
          <p:nvPr>
            <p:ph type="title"/>
          </p:nvPr>
        </p:nvSpPr>
        <p:spPr>
          <a:xfrm>
            <a:off x="210311" y="201168"/>
            <a:ext cx="41148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0" name="Google Shape;510;g160422cba76_0_1556"/>
          <p:cNvSpPr txBox="1"/>
          <p:nvPr>
            <p:ph idx="1" type="body"/>
          </p:nvPr>
        </p:nvSpPr>
        <p:spPr>
          <a:xfrm>
            <a:off x="4791456" y="1243584"/>
            <a:ext cx="4142100" cy="3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 sz="1400"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11" name="Google Shape;511;g160422cba76_0_1556"/>
          <p:cNvSpPr txBox="1"/>
          <p:nvPr>
            <p:ph idx="2" type="body"/>
          </p:nvPr>
        </p:nvSpPr>
        <p:spPr>
          <a:xfrm>
            <a:off x="219456" y="1243584"/>
            <a:ext cx="4123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12" name="Google Shape;512;g160422cba76_0_1556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3" name="Google Shape;513;g160422cba76_0_15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g160422cba76_0_1556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3 boxes">
  <p:cSld name="Title + 1 column + 3 boxes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60422cba76_0_1564"/>
          <p:cNvSpPr txBox="1"/>
          <p:nvPr>
            <p:ph type="title"/>
          </p:nvPr>
        </p:nvSpPr>
        <p:spPr>
          <a:xfrm>
            <a:off x="210312" y="201168"/>
            <a:ext cx="41421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7" name="Google Shape;517;g160422cba76_0_1564"/>
          <p:cNvSpPr txBox="1"/>
          <p:nvPr>
            <p:ph idx="1" type="body"/>
          </p:nvPr>
        </p:nvSpPr>
        <p:spPr>
          <a:xfrm>
            <a:off x="219456" y="1243584"/>
            <a:ext cx="4123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18" name="Google Shape;518;g160422cba76_0_1564"/>
          <p:cNvSpPr txBox="1"/>
          <p:nvPr>
            <p:ph idx="2" type="body"/>
          </p:nvPr>
        </p:nvSpPr>
        <p:spPr>
          <a:xfrm>
            <a:off x="4572000" y="0"/>
            <a:ext cx="2286000" cy="257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19" name="Google Shape;519;g160422cba76_0_1564"/>
          <p:cNvSpPr txBox="1"/>
          <p:nvPr>
            <p:ph idx="3" type="body"/>
          </p:nvPr>
        </p:nvSpPr>
        <p:spPr>
          <a:xfrm>
            <a:off x="6858000" y="0"/>
            <a:ext cx="2286000" cy="257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20" name="Google Shape;520;g160422cba76_0_1564"/>
          <p:cNvSpPr txBox="1"/>
          <p:nvPr>
            <p:ph idx="4" type="body"/>
          </p:nvPr>
        </p:nvSpPr>
        <p:spPr>
          <a:xfrm>
            <a:off x="4572000" y="2570163"/>
            <a:ext cx="4572000" cy="257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lt2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21" name="Google Shape;521;g160422cba76_0_1564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2" name="Google Shape;522;g160422cba76_0_1564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3 boxes gray">
  <p:cSld name="Title + 1 column + 3 boxes gray">
    <p:bg>
      <p:bgPr>
        <a:solidFill>
          <a:schemeClr val="lt2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60422cba76_0_1572"/>
          <p:cNvSpPr txBox="1"/>
          <p:nvPr>
            <p:ph type="title"/>
          </p:nvPr>
        </p:nvSpPr>
        <p:spPr>
          <a:xfrm>
            <a:off x="210312" y="201168"/>
            <a:ext cx="41421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5" name="Google Shape;525;g160422cba76_0_1572"/>
          <p:cNvSpPr txBox="1"/>
          <p:nvPr>
            <p:ph idx="1" type="body"/>
          </p:nvPr>
        </p:nvSpPr>
        <p:spPr>
          <a:xfrm>
            <a:off x="219456" y="1243584"/>
            <a:ext cx="4123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26" name="Google Shape;526;g160422cba76_0_1572"/>
          <p:cNvSpPr txBox="1"/>
          <p:nvPr>
            <p:ph idx="2" type="body"/>
          </p:nvPr>
        </p:nvSpPr>
        <p:spPr>
          <a:xfrm>
            <a:off x="4572000" y="0"/>
            <a:ext cx="2286000" cy="257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27" name="Google Shape;527;g160422cba76_0_1572"/>
          <p:cNvSpPr txBox="1"/>
          <p:nvPr>
            <p:ph idx="3" type="body"/>
          </p:nvPr>
        </p:nvSpPr>
        <p:spPr>
          <a:xfrm>
            <a:off x="6858000" y="0"/>
            <a:ext cx="2286000" cy="257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28" name="Google Shape;528;g160422cba76_0_1572"/>
          <p:cNvSpPr txBox="1"/>
          <p:nvPr>
            <p:ph idx="4" type="body"/>
          </p:nvPr>
        </p:nvSpPr>
        <p:spPr>
          <a:xfrm>
            <a:off x="4572000" y="2570163"/>
            <a:ext cx="4572000" cy="257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lt2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29" name="Google Shape;529;g160422cba76_0_1572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0" name="Google Shape;530;g160422cba76_0_1572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4 boxes (alt)">
  <p:cSld name="Title + 4 boxes (alt)">
    <p:bg>
      <p:bgPr>
        <a:solidFill>
          <a:schemeClr val="lt2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60422cba76_0_1580"/>
          <p:cNvSpPr txBox="1"/>
          <p:nvPr>
            <p:ph type="title"/>
          </p:nvPr>
        </p:nvSpPr>
        <p:spPr>
          <a:xfrm>
            <a:off x="0" y="-1"/>
            <a:ext cx="7086600" cy="25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192000" spcFirstLastPara="1" rIns="228600" wrap="square" tIns="137150">
            <a:noAutofit/>
          </a:bodyPr>
          <a:lstStyle>
            <a:lvl1pPr lvl="0" algn="l">
              <a:lnSpc>
                <a:spcPct val="11904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3" name="Google Shape;533;g160422cba76_0_1580"/>
          <p:cNvSpPr txBox="1"/>
          <p:nvPr>
            <p:ph idx="1" type="body"/>
          </p:nvPr>
        </p:nvSpPr>
        <p:spPr>
          <a:xfrm>
            <a:off x="0" y="2570163"/>
            <a:ext cx="2286000" cy="2573400"/>
          </a:xfrm>
          <a:prstGeom prst="rect">
            <a:avLst/>
          </a:prstGeom>
          <a:solidFill>
            <a:srgbClr val="D4BBFF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34" name="Google Shape;534;g160422cba76_0_1580"/>
          <p:cNvSpPr txBox="1"/>
          <p:nvPr>
            <p:ph idx="2" type="body"/>
          </p:nvPr>
        </p:nvSpPr>
        <p:spPr>
          <a:xfrm>
            <a:off x="2286001" y="2570163"/>
            <a:ext cx="2286000" cy="257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lt2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35" name="Google Shape;535;g160422cba76_0_1580"/>
          <p:cNvSpPr txBox="1"/>
          <p:nvPr>
            <p:ph idx="3" type="body"/>
          </p:nvPr>
        </p:nvSpPr>
        <p:spPr>
          <a:xfrm>
            <a:off x="4572000" y="2570162"/>
            <a:ext cx="2286000" cy="257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lt2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36" name="Google Shape;536;g160422cba76_0_1580"/>
          <p:cNvSpPr txBox="1"/>
          <p:nvPr>
            <p:ph idx="4" type="body"/>
          </p:nvPr>
        </p:nvSpPr>
        <p:spPr>
          <a:xfrm>
            <a:off x="6858000" y="2570162"/>
            <a:ext cx="2286000" cy="257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37" name="Google Shape;537;g160422cba76_0_1580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8" name="Google Shape;538;g160422cba76_0_15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g160422cba76_0_1580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4 boxes (alt) gray">
  <p:cSld name="Title + 4 boxes (alt) gray">
    <p:bg>
      <p:bgPr>
        <a:solidFill>
          <a:schemeClr val="lt2"/>
        </a:soli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60422cba76_0_1589"/>
          <p:cNvSpPr txBox="1"/>
          <p:nvPr>
            <p:ph type="title"/>
          </p:nvPr>
        </p:nvSpPr>
        <p:spPr>
          <a:xfrm>
            <a:off x="0" y="-1"/>
            <a:ext cx="7086600" cy="25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192000" spcFirstLastPara="1" rIns="228600" wrap="square" tIns="137150">
            <a:noAutofit/>
          </a:bodyPr>
          <a:lstStyle>
            <a:lvl1pPr lvl="0" algn="l">
              <a:lnSpc>
                <a:spcPct val="11904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2" name="Google Shape;542;g160422cba76_0_1589"/>
          <p:cNvSpPr txBox="1"/>
          <p:nvPr>
            <p:ph idx="1" type="body"/>
          </p:nvPr>
        </p:nvSpPr>
        <p:spPr>
          <a:xfrm>
            <a:off x="0" y="2570163"/>
            <a:ext cx="2286000" cy="257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43" name="Google Shape;543;g160422cba76_0_1589"/>
          <p:cNvSpPr txBox="1"/>
          <p:nvPr>
            <p:ph idx="2" type="body"/>
          </p:nvPr>
        </p:nvSpPr>
        <p:spPr>
          <a:xfrm>
            <a:off x="2286001" y="2570163"/>
            <a:ext cx="2286000" cy="257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44" name="Google Shape;544;g160422cba76_0_1589"/>
          <p:cNvSpPr txBox="1"/>
          <p:nvPr>
            <p:ph idx="3" type="body"/>
          </p:nvPr>
        </p:nvSpPr>
        <p:spPr>
          <a:xfrm>
            <a:off x="4572000" y="2570162"/>
            <a:ext cx="2286000" cy="2573400"/>
          </a:xfrm>
          <a:prstGeom prst="rect">
            <a:avLst/>
          </a:prstGeom>
          <a:solidFill>
            <a:srgbClr val="C1C7CD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45" name="Google Shape;545;g160422cba76_0_1589"/>
          <p:cNvSpPr txBox="1"/>
          <p:nvPr>
            <p:ph idx="4" type="body"/>
          </p:nvPr>
        </p:nvSpPr>
        <p:spPr>
          <a:xfrm>
            <a:off x="6858000" y="2570162"/>
            <a:ext cx="2286000" cy="2573400"/>
          </a:xfrm>
          <a:prstGeom prst="rect">
            <a:avLst/>
          </a:prstGeom>
          <a:solidFill>
            <a:srgbClr val="A2A9B0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46" name="Google Shape;546;g160422cba76_0_1589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7" name="Google Shape;547;g160422cba76_0_15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g160422cba76_0_1589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boxes">
  <p:cSld name="3 boxes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60422cba76_0_1598"/>
          <p:cNvSpPr txBox="1"/>
          <p:nvPr>
            <p:ph idx="1" type="body"/>
          </p:nvPr>
        </p:nvSpPr>
        <p:spPr>
          <a:xfrm>
            <a:off x="0" y="0"/>
            <a:ext cx="3045000" cy="51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51" name="Google Shape;551;g160422cba76_0_1598"/>
          <p:cNvSpPr txBox="1"/>
          <p:nvPr>
            <p:ph idx="2" type="body"/>
          </p:nvPr>
        </p:nvSpPr>
        <p:spPr>
          <a:xfrm>
            <a:off x="3044951" y="0"/>
            <a:ext cx="3045000" cy="514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52" name="Google Shape;552;g160422cba76_0_1598"/>
          <p:cNvSpPr txBox="1"/>
          <p:nvPr>
            <p:ph idx="3" type="body"/>
          </p:nvPr>
        </p:nvSpPr>
        <p:spPr>
          <a:xfrm>
            <a:off x="6090348" y="0"/>
            <a:ext cx="3045000" cy="51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53" name="Google Shape;553;g160422cba76_0_1598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4" name="Google Shape;554;g160422cba76_0_1598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boxes gray">
  <p:cSld name="3 boxes gray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60422cba76_0_1604"/>
          <p:cNvSpPr txBox="1"/>
          <p:nvPr>
            <p:ph idx="1" type="body"/>
          </p:nvPr>
        </p:nvSpPr>
        <p:spPr>
          <a:xfrm>
            <a:off x="0" y="0"/>
            <a:ext cx="3045000" cy="51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28600" lIns="219450" spcFirstLastPara="1" rIns="228600" wrap="square" tIns="1243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57" name="Google Shape;557;g160422cba76_0_1604"/>
          <p:cNvSpPr txBox="1"/>
          <p:nvPr>
            <p:ph idx="2" type="body"/>
          </p:nvPr>
        </p:nvSpPr>
        <p:spPr>
          <a:xfrm>
            <a:off x="3044951" y="0"/>
            <a:ext cx="3045000" cy="51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600" lIns="219450" spcFirstLastPara="1" rIns="228600" wrap="square" tIns="1243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58" name="Google Shape;558;g160422cba76_0_1604"/>
          <p:cNvSpPr txBox="1"/>
          <p:nvPr>
            <p:ph idx="3" type="body"/>
          </p:nvPr>
        </p:nvSpPr>
        <p:spPr>
          <a:xfrm>
            <a:off x="6090348" y="0"/>
            <a:ext cx="3045000" cy="514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228600" lIns="219450" spcFirstLastPara="1" rIns="228600" wrap="square" tIns="1243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59" name="Google Shape;559;g160422cba76_0_1604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0" name="Google Shape;560;g160422cba76_0_16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g160422cba76_0_1604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boxes">
  <p:cSld name="4 boxes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60422cba76_0_1611"/>
          <p:cNvSpPr txBox="1"/>
          <p:nvPr>
            <p:ph idx="1" type="body"/>
          </p:nvPr>
        </p:nvSpPr>
        <p:spPr>
          <a:xfrm>
            <a:off x="0" y="0"/>
            <a:ext cx="2286000" cy="51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64" name="Google Shape;564;g160422cba76_0_1611"/>
          <p:cNvSpPr txBox="1"/>
          <p:nvPr>
            <p:ph idx="2" type="body"/>
          </p:nvPr>
        </p:nvSpPr>
        <p:spPr>
          <a:xfrm>
            <a:off x="2286000" y="0"/>
            <a:ext cx="2286000" cy="514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65" name="Google Shape;565;g160422cba76_0_1611"/>
          <p:cNvSpPr txBox="1"/>
          <p:nvPr>
            <p:ph idx="3" type="body"/>
          </p:nvPr>
        </p:nvSpPr>
        <p:spPr>
          <a:xfrm>
            <a:off x="4572000" y="0"/>
            <a:ext cx="2286000" cy="51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66" name="Google Shape;566;g160422cba76_0_1611"/>
          <p:cNvSpPr txBox="1"/>
          <p:nvPr>
            <p:ph idx="4" type="body"/>
          </p:nvPr>
        </p:nvSpPr>
        <p:spPr>
          <a:xfrm>
            <a:off x="6858000" y="0"/>
            <a:ext cx="2286000" cy="51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228600" lIns="219450" spcFirstLastPara="1" rIns="228600" wrap="square" tIns="20115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lt2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>
                <a:solidFill>
                  <a:schemeClr val="lt2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•"/>
              <a:defRPr>
                <a:solidFill>
                  <a:schemeClr val="lt2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–"/>
              <a:defRPr>
                <a:solidFill>
                  <a:schemeClr val="lt2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20"/>
              <a:buChar char="»"/>
              <a:defRPr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67" name="Google Shape;567;g160422cba76_0_1611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8" name="Google Shape;568;g160422cba76_0_1611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boxes gray">
  <p:cSld name="4 boxes gray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60422cba76_0_1618"/>
          <p:cNvSpPr txBox="1"/>
          <p:nvPr>
            <p:ph idx="1" type="body"/>
          </p:nvPr>
        </p:nvSpPr>
        <p:spPr>
          <a:xfrm>
            <a:off x="0" y="0"/>
            <a:ext cx="2286000" cy="514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228600" lIns="219450" spcFirstLastPara="1" rIns="228600" wrap="square" tIns="1243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71" name="Google Shape;571;g160422cba76_0_1618"/>
          <p:cNvSpPr txBox="1"/>
          <p:nvPr>
            <p:ph idx="2" type="body"/>
          </p:nvPr>
        </p:nvSpPr>
        <p:spPr>
          <a:xfrm>
            <a:off x="2286000" y="0"/>
            <a:ext cx="2286000" cy="51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600" lIns="219450" spcFirstLastPara="1" rIns="228600" wrap="square" tIns="1243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72" name="Google Shape;572;g160422cba76_0_1618"/>
          <p:cNvSpPr txBox="1"/>
          <p:nvPr>
            <p:ph idx="3" type="body"/>
          </p:nvPr>
        </p:nvSpPr>
        <p:spPr>
          <a:xfrm>
            <a:off x="4572000" y="0"/>
            <a:ext cx="2286000" cy="514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228600" lIns="219450" spcFirstLastPara="1" rIns="228600" wrap="square" tIns="1243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73" name="Google Shape;573;g160422cba76_0_1618"/>
          <p:cNvSpPr txBox="1"/>
          <p:nvPr>
            <p:ph idx="4" type="body"/>
          </p:nvPr>
        </p:nvSpPr>
        <p:spPr>
          <a:xfrm>
            <a:off x="6858000" y="0"/>
            <a:ext cx="2286000" cy="5148000"/>
          </a:xfrm>
          <a:prstGeom prst="rect">
            <a:avLst/>
          </a:prstGeom>
          <a:solidFill>
            <a:srgbClr val="C1C7CD"/>
          </a:solidFill>
          <a:ln>
            <a:noFill/>
          </a:ln>
        </p:spPr>
        <p:txBody>
          <a:bodyPr anchorCtr="0" anchor="t" bIns="228600" lIns="219450" spcFirstLastPara="1" rIns="228600" wrap="square" tIns="1243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>
                <a:solidFill>
                  <a:schemeClr val="dk1"/>
                </a:solidFill>
              </a:defRPr>
            </a:lvl3pPr>
            <a:lvl4pPr indent="-29971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–"/>
              <a:defRPr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74" name="Google Shape;574;g160422cba76_0_1618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5" name="Google Shape;575;g160422cba76_0_16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3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g160422cba76_0_1618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ank you">
  <p:cSld name="1_Thank you">
    <p:bg>
      <p:bgPr>
        <a:solidFill>
          <a:schemeClr val="lt2"/>
        </a:solidFill>
      </p:bgPr>
    </p:bg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60422cba76_0_1626"/>
          <p:cNvSpPr txBox="1"/>
          <p:nvPr>
            <p:ph type="title"/>
          </p:nvPr>
        </p:nvSpPr>
        <p:spPr>
          <a:xfrm>
            <a:off x="210312" y="201168"/>
            <a:ext cx="41331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9" name="Google Shape;579;g160422cba76_0_1626"/>
          <p:cNvSpPr txBox="1"/>
          <p:nvPr>
            <p:ph idx="1" type="body"/>
          </p:nvPr>
        </p:nvSpPr>
        <p:spPr>
          <a:xfrm>
            <a:off x="219456" y="1261873"/>
            <a:ext cx="41238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000"/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12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80" name="Google Shape;580;g160422cba76_0_1626"/>
          <p:cNvSpPr txBox="1"/>
          <p:nvPr>
            <p:ph idx="2" type="body"/>
          </p:nvPr>
        </p:nvSpPr>
        <p:spPr>
          <a:xfrm>
            <a:off x="223658" y="3205697"/>
            <a:ext cx="6405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00"/>
            </a:lvl1pPr>
            <a:lvl2pPr indent="-25908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480"/>
              <a:buChar char="–"/>
              <a:defRPr sz="600"/>
            </a:lvl2pPr>
            <a:lvl3pPr indent="-259080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480"/>
              <a:buChar char="•"/>
              <a:defRPr sz="600"/>
            </a:lvl3pPr>
            <a:lvl4pPr indent="-259080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480"/>
              <a:buChar char="–"/>
              <a:defRPr sz="600"/>
            </a:lvl4pPr>
            <a:lvl5pPr indent="-25907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480"/>
              <a:buChar char="»"/>
              <a:defRPr sz="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81" name="Google Shape;581;g160422cba76_0_1626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2" name="Google Shape;582;g160422cba76_0_1626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 + image">
  <p:cSld name="Title + 2 column + imag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0"/>
          <p:cNvSpPr txBox="1"/>
          <p:nvPr>
            <p:ph type="title"/>
          </p:nvPr>
        </p:nvSpPr>
        <p:spPr>
          <a:xfrm>
            <a:off x="210312" y="201168"/>
            <a:ext cx="4142232" cy="804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0"/>
          <p:cNvSpPr txBox="1"/>
          <p:nvPr>
            <p:ph idx="1" type="body"/>
          </p:nvPr>
        </p:nvSpPr>
        <p:spPr>
          <a:xfrm>
            <a:off x="219456" y="1243584"/>
            <a:ext cx="1837944" cy="325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95" name="Google Shape;95;p30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30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30"/>
          <p:cNvSpPr txBox="1"/>
          <p:nvPr>
            <p:ph idx="3" type="body"/>
          </p:nvPr>
        </p:nvSpPr>
        <p:spPr>
          <a:xfrm>
            <a:off x="2505456" y="1243584"/>
            <a:ext cx="1837943" cy="32552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98" name="Google Shape;98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1" y="128929"/>
            <a:ext cx="1126001" cy="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0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BM sign off">
  <p:cSld name="IBM sign off"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60422cba76_0_1636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BM 8-bar logo" id="585" name="Google Shape;585;g160422cba76_0_16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23196" y="2312885"/>
            <a:ext cx="1297608" cy="517732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g160422cba76_0_1636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(1 line)">
  <p:cSld name="Cover (1 line)">
    <p:bg>
      <p:bgPr>
        <a:solidFill>
          <a:srgbClr val="171717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1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BM Plex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1"/>
          <p:cNvSpPr txBox="1"/>
          <p:nvPr>
            <p:ph type="title"/>
          </p:nvPr>
        </p:nvSpPr>
        <p:spPr>
          <a:xfrm>
            <a:off x="210312" y="201170"/>
            <a:ext cx="4142232" cy="363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1"/>
          <p:cNvSpPr txBox="1"/>
          <p:nvPr>
            <p:ph idx="1" type="body"/>
          </p:nvPr>
        </p:nvSpPr>
        <p:spPr>
          <a:xfrm>
            <a:off x="216662" y="990317"/>
            <a:ext cx="4118013" cy="2512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04" name="Google Shape;104;p31"/>
          <p:cNvSpPr txBox="1"/>
          <p:nvPr>
            <p:ph idx="2" type="body"/>
          </p:nvPr>
        </p:nvSpPr>
        <p:spPr>
          <a:xfrm>
            <a:off x="216661" y="1256728"/>
            <a:ext cx="4118013" cy="251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indent="-320040" lvl="1" marL="9144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2pPr>
            <a:lvl3pPr indent="-320039" lvl="2" marL="13716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–"/>
              <a:defRPr/>
            </a:lvl4pPr>
            <a:lvl5pPr indent="-320039" lvl="4" marL="228600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4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cxnSp>
        <p:nvCxnSpPr>
          <p:cNvPr id="105" name="Google Shape;105;p31"/>
          <p:cNvCxnSpPr/>
          <p:nvPr/>
        </p:nvCxnSpPr>
        <p:spPr>
          <a:xfrm>
            <a:off x="235892" y="771088"/>
            <a:ext cx="548574" cy="0"/>
          </a:xfrm>
          <a:prstGeom prst="straightConnector1">
            <a:avLst/>
          </a:prstGeom>
          <a:noFill/>
          <a:ln cap="rnd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6" name="Google Shape;106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9333" y="4659672"/>
            <a:ext cx="1126000" cy="350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no footer)">
  <p:cSld name="Blank (no footer)"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61.xml"/><Relationship Id="rId25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2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29" Type="http://schemas.openxmlformats.org/officeDocument/2006/relationships/slideLayout" Target="../slideLayouts/slideLayout64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66.xml"/><Relationship Id="rId3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46.xml"/><Relationship Id="rId3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45.xml"/><Relationship Id="rId32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48.xml"/><Relationship Id="rId35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47.xml"/><Relationship Id="rId34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36" Type="http://schemas.openxmlformats.org/officeDocument/2006/relationships/theme" Target="../theme/theme3.xml"/><Relationship Id="rId17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4"/>
          <p:cNvSpPr txBox="1"/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" type="body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rgbClr val="161616"/>
              </a:buClr>
              <a:buSzPts val="126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9719" lvl="1" marL="9144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TR"/>
              <a:buChar char="–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9719" lvl="2" marL="13716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9719" lvl="3" marL="18288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9720" lvl="4" marL="22860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09181" lvl="5" marL="2743200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1269"/>
              <a:buFont typeface="Arial"/>
              <a:buChar char="»"/>
              <a:defRPr b="0" i="0" sz="126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181" lvl="6" marL="3200400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1269"/>
              <a:buFont typeface="Arial"/>
              <a:buChar char="»"/>
              <a:defRPr b="0" i="0" sz="126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181" lvl="7" marL="3657600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1269"/>
              <a:buFont typeface="Arial"/>
              <a:buChar char="»"/>
              <a:defRPr b="0" i="0" sz="126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181" lvl="8" marL="4114800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1269"/>
              <a:buFont typeface="Arial"/>
              <a:buChar char="»"/>
              <a:defRPr b="0" i="0" sz="126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1" type="ftr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BM Plex Sans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2" type="sldNum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Outside edge tick marks for alignment" id="12" name="Google Shape;12;p24"/>
          <p:cNvGrpSpPr/>
          <p:nvPr/>
        </p:nvGrpSpPr>
        <p:grpSpPr>
          <a:xfrm>
            <a:off x="-110110" y="-110490"/>
            <a:ext cx="9364220" cy="5364480"/>
            <a:chOff x="-109730" y="-110490"/>
            <a:chExt cx="9364220" cy="5364480"/>
          </a:xfrm>
        </p:grpSpPr>
        <p:grpSp>
          <p:nvGrpSpPr>
            <p:cNvPr id="13" name="Google Shape;13;p24"/>
            <p:cNvGrpSpPr/>
            <p:nvPr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14" name="Google Shape;14;p24"/>
              <p:cNvCxnSpPr/>
              <p:nvPr/>
            </p:nvCxnSpPr>
            <p:spPr>
              <a:xfrm rot="-5400000">
                <a:off x="1524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" name="Google Shape;15;p24"/>
              <p:cNvCxnSpPr/>
              <p:nvPr/>
            </p:nvCxnSpPr>
            <p:spPr>
              <a:xfrm rot="-5400000">
                <a:off x="19812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" name="Google Shape;16;p24"/>
              <p:cNvCxnSpPr/>
              <p:nvPr/>
            </p:nvCxnSpPr>
            <p:spPr>
              <a:xfrm rot="-5400000">
                <a:off x="22098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" name="Google Shape;17;p24"/>
              <p:cNvCxnSpPr/>
              <p:nvPr/>
            </p:nvCxnSpPr>
            <p:spPr>
              <a:xfrm rot="-5400000">
                <a:off x="24384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" name="Google Shape;18;p24"/>
              <p:cNvCxnSpPr/>
              <p:nvPr/>
            </p:nvCxnSpPr>
            <p:spPr>
              <a:xfrm rot="-5400000">
                <a:off x="42672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" name="Google Shape;19;p24"/>
              <p:cNvCxnSpPr/>
              <p:nvPr/>
            </p:nvCxnSpPr>
            <p:spPr>
              <a:xfrm rot="-5400000">
                <a:off x="44958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" name="Google Shape;20;p24"/>
              <p:cNvCxnSpPr/>
              <p:nvPr/>
            </p:nvCxnSpPr>
            <p:spPr>
              <a:xfrm rot="-5400000">
                <a:off x="47244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" name="Google Shape;21;p24"/>
              <p:cNvCxnSpPr/>
              <p:nvPr/>
            </p:nvCxnSpPr>
            <p:spPr>
              <a:xfrm rot="-5400000">
                <a:off x="65532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" name="Google Shape;22;p24"/>
              <p:cNvCxnSpPr/>
              <p:nvPr/>
            </p:nvCxnSpPr>
            <p:spPr>
              <a:xfrm rot="-5400000">
                <a:off x="67818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" name="Google Shape;23;p24"/>
              <p:cNvCxnSpPr/>
              <p:nvPr/>
            </p:nvCxnSpPr>
            <p:spPr>
              <a:xfrm rot="-5400000">
                <a:off x="70104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" name="Google Shape;24;p24"/>
              <p:cNvCxnSpPr/>
              <p:nvPr/>
            </p:nvCxnSpPr>
            <p:spPr>
              <a:xfrm rot="-5400000">
                <a:off x="8839132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5" name="Google Shape;25;p24"/>
            <p:cNvGrpSpPr/>
            <p:nvPr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26" name="Google Shape;26;p24"/>
              <p:cNvCxnSpPr/>
              <p:nvPr/>
            </p:nvCxnSpPr>
            <p:spPr>
              <a:xfrm rot="-5400000">
                <a:off x="1524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" name="Google Shape;27;p24"/>
              <p:cNvCxnSpPr/>
              <p:nvPr/>
            </p:nvCxnSpPr>
            <p:spPr>
              <a:xfrm rot="-5400000">
                <a:off x="19812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" name="Google Shape;28;p24"/>
              <p:cNvCxnSpPr/>
              <p:nvPr/>
            </p:nvCxnSpPr>
            <p:spPr>
              <a:xfrm rot="-5400000">
                <a:off x="22098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24"/>
              <p:cNvCxnSpPr/>
              <p:nvPr/>
            </p:nvCxnSpPr>
            <p:spPr>
              <a:xfrm rot="-5400000">
                <a:off x="24384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" name="Google Shape;30;p24"/>
              <p:cNvCxnSpPr/>
              <p:nvPr/>
            </p:nvCxnSpPr>
            <p:spPr>
              <a:xfrm rot="-5400000">
                <a:off x="42672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" name="Google Shape;31;p24"/>
              <p:cNvCxnSpPr/>
              <p:nvPr/>
            </p:nvCxnSpPr>
            <p:spPr>
              <a:xfrm rot="-5400000">
                <a:off x="44958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" name="Google Shape;32;p24"/>
              <p:cNvCxnSpPr/>
              <p:nvPr/>
            </p:nvCxnSpPr>
            <p:spPr>
              <a:xfrm rot="-5400000">
                <a:off x="47244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" name="Google Shape;33;p24"/>
              <p:cNvCxnSpPr/>
              <p:nvPr/>
            </p:nvCxnSpPr>
            <p:spPr>
              <a:xfrm rot="-5400000">
                <a:off x="65532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" name="Google Shape;34;p24"/>
              <p:cNvCxnSpPr/>
              <p:nvPr/>
            </p:nvCxnSpPr>
            <p:spPr>
              <a:xfrm rot="-5400000">
                <a:off x="67818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" name="Google Shape;35;p24"/>
              <p:cNvCxnSpPr/>
              <p:nvPr/>
            </p:nvCxnSpPr>
            <p:spPr>
              <a:xfrm rot="-5400000">
                <a:off x="70104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" name="Google Shape;36;p24"/>
              <p:cNvCxnSpPr/>
              <p:nvPr/>
            </p:nvCxnSpPr>
            <p:spPr>
              <a:xfrm rot="-5400000">
                <a:off x="8839132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7" name="Google Shape;37;p24"/>
            <p:cNvGrpSpPr/>
            <p:nvPr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38" name="Google Shape;38;p24"/>
              <p:cNvCxnSpPr/>
              <p:nvPr/>
            </p:nvCxnSpPr>
            <p:spPr>
              <a:xfrm rot="10800000">
                <a:off x="-109730" y="653796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" name="Google Shape;39;p24"/>
              <p:cNvCxnSpPr/>
              <p:nvPr/>
            </p:nvCxnSpPr>
            <p:spPr>
              <a:xfrm rot="10800000">
                <a:off x="-109730" y="1289304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" name="Google Shape;40;p24"/>
              <p:cNvCxnSpPr/>
              <p:nvPr/>
            </p:nvCxnSpPr>
            <p:spPr>
              <a:xfrm rot="10800000">
                <a:off x="-109730" y="1929384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" name="Google Shape;41;p24"/>
              <p:cNvCxnSpPr/>
              <p:nvPr/>
            </p:nvCxnSpPr>
            <p:spPr>
              <a:xfrm rot="10800000">
                <a:off x="-109730" y="2570990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" name="Google Shape;42;p24"/>
              <p:cNvCxnSpPr/>
              <p:nvPr/>
            </p:nvCxnSpPr>
            <p:spPr>
              <a:xfrm rot="10800000">
                <a:off x="-109730" y="3209544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" name="Google Shape;43;p24"/>
              <p:cNvCxnSpPr/>
              <p:nvPr/>
            </p:nvCxnSpPr>
            <p:spPr>
              <a:xfrm rot="10800000">
                <a:off x="-109730" y="3849624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" name="Google Shape;44;p24"/>
              <p:cNvCxnSpPr/>
              <p:nvPr/>
            </p:nvCxnSpPr>
            <p:spPr>
              <a:xfrm rot="10800000">
                <a:off x="-109730" y="4494276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" name="Google Shape;45;p24"/>
              <p:cNvCxnSpPr/>
              <p:nvPr/>
            </p:nvCxnSpPr>
            <p:spPr>
              <a:xfrm rot="10800000">
                <a:off x="-109730" y="237744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24"/>
              <p:cNvCxnSpPr/>
              <p:nvPr/>
            </p:nvCxnSpPr>
            <p:spPr>
              <a:xfrm rot="10800000">
                <a:off x="-109730" y="4902200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7" name="Google Shape;47;p24"/>
            <p:cNvGrpSpPr/>
            <p:nvPr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48" name="Google Shape;48;p24"/>
              <p:cNvCxnSpPr/>
              <p:nvPr/>
            </p:nvCxnSpPr>
            <p:spPr>
              <a:xfrm rot="10800000">
                <a:off x="-109730" y="647446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24"/>
              <p:cNvCxnSpPr/>
              <p:nvPr/>
            </p:nvCxnSpPr>
            <p:spPr>
              <a:xfrm rot="10800000">
                <a:off x="-109730" y="1282954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" name="Google Shape;50;p24"/>
              <p:cNvCxnSpPr/>
              <p:nvPr/>
            </p:nvCxnSpPr>
            <p:spPr>
              <a:xfrm rot="10800000">
                <a:off x="-109730" y="1923034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" name="Google Shape;51;p24"/>
              <p:cNvCxnSpPr/>
              <p:nvPr/>
            </p:nvCxnSpPr>
            <p:spPr>
              <a:xfrm rot="10800000">
                <a:off x="-109730" y="2563114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" name="Google Shape;52;p24"/>
              <p:cNvCxnSpPr/>
              <p:nvPr/>
            </p:nvCxnSpPr>
            <p:spPr>
              <a:xfrm rot="10800000">
                <a:off x="-109730" y="3203194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" name="Google Shape;53;p24"/>
              <p:cNvCxnSpPr/>
              <p:nvPr/>
            </p:nvCxnSpPr>
            <p:spPr>
              <a:xfrm rot="10800000">
                <a:off x="-109730" y="3843274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" name="Google Shape;54;p24"/>
              <p:cNvCxnSpPr/>
              <p:nvPr/>
            </p:nvCxnSpPr>
            <p:spPr>
              <a:xfrm rot="10800000">
                <a:off x="-109730" y="4487926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" name="Google Shape;55;p24"/>
              <p:cNvCxnSpPr/>
              <p:nvPr/>
            </p:nvCxnSpPr>
            <p:spPr>
              <a:xfrm rot="10800000">
                <a:off x="-109730" y="231394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" name="Google Shape;56;p24"/>
              <p:cNvCxnSpPr/>
              <p:nvPr/>
            </p:nvCxnSpPr>
            <p:spPr>
              <a:xfrm rot="10800000">
                <a:off x="-109730" y="4894834"/>
                <a:ext cx="914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6" orient="horz" pos="812">
          <p15:clr>
            <a:srgbClr val="F26B43"/>
          </p15:clr>
        </p15:guide>
        <p15:guide id="17" orient="horz" pos="1620">
          <p15:clr>
            <a:srgbClr val="F26B43"/>
          </p15:clr>
        </p15:guide>
        <p15:guide id="18" orient="horz" pos="1216">
          <p15:clr>
            <a:srgbClr val="F26B43"/>
          </p15:clr>
        </p15:guide>
        <p15:guide id="19" orient="horz" pos="2022">
          <p15:clr>
            <a:srgbClr val="F26B43"/>
          </p15:clr>
        </p15:guide>
        <p15:guide id="20" orient="horz" pos="242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60422cba76_0_1350"/>
          <p:cNvSpPr txBox="1"/>
          <p:nvPr>
            <p:ph type="title"/>
          </p:nvPr>
        </p:nvSpPr>
        <p:spPr>
          <a:xfrm>
            <a:off x="210312" y="201168"/>
            <a:ext cx="41421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20" u="none" cap="none" strike="noStrik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99" name="Google Shape;299;g160422cba76_0_1350"/>
          <p:cNvSpPr txBox="1"/>
          <p:nvPr>
            <p:ph idx="1" type="body"/>
          </p:nvPr>
        </p:nvSpPr>
        <p:spPr>
          <a:xfrm>
            <a:off x="4791456" y="201168"/>
            <a:ext cx="41238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rgbClr val="161616"/>
              </a:buClr>
              <a:buSzPts val="126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9719" lvl="1" marL="9144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TR"/>
              <a:buChar char="–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9719" lvl="2" marL="13716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9719" lvl="3" marL="18288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9720" lvl="4" marL="228600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09181" lvl="5" marL="2743200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1269"/>
              <a:buFont typeface="Arial"/>
              <a:buChar char="»"/>
              <a:defRPr b="0" i="0" sz="126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181" lvl="6" marL="3200400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1269"/>
              <a:buFont typeface="Arial"/>
              <a:buChar char="»"/>
              <a:defRPr b="0" i="0" sz="126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181" lvl="7" marL="3657600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1269"/>
              <a:buFont typeface="Arial"/>
              <a:buChar char="»"/>
              <a:defRPr b="0" i="0" sz="126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181" lvl="8" marL="4114800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1269"/>
              <a:buFont typeface="Arial"/>
              <a:buChar char="»"/>
              <a:defRPr b="0" i="0" sz="126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0" name="Google Shape;300;g160422cba76_0_1350"/>
          <p:cNvSpPr txBox="1"/>
          <p:nvPr>
            <p:ph idx="11" type="ftr"/>
          </p:nvPr>
        </p:nvSpPr>
        <p:spPr>
          <a:xfrm>
            <a:off x="228666" y="4787900"/>
            <a:ext cx="4114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BM Plex Sans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301" name="Google Shape;301;g160422cba76_0_1350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Outside edge tick marks for alignment" id="302" name="Google Shape;302;g160422cba76_0_1350"/>
          <p:cNvGrpSpPr/>
          <p:nvPr/>
        </p:nvGrpSpPr>
        <p:grpSpPr>
          <a:xfrm>
            <a:off x="-110170" y="-110490"/>
            <a:ext cx="9364280" cy="5364480"/>
            <a:chOff x="-109790" y="-110490"/>
            <a:chExt cx="9364280" cy="5364480"/>
          </a:xfrm>
        </p:grpSpPr>
        <p:grpSp>
          <p:nvGrpSpPr>
            <p:cNvPr id="303" name="Google Shape;303;g160422cba76_0_1350"/>
            <p:cNvGrpSpPr/>
            <p:nvPr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304" name="Google Shape;304;g160422cba76_0_1350"/>
              <p:cNvCxnSpPr/>
              <p:nvPr/>
            </p:nvCxnSpPr>
            <p:spPr>
              <a:xfrm rot="-5400000">
                <a:off x="1524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5" name="Google Shape;305;g160422cba76_0_1350"/>
              <p:cNvCxnSpPr/>
              <p:nvPr/>
            </p:nvCxnSpPr>
            <p:spPr>
              <a:xfrm rot="-5400000">
                <a:off x="19812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6" name="Google Shape;306;g160422cba76_0_1350"/>
              <p:cNvCxnSpPr/>
              <p:nvPr/>
            </p:nvCxnSpPr>
            <p:spPr>
              <a:xfrm rot="-5400000">
                <a:off x="22098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g160422cba76_0_1350"/>
              <p:cNvCxnSpPr/>
              <p:nvPr/>
            </p:nvCxnSpPr>
            <p:spPr>
              <a:xfrm rot="-5400000">
                <a:off x="24384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g160422cba76_0_1350"/>
              <p:cNvCxnSpPr/>
              <p:nvPr/>
            </p:nvCxnSpPr>
            <p:spPr>
              <a:xfrm rot="-5400000">
                <a:off x="42672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9" name="Google Shape;309;g160422cba76_0_1350"/>
              <p:cNvCxnSpPr/>
              <p:nvPr/>
            </p:nvCxnSpPr>
            <p:spPr>
              <a:xfrm rot="-5400000">
                <a:off x="44958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g160422cba76_0_1350"/>
              <p:cNvCxnSpPr/>
              <p:nvPr/>
            </p:nvCxnSpPr>
            <p:spPr>
              <a:xfrm rot="-5400000">
                <a:off x="47244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1" name="Google Shape;311;g160422cba76_0_1350"/>
              <p:cNvCxnSpPr/>
              <p:nvPr/>
            </p:nvCxnSpPr>
            <p:spPr>
              <a:xfrm rot="-5400000">
                <a:off x="65532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2" name="Google Shape;312;g160422cba76_0_1350"/>
              <p:cNvCxnSpPr/>
              <p:nvPr/>
            </p:nvCxnSpPr>
            <p:spPr>
              <a:xfrm rot="-5400000">
                <a:off x="67818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3" name="Google Shape;313;g160422cba76_0_1350"/>
              <p:cNvCxnSpPr/>
              <p:nvPr/>
            </p:nvCxnSpPr>
            <p:spPr>
              <a:xfrm rot="-5400000">
                <a:off x="7010400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4" name="Google Shape;314;g160422cba76_0_1350"/>
              <p:cNvCxnSpPr/>
              <p:nvPr/>
            </p:nvCxnSpPr>
            <p:spPr>
              <a:xfrm rot="-5400000">
                <a:off x="8839132" y="-762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15" name="Google Shape;315;g160422cba76_0_1350"/>
            <p:cNvGrpSpPr/>
            <p:nvPr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316" name="Google Shape;316;g160422cba76_0_1350"/>
              <p:cNvCxnSpPr/>
              <p:nvPr/>
            </p:nvCxnSpPr>
            <p:spPr>
              <a:xfrm rot="-5400000">
                <a:off x="1524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7" name="Google Shape;317;g160422cba76_0_1350"/>
              <p:cNvCxnSpPr/>
              <p:nvPr/>
            </p:nvCxnSpPr>
            <p:spPr>
              <a:xfrm rot="-5400000">
                <a:off x="19812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8" name="Google Shape;318;g160422cba76_0_1350"/>
              <p:cNvCxnSpPr/>
              <p:nvPr/>
            </p:nvCxnSpPr>
            <p:spPr>
              <a:xfrm rot="-5400000">
                <a:off x="22098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9" name="Google Shape;319;g160422cba76_0_1350"/>
              <p:cNvCxnSpPr/>
              <p:nvPr/>
            </p:nvCxnSpPr>
            <p:spPr>
              <a:xfrm rot="-5400000">
                <a:off x="24384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0" name="Google Shape;320;g160422cba76_0_1350"/>
              <p:cNvCxnSpPr/>
              <p:nvPr/>
            </p:nvCxnSpPr>
            <p:spPr>
              <a:xfrm rot="-5400000">
                <a:off x="42672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1" name="Google Shape;321;g160422cba76_0_1350"/>
              <p:cNvCxnSpPr/>
              <p:nvPr/>
            </p:nvCxnSpPr>
            <p:spPr>
              <a:xfrm rot="-5400000">
                <a:off x="44958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2" name="Google Shape;322;g160422cba76_0_1350"/>
              <p:cNvCxnSpPr/>
              <p:nvPr/>
            </p:nvCxnSpPr>
            <p:spPr>
              <a:xfrm rot="-5400000">
                <a:off x="47244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3" name="Google Shape;323;g160422cba76_0_1350"/>
              <p:cNvCxnSpPr/>
              <p:nvPr/>
            </p:nvCxnSpPr>
            <p:spPr>
              <a:xfrm rot="-5400000">
                <a:off x="65532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4" name="Google Shape;324;g160422cba76_0_1350"/>
              <p:cNvCxnSpPr/>
              <p:nvPr/>
            </p:nvCxnSpPr>
            <p:spPr>
              <a:xfrm rot="-5400000">
                <a:off x="67818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5" name="Google Shape;325;g160422cba76_0_1350"/>
              <p:cNvCxnSpPr/>
              <p:nvPr/>
            </p:nvCxnSpPr>
            <p:spPr>
              <a:xfrm rot="-5400000">
                <a:off x="7010400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6" name="Google Shape;326;g160422cba76_0_1350"/>
              <p:cNvCxnSpPr/>
              <p:nvPr/>
            </p:nvCxnSpPr>
            <p:spPr>
              <a:xfrm rot="-5400000">
                <a:off x="8839132" y="5219700"/>
                <a:ext cx="1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27" name="Google Shape;327;g160422cba76_0_1350"/>
            <p:cNvGrpSpPr/>
            <p:nvPr/>
          </p:nvGrpSpPr>
          <p:grpSpPr>
            <a:xfrm>
              <a:off x="-109790" y="237744"/>
              <a:ext cx="91500" cy="4664456"/>
              <a:chOff x="-109790" y="237744"/>
              <a:chExt cx="91500" cy="4664456"/>
            </a:xfrm>
          </p:grpSpPr>
          <p:cxnSp>
            <p:nvCxnSpPr>
              <p:cNvPr id="328" name="Google Shape;328;g160422cba76_0_1350"/>
              <p:cNvCxnSpPr/>
              <p:nvPr/>
            </p:nvCxnSpPr>
            <p:spPr>
              <a:xfrm rot="10800000">
                <a:off x="-109790" y="653796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9" name="Google Shape;329;g160422cba76_0_1350"/>
              <p:cNvCxnSpPr/>
              <p:nvPr/>
            </p:nvCxnSpPr>
            <p:spPr>
              <a:xfrm rot="10800000">
                <a:off x="-109790" y="1289304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0" name="Google Shape;330;g160422cba76_0_1350"/>
              <p:cNvCxnSpPr/>
              <p:nvPr/>
            </p:nvCxnSpPr>
            <p:spPr>
              <a:xfrm rot="10800000">
                <a:off x="-109790" y="1929384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1" name="Google Shape;331;g160422cba76_0_1350"/>
              <p:cNvCxnSpPr/>
              <p:nvPr/>
            </p:nvCxnSpPr>
            <p:spPr>
              <a:xfrm rot="10800000">
                <a:off x="-109790" y="2570990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2" name="Google Shape;332;g160422cba76_0_1350"/>
              <p:cNvCxnSpPr/>
              <p:nvPr/>
            </p:nvCxnSpPr>
            <p:spPr>
              <a:xfrm rot="10800000">
                <a:off x="-109790" y="3209544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3" name="Google Shape;333;g160422cba76_0_1350"/>
              <p:cNvCxnSpPr/>
              <p:nvPr/>
            </p:nvCxnSpPr>
            <p:spPr>
              <a:xfrm rot="10800000">
                <a:off x="-109790" y="3849624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4" name="Google Shape;334;g160422cba76_0_1350"/>
              <p:cNvCxnSpPr/>
              <p:nvPr/>
            </p:nvCxnSpPr>
            <p:spPr>
              <a:xfrm rot="10800000">
                <a:off x="-109790" y="4494276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5" name="Google Shape;335;g160422cba76_0_1350"/>
              <p:cNvCxnSpPr/>
              <p:nvPr/>
            </p:nvCxnSpPr>
            <p:spPr>
              <a:xfrm rot="10800000">
                <a:off x="-109790" y="237744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6" name="Google Shape;336;g160422cba76_0_1350"/>
              <p:cNvCxnSpPr/>
              <p:nvPr/>
            </p:nvCxnSpPr>
            <p:spPr>
              <a:xfrm rot="10800000">
                <a:off x="-109790" y="4902200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37" name="Google Shape;337;g160422cba76_0_1350"/>
            <p:cNvGrpSpPr/>
            <p:nvPr/>
          </p:nvGrpSpPr>
          <p:grpSpPr>
            <a:xfrm>
              <a:off x="9162990" y="237744"/>
              <a:ext cx="91500" cy="4663440"/>
              <a:chOff x="-109790" y="231394"/>
              <a:chExt cx="91500" cy="4663440"/>
            </a:xfrm>
          </p:grpSpPr>
          <p:cxnSp>
            <p:nvCxnSpPr>
              <p:cNvPr id="338" name="Google Shape;338;g160422cba76_0_1350"/>
              <p:cNvCxnSpPr/>
              <p:nvPr/>
            </p:nvCxnSpPr>
            <p:spPr>
              <a:xfrm rot="10800000">
                <a:off x="-109790" y="647446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g160422cba76_0_1350"/>
              <p:cNvCxnSpPr/>
              <p:nvPr/>
            </p:nvCxnSpPr>
            <p:spPr>
              <a:xfrm rot="10800000">
                <a:off x="-109790" y="1282954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g160422cba76_0_1350"/>
              <p:cNvCxnSpPr/>
              <p:nvPr/>
            </p:nvCxnSpPr>
            <p:spPr>
              <a:xfrm rot="10800000">
                <a:off x="-109790" y="1923034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1" name="Google Shape;341;g160422cba76_0_1350"/>
              <p:cNvCxnSpPr/>
              <p:nvPr/>
            </p:nvCxnSpPr>
            <p:spPr>
              <a:xfrm rot="10800000">
                <a:off x="-109790" y="2563114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g160422cba76_0_1350"/>
              <p:cNvCxnSpPr/>
              <p:nvPr/>
            </p:nvCxnSpPr>
            <p:spPr>
              <a:xfrm rot="10800000">
                <a:off x="-109790" y="3203194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3" name="Google Shape;343;g160422cba76_0_1350"/>
              <p:cNvCxnSpPr/>
              <p:nvPr/>
            </p:nvCxnSpPr>
            <p:spPr>
              <a:xfrm rot="10800000">
                <a:off x="-109790" y="3843274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4" name="Google Shape;344;g160422cba76_0_1350"/>
              <p:cNvCxnSpPr/>
              <p:nvPr/>
            </p:nvCxnSpPr>
            <p:spPr>
              <a:xfrm rot="10800000">
                <a:off x="-109790" y="4487926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5" name="Google Shape;345;g160422cba76_0_1350"/>
              <p:cNvCxnSpPr/>
              <p:nvPr/>
            </p:nvCxnSpPr>
            <p:spPr>
              <a:xfrm rot="10800000">
                <a:off x="-109790" y="231394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6" name="Google Shape;346;g160422cba76_0_1350"/>
              <p:cNvCxnSpPr/>
              <p:nvPr/>
            </p:nvCxnSpPr>
            <p:spPr>
              <a:xfrm rot="10800000">
                <a:off x="-109790" y="4894834"/>
                <a:ext cx="9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EBEBE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709" r:id="rId25"/>
    <p:sldLayoutId id="2147483710" r:id="rId26"/>
    <p:sldLayoutId id="2147483711" r:id="rId27"/>
    <p:sldLayoutId id="2147483712" r:id="rId28"/>
    <p:sldLayoutId id="2147483713" r:id="rId29"/>
    <p:sldLayoutId id="2147483714" r:id="rId30"/>
    <p:sldLayoutId id="2147483715" r:id="rId31"/>
    <p:sldLayoutId id="2147483716" r:id="rId32"/>
    <p:sldLayoutId id="2147483717" r:id="rId33"/>
    <p:sldLayoutId id="2147483718" r:id="rId34"/>
    <p:sldLayoutId id="2147483719" r:id="rId3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6" orient="horz" pos="812">
          <p15:clr>
            <a:srgbClr val="F26B43"/>
          </p15:clr>
        </p15:guide>
        <p15:guide id="17" orient="horz" pos="1620">
          <p15:clr>
            <a:srgbClr val="F26B43"/>
          </p15:clr>
        </p15:guide>
        <p15:guide id="18" orient="horz" pos="1216">
          <p15:clr>
            <a:srgbClr val="F26B43"/>
          </p15:clr>
        </p15:guide>
        <p15:guide id="19" orient="horz" pos="2022">
          <p15:clr>
            <a:srgbClr val="F26B43"/>
          </p15:clr>
        </p15:guide>
        <p15:guide id="20" orient="horz" pos="24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60422cba76_0_0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623a447479_0_460"/>
          <p:cNvSpPr txBox="1"/>
          <p:nvPr>
            <p:ph type="title"/>
          </p:nvPr>
        </p:nvSpPr>
        <p:spPr>
          <a:xfrm>
            <a:off x="538601" y="654048"/>
            <a:ext cx="6009900" cy="344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/>
              <a:t>Gates </a:t>
            </a:r>
            <a:endParaRPr sz="5900"/>
          </a:p>
        </p:txBody>
      </p:sp>
      <p:sp>
        <p:nvSpPr>
          <p:cNvPr id="674" name="Google Shape;674;g1623a447479_0_460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5" name="Google Shape;675;g1623a447479_0_460"/>
          <p:cNvSpPr txBox="1"/>
          <p:nvPr/>
        </p:nvSpPr>
        <p:spPr>
          <a:xfrm>
            <a:off x="593475" y="2514975"/>
            <a:ext cx="680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We perform operations on the states of a quantum system using gates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Represented as </a:t>
            </a:r>
            <a:r>
              <a:rPr b="1" lang="en-US" sz="1600">
                <a:latin typeface="IBM Plex Sans"/>
                <a:ea typeface="IBM Plex Sans"/>
                <a:cs typeface="IBM Plex Sans"/>
                <a:sym typeface="IBM Plex Sans"/>
              </a:rPr>
              <a:t>boxes </a:t>
            </a: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over </a:t>
            </a:r>
            <a:r>
              <a:rPr b="1" lang="en-US" sz="1600">
                <a:latin typeface="IBM Plex Sans"/>
                <a:ea typeface="IBM Plex Sans"/>
                <a:cs typeface="IBM Plex Sans"/>
                <a:sym typeface="IBM Plex Sans"/>
              </a:rPr>
              <a:t>wires</a:t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60422cba76_0_985"/>
          <p:cNvSpPr txBox="1"/>
          <p:nvPr>
            <p:ph type="title"/>
          </p:nvPr>
        </p:nvSpPr>
        <p:spPr>
          <a:xfrm>
            <a:off x="210293" y="201175"/>
            <a:ext cx="66477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682" name="Google Shape;682;g160422cba76_0_985"/>
          <p:cNvSpPr txBox="1"/>
          <p:nvPr/>
        </p:nvSpPr>
        <p:spPr>
          <a:xfrm>
            <a:off x="262050" y="900200"/>
            <a:ext cx="8538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IBM Plex San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All quantum gates (operators) are </a:t>
            </a:r>
            <a:r>
              <a:rPr b="1" i="0" lang="en-US" sz="1600" u="none" cap="none" strike="noStrike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Unitary</a:t>
            </a:r>
            <a:r>
              <a:rPr b="0" i="0" lang="en-US" sz="1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matrices.</a:t>
            </a:r>
            <a:endParaRPr b="0" i="0" sz="1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IBM Plex San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All quantum gates are </a:t>
            </a:r>
            <a:r>
              <a:rPr b="1" i="0" lang="en-US" sz="1600" u="none" cap="none" strike="noStrike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reversible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IBM Plex San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Multiple quantum gates can be stacked one after the other by simple matrix multiplication.</a:t>
            </a:r>
            <a:endParaRPr b="0" i="0" sz="1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683" name="Google Shape;683;g160422cba76_0_9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8525" y="2316200"/>
            <a:ext cx="4844759" cy="21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60422cba76_0_1004"/>
          <p:cNvSpPr txBox="1"/>
          <p:nvPr>
            <p:ph type="title"/>
          </p:nvPr>
        </p:nvSpPr>
        <p:spPr>
          <a:xfrm>
            <a:off x="210293" y="201175"/>
            <a:ext cx="66477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Recap</a:t>
            </a:r>
            <a:endParaRPr/>
          </a:p>
        </p:txBody>
      </p:sp>
      <p:pic>
        <p:nvPicPr>
          <p:cNvPr id="690" name="Google Shape;690;g160422cba76_0_10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300" y="654050"/>
            <a:ext cx="5920543" cy="424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1623a447479_0_19"/>
          <p:cNvSpPr txBox="1"/>
          <p:nvPr>
            <p:ph type="title"/>
          </p:nvPr>
        </p:nvSpPr>
        <p:spPr>
          <a:xfrm>
            <a:off x="210300" y="201175"/>
            <a:ext cx="6647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Single Qubits</a:t>
            </a:r>
            <a:endParaRPr/>
          </a:p>
        </p:txBody>
      </p:sp>
      <p:sp>
        <p:nvSpPr>
          <p:cNvPr id="697" name="Google Shape;697;g1623a447479_0_19"/>
          <p:cNvSpPr txBox="1"/>
          <p:nvPr/>
        </p:nvSpPr>
        <p:spPr>
          <a:xfrm>
            <a:off x="2456275" y="1564050"/>
            <a:ext cx="60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698" name="Google Shape;698;g1623a447479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9050"/>
            <a:ext cx="8839200" cy="2836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623a447479_0_466"/>
          <p:cNvSpPr txBox="1"/>
          <p:nvPr>
            <p:ph type="title"/>
          </p:nvPr>
        </p:nvSpPr>
        <p:spPr>
          <a:xfrm>
            <a:off x="210300" y="201175"/>
            <a:ext cx="6647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Multiple</a:t>
            </a:r>
            <a:r>
              <a:rPr lang="en-US"/>
              <a:t> Qubits</a:t>
            </a:r>
            <a:endParaRPr/>
          </a:p>
        </p:txBody>
      </p:sp>
      <p:sp>
        <p:nvSpPr>
          <p:cNvPr id="705" name="Google Shape;705;g1623a447479_0_466"/>
          <p:cNvSpPr txBox="1"/>
          <p:nvPr/>
        </p:nvSpPr>
        <p:spPr>
          <a:xfrm>
            <a:off x="2456275" y="1564050"/>
            <a:ext cx="60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706" name="Google Shape;706;g1623a447479_0_4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13" y="1225950"/>
            <a:ext cx="8576568" cy="287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623a447479_0_474"/>
          <p:cNvSpPr txBox="1"/>
          <p:nvPr>
            <p:ph type="title"/>
          </p:nvPr>
        </p:nvSpPr>
        <p:spPr>
          <a:xfrm>
            <a:off x="210300" y="201175"/>
            <a:ext cx="6647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Multiple Qubits</a:t>
            </a:r>
            <a:endParaRPr/>
          </a:p>
        </p:txBody>
      </p:sp>
      <p:sp>
        <p:nvSpPr>
          <p:cNvPr id="713" name="Google Shape;713;g1623a447479_0_474"/>
          <p:cNvSpPr txBox="1"/>
          <p:nvPr/>
        </p:nvSpPr>
        <p:spPr>
          <a:xfrm>
            <a:off x="3258300" y="2348538"/>
            <a:ext cx="217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IBM Plex Sans"/>
                <a:ea typeface="IBM Plex Sans"/>
                <a:cs typeface="IBM Plex Sans"/>
                <a:sym typeface="IBM Plex Sans"/>
              </a:rPr>
              <a:t>Expanded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714" name="Google Shape;714;g1623a447479_0_4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788" y="1037313"/>
            <a:ext cx="2842425" cy="1103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g1623a447479_0_4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67400"/>
            <a:ext cx="8839202" cy="1218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623a447479_0_487"/>
          <p:cNvSpPr txBox="1"/>
          <p:nvPr>
            <p:ph type="title"/>
          </p:nvPr>
        </p:nvSpPr>
        <p:spPr>
          <a:xfrm>
            <a:off x="538600" y="654049"/>
            <a:ext cx="6009900" cy="136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/>
              <a:t>Measurements</a:t>
            </a:r>
            <a:r>
              <a:rPr lang="en-US" sz="5900"/>
              <a:t> </a:t>
            </a:r>
            <a:endParaRPr sz="5900"/>
          </a:p>
        </p:txBody>
      </p:sp>
      <p:sp>
        <p:nvSpPr>
          <p:cNvPr id="722" name="Google Shape;722;g1623a447479_0_487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3" name="Google Shape;723;g1623a447479_0_487"/>
          <p:cNvSpPr txBox="1"/>
          <p:nvPr/>
        </p:nvSpPr>
        <p:spPr>
          <a:xfrm>
            <a:off x="614300" y="2478050"/>
            <a:ext cx="5736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In order to know the output of our computation we perform a measurement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Represented as </a:t>
            </a:r>
            <a:r>
              <a:rPr b="1" lang="en-US" sz="1600">
                <a:latin typeface="IBM Plex Sans"/>
                <a:ea typeface="IBM Plex Sans"/>
                <a:cs typeface="IBM Plex Sans"/>
                <a:sym typeface="IBM Plex Sans"/>
              </a:rPr>
              <a:t>meters </a:t>
            </a: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over </a:t>
            </a:r>
            <a:r>
              <a:rPr b="1" lang="en-US" sz="1600">
                <a:latin typeface="IBM Plex Sans"/>
                <a:ea typeface="IBM Plex Sans"/>
                <a:cs typeface="IBM Plex Sans"/>
                <a:sym typeface="IBM Plex Sans"/>
              </a:rPr>
              <a:t>wires</a:t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623a447479_0_496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0" name="Google Shape;730;g1623a447479_0_496"/>
          <p:cNvSpPr txBox="1"/>
          <p:nvPr/>
        </p:nvSpPr>
        <p:spPr>
          <a:xfrm>
            <a:off x="228600" y="120950"/>
            <a:ext cx="389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IBM Plex Sans Light"/>
                <a:ea typeface="IBM Plex Sans Light"/>
                <a:cs typeface="IBM Plex Sans Light"/>
                <a:sym typeface="IBM Plex Sans Light"/>
              </a:rPr>
              <a:t>Measurements</a:t>
            </a:r>
            <a:endParaRPr sz="280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pic>
        <p:nvPicPr>
          <p:cNvPr id="731" name="Google Shape;731;g1623a447479_0_4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00" y="736550"/>
            <a:ext cx="5874865" cy="4102150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g1623a447479_0_496"/>
          <p:cNvSpPr txBox="1"/>
          <p:nvPr/>
        </p:nvSpPr>
        <p:spPr>
          <a:xfrm>
            <a:off x="6384825" y="831700"/>
            <a:ext cx="22794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IBM Plex Sans"/>
                <a:ea typeface="IBM Plex Sans"/>
                <a:cs typeface="IBM Plex Sans"/>
                <a:sym typeface="IBM Plex Sans"/>
              </a:rPr>
              <a:t>At the end of our circuit, we would get one of the 2^n states i.e. 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IBM Plex Sans"/>
                <a:ea typeface="IBM Plex Sans"/>
                <a:cs typeface="IBM Plex Sans"/>
                <a:sym typeface="IBM Plex Sans"/>
              </a:rPr>
              <a:t>|000&gt; or |001&gt; or |010&gt;, etc. 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33" name="Google Shape;733;g1623a447479_0_496"/>
          <p:cNvSpPr txBox="1"/>
          <p:nvPr/>
        </p:nvSpPr>
        <p:spPr>
          <a:xfrm>
            <a:off x="6384825" y="3017700"/>
            <a:ext cx="2279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IBM Plex Sans"/>
                <a:ea typeface="IBM Plex Sans"/>
                <a:cs typeface="IBM Plex Sans"/>
                <a:sym typeface="IBM Plex Sans"/>
              </a:rPr>
              <a:t>Need to run the circuit </a:t>
            </a:r>
            <a:r>
              <a:rPr b="1" lang="en-US" sz="1800">
                <a:latin typeface="IBM Plex Sans"/>
                <a:ea typeface="IBM Plex Sans"/>
                <a:cs typeface="IBM Plex Sans"/>
                <a:sym typeface="IBM Plex Sans"/>
              </a:rPr>
              <a:t>multiple</a:t>
            </a:r>
            <a:r>
              <a:rPr lang="en-US" sz="1800">
                <a:latin typeface="IBM Plex Sans"/>
                <a:ea typeface="IBM Plex Sans"/>
                <a:cs typeface="IBM Plex Sans"/>
                <a:sym typeface="IBM Plex Sans"/>
              </a:rPr>
              <a:t> times to get the distribution of results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60422cba76_0_1055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4BBFF"/>
        </a:solid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60422cba76_0_5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9" name="Google Shape;599;g160422cba76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5825" y="1767150"/>
            <a:ext cx="4749576" cy="3187549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g160422cba76_0_5"/>
          <p:cNvSpPr txBox="1"/>
          <p:nvPr/>
        </p:nvSpPr>
        <p:spPr>
          <a:xfrm>
            <a:off x="228600" y="238125"/>
            <a:ext cx="4749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latin typeface="IBM Plex Sans"/>
                <a:ea typeface="IBM Plex Sans"/>
                <a:cs typeface="IBM Plex Sans"/>
                <a:sym typeface="IBM Plex Sans"/>
              </a:rPr>
              <a:t>The Quantum Circuit Model</a:t>
            </a:r>
            <a:endParaRPr b="0" i="0" sz="35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01" name="Google Shape;601;g160422cba76_0_5"/>
          <p:cNvSpPr txBox="1"/>
          <p:nvPr/>
        </p:nvSpPr>
        <p:spPr>
          <a:xfrm>
            <a:off x="228600" y="1767150"/>
            <a:ext cx="2487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500">
                <a:latin typeface="IBM Plex Sans"/>
                <a:ea typeface="IBM Plex Sans"/>
                <a:cs typeface="IBM Plex Sans"/>
                <a:sym typeface="IBM Plex Sans"/>
              </a:rPr>
              <a:t>Harshit Gupta</a:t>
            </a:r>
            <a:endParaRPr b="0" i="0" sz="15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IBM Qiskit Advocate</a:t>
            </a:r>
            <a:endParaRPr b="0" i="0" sz="14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IBM Plex Sans"/>
                <a:ea typeface="IBM Plex Sans"/>
                <a:cs typeface="IBM Plex Sans"/>
                <a:sym typeface="IBM Plex Sans"/>
              </a:rPr>
              <a:t>BTech. COE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, NSUT</a:t>
            </a:r>
            <a:endParaRPr b="0" i="0" sz="14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602" name="Google Shape;602;g160422cba76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1609875"/>
            <a:ext cx="1190625" cy="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623a447479_0_26"/>
          <p:cNvSpPr txBox="1"/>
          <p:nvPr>
            <p:ph type="title"/>
          </p:nvPr>
        </p:nvSpPr>
        <p:spPr>
          <a:xfrm>
            <a:off x="210300" y="201175"/>
            <a:ext cx="6647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Circuit Model </a:t>
            </a:r>
            <a:endParaRPr/>
          </a:p>
        </p:txBody>
      </p:sp>
      <p:sp>
        <p:nvSpPr>
          <p:cNvPr id="609" name="Google Shape;609;g1623a447479_0_26"/>
          <p:cNvSpPr txBox="1"/>
          <p:nvPr/>
        </p:nvSpPr>
        <p:spPr>
          <a:xfrm>
            <a:off x="2456275" y="1564050"/>
            <a:ext cx="60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610" name="Google Shape;610;g1623a447479_0_26"/>
          <p:cNvGrpSpPr/>
          <p:nvPr/>
        </p:nvGrpSpPr>
        <p:grpSpPr>
          <a:xfrm>
            <a:off x="3359276" y="138002"/>
            <a:ext cx="2166000" cy="2166000"/>
            <a:chOff x="3611776" y="414352"/>
            <a:chExt cx="2166000" cy="2166000"/>
          </a:xfrm>
        </p:grpSpPr>
        <p:sp>
          <p:nvSpPr>
            <p:cNvPr id="611" name="Google Shape;611;g1623a447479_0_26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g1623a447479_0_26"/>
            <p:cNvSpPr txBox="1"/>
            <p:nvPr/>
          </p:nvSpPr>
          <p:spPr>
            <a:xfrm>
              <a:off x="3946721" y="1145891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States</a:t>
              </a:r>
              <a:endParaRPr b="1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3" name="Google Shape;613;g1623a447479_0_26"/>
          <p:cNvGrpSpPr/>
          <p:nvPr/>
        </p:nvGrpSpPr>
        <p:grpSpPr>
          <a:xfrm>
            <a:off x="4990458" y="2329789"/>
            <a:ext cx="2166000" cy="2166000"/>
            <a:chOff x="4562258" y="2032864"/>
            <a:chExt cx="2166000" cy="2166000"/>
          </a:xfrm>
        </p:grpSpPr>
        <p:sp>
          <p:nvSpPr>
            <p:cNvPr id="614" name="Google Shape;614;g1623a447479_0_26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g1623a447479_0_26"/>
            <p:cNvSpPr txBox="1"/>
            <p:nvPr/>
          </p:nvSpPr>
          <p:spPr>
            <a:xfrm>
              <a:off x="4841546" y="27644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Gates</a:t>
              </a:r>
              <a:endParaRPr b="1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6" name="Google Shape;616;g1623a447479_0_26"/>
          <p:cNvGrpSpPr/>
          <p:nvPr/>
        </p:nvGrpSpPr>
        <p:grpSpPr>
          <a:xfrm>
            <a:off x="1912526" y="2329789"/>
            <a:ext cx="2166000" cy="2166000"/>
            <a:chOff x="2702876" y="2032864"/>
            <a:chExt cx="2166000" cy="2166000"/>
          </a:xfrm>
        </p:grpSpPr>
        <p:sp>
          <p:nvSpPr>
            <p:cNvPr id="617" name="Google Shape;617;g1623a447479_0_26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551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g1623a447479_0_26"/>
            <p:cNvSpPr txBox="1"/>
            <p:nvPr/>
          </p:nvSpPr>
          <p:spPr>
            <a:xfrm>
              <a:off x="2778150" y="2764425"/>
              <a:ext cx="20907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Measurements</a:t>
              </a:r>
              <a:endParaRPr b="1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19" name="Google Shape;619;g1623a447479_0_26"/>
          <p:cNvSpPr/>
          <p:nvPr/>
        </p:nvSpPr>
        <p:spPr>
          <a:xfrm>
            <a:off x="3288176" y="1958850"/>
            <a:ext cx="2308200" cy="12258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/>
              <a:t>Quantum</a:t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/>
              <a:t>Circuit</a:t>
            </a:r>
            <a:endParaRPr b="1"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623a447479_0_437"/>
          <p:cNvSpPr txBox="1"/>
          <p:nvPr>
            <p:ph type="title"/>
          </p:nvPr>
        </p:nvSpPr>
        <p:spPr>
          <a:xfrm>
            <a:off x="538600" y="654049"/>
            <a:ext cx="6009900" cy="174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/>
              <a:t>States and Qubits</a:t>
            </a:r>
            <a:endParaRPr sz="5900"/>
          </a:p>
        </p:txBody>
      </p:sp>
      <p:sp>
        <p:nvSpPr>
          <p:cNvPr id="626" name="Google Shape;626;g1623a447479_0_437"/>
          <p:cNvSpPr txBox="1"/>
          <p:nvPr>
            <p:ph idx="12" type="sldNum"/>
          </p:nvPr>
        </p:nvSpPr>
        <p:spPr>
          <a:xfrm>
            <a:off x="7086601" y="4787900"/>
            <a:ext cx="1828800" cy="16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7" name="Google Shape;627;g1623a447479_0_437"/>
          <p:cNvSpPr txBox="1"/>
          <p:nvPr/>
        </p:nvSpPr>
        <p:spPr>
          <a:xfrm>
            <a:off x="551050" y="2684650"/>
            <a:ext cx="607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The way we represent a quantum system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Represented as </a:t>
            </a:r>
            <a:r>
              <a:rPr b="1" lang="en-US" sz="1600">
                <a:latin typeface="IBM Plex Sans"/>
                <a:ea typeface="IBM Plex Sans"/>
                <a:cs typeface="IBM Plex Sans"/>
                <a:sym typeface="IBM Plex Sans"/>
              </a:rPr>
              <a:t>wires</a:t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60422cba76_0_972"/>
          <p:cNvSpPr txBox="1"/>
          <p:nvPr>
            <p:ph type="title"/>
          </p:nvPr>
        </p:nvSpPr>
        <p:spPr>
          <a:xfrm>
            <a:off x="210300" y="201175"/>
            <a:ext cx="6647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Starting Simple</a:t>
            </a:r>
            <a:endParaRPr/>
          </a:p>
        </p:txBody>
      </p:sp>
      <p:sp>
        <p:nvSpPr>
          <p:cNvPr id="634" name="Google Shape;634;g160422cba76_0_972"/>
          <p:cNvSpPr txBox="1"/>
          <p:nvPr/>
        </p:nvSpPr>
        <p:spPr>
          <a:xfrm>
            <a:off x="2456275" y="1564050"/>
            <a:ext cx="60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635" name="Google Shape;635;g160422cba76_0_9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600" y="1277313"/>
            <a:ext cx="5631401" cy="25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623a447479_0_11"/>
          <p:cNvSpPr txBox="1"/>
          <p:nvPr>
            <p:ph type="title"/>
          </p:nvPr>
        </p:nvSpPr>
        <p:spPr>
          <a:xfrm>
            <a:off x="210300" y="201175"/>
            <a:ext cx="6647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Starting Simple</a:t>
            </a:r>
            <a:endParaRPr/>
          </a:p>
        </p:txBody>
      </p:sp>
      <p:sp>
        <p:nvSpPr>
          <p:cNvPr id="642" name="Google Shape;642;g1623a447479_0_11"/>
          <p:cNvSpPr txBox="1"/>
          <p:nvPr/>
        </p:nvSpPr>
        <p:spPr>
          <a:xfrm>
            <a:off x="2456275" y="1564050"/>
            <a:ext cx="60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643" name="Google Shape;643;g1623a447479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00" y="1134525"/>
            <a:ext cx="6616776" cy="287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608777855a_0_1"/>
          <p:cNvSpPr txBox="1"/>
          <p:nvPr>
            <p:ph type="title"/>
          </p:nvPr>
        </p:nvSpPr>
        <p:spPr>
          <a:xfrm>
            <a:off x="210293" y="201175"/>
            <a:ext cx="66477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Review - Tensor Products</a:t>
            </a:r>
            <a:endParaRPr/>
          </a:p>
        </p:txBody>
      </p:sp>
      <p:pic>
        <p:nvPicPr>
          <p:cNvPr id="650" name="Google Shape;650;g1608777855a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150" y="980338"/>
            <a:ext cx="5762216" cy="31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" name="Google Shape;656;g1608777855a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654050"/>
            <a:ext cx="6705600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g1608777855a_0_29"/>
          <p:cNvSpPr txBox="1"/>
          <p:nvPr>
            <p:ph type="title"/>
          </p:nvPr>
        </p:nvSpPr>
        <p:spPr>
          <a:xfrm>
            <a:off x="210293" y="201175"/>
            <a:ext cx="66477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Review - Tensor Products</a:t>
            </a:r>
            <a:endParaRPr/>
          </a:p>
        </p:txBody>
      </p:sp>
      <p:pic>
        <p:nvPicPr>
          <p:cNvPr id="658" name="Google Shape;658;g1608777855a_0_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1075" y="1799750"/>
            <a:ext cx="6451492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623a447479_0_444"/>
          <p:cNvSpPr txBox="1"/>
          <p:nvPr>
            <p:ph type="title"/>
          </p:nvPr>
        </p:nvSpPr>
        <p:spPr>
          <a:xfrm>
            <a:off x="210293" y="201175"/>
            <a:ext cx="66477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Multi - qubit states -&gt; Multiple Wires</a:t>
            </a:r>
            <a:endParaRPr/>
          </a:p>
        </p:txBody>
      </p:sp>
      <p:pic>
        <p:nvPicPr>
          <p:cNvPr id="665" name="Google Shape;665;g1623a447479_0_444"/>
          <p:cNvPicPr preferRelativeResize="0"/>
          <p:nvPr/>
        </p:nvPicPr>
        <p:blipFill rotWithShape="1">
          <a:blip r:embed="rId3">
            <a:alphaModFix/>
          </a:blip>
          <a:srcRect b="0" l="73657" r="0" t="0"/>
          <a:stretch/>
        </p:blipFill>
        <p:spPr>
          <a:xfrm>
            <a:off x="586544" y="1930400"/>
            <a:ext cx="169945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g1623a447479_0_4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1" y="905025"/>
            <a:ext cx="6586651" cy="3774299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g1623a447479_0_444"/>
          <p:cNvSpPr txBox="1"/>
          <p:nvPr/>
        </p:nvSpPr>
        <p:spPr>
          <a:xfrm>
            <a:off x="564525" y="4064625"/>
            <a:ext cx="3575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Adding a qubit =&gt; Adding a wire 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BM Plex Sans"/>
                <a:ea typeface="IBM Plex Sans"/>
                <a:cs typeface="IBM Plex Sans"/>
                <a:sym typeface="IBM Plex Sans"/>
              </a:rPr>
              <a:t>Adding a wire =&gt; Tensor Product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BM Quantum Master (Light)">
  <a:themeElements>
    <a:clrScheme name="Qiskit">
      <a:dk1>
        <a:srgbClr val="121619"/>
      </a:dk1>
      <a:lt1>
        <a:srgbClr val="F2F3F8"/>
      </a:lt1>
      <a:dk2>
        <a:srgbClr val="000000"/>
      </a:dk2>
      <a:lt2>
        <a:srgbClr val="FFFFFF"/>
      </a:lt2>
      <a:accent1>
        <a:srgbClr val="30135E"/>
      </a:accent1>
      <a:accent2>
        <a:srgbClr val="6928C3"/>
      </a:accent2>
      <a:accent3>
        <a:srgbClr val="8A3FFC"/>
      </a:accent3>
      <a:accent4>
        <a:srgbClr val="F2F3F8"/>
      </a:accent4>
      <a:accent5>
        <a:srgbClr val="DDE1E6"/>
      </a:accent5>
      <a:accent6>
        <a:srgbClr val="697077"/>
      </a:accent6>
      <a:hlink>
        <a:srgbClr val="4589FF"/>
      </a:hlink>
      <a:folHlink>
        <a:srgbClr val="A6C8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BM Quantum Master (Light)">
  <a:themeElements>
    <a:clrScheme name="Qiskit">
      <a:dk1>
        <a:srgbClr val="121619"/>
      </a:dk1>
      <a:lt1>
        <a:srgbClr val="F2F3F8"/>
      </a:lt1>
      <a:dk2>
        <a:srgbClr val="000000"/>
      </a:dk2>
      <a:lt2>
        <a:srgbClr val="FFFFFF"/>
      </a:lt2>
      <a:accent1>
        <a:srgbClr val="30135E"/>
      </a:accent1>
      <a:accent2>
        <a:srgbClr val="6928C3"/>
      </a:accent2>
      <a:accent3>
        <a:srgbClr val="8A3FFC"/>
      </a:accent3>
      <a:accent4>
        <a:srgbClr val="F2F3F8"/>
      </a:accent4>
      <a:accent5>
        <a:srgbClr val="DDE1E6"/>
      </a:accent5>
      <a:accent6>
        <a:srgbClr val="697077"/>
      </a:accent6>
      <a:hlink>
        <a:srgbClr val="4589FF"/>
      </a:hlink>
      <a:folHlink>
        <a:srgbClr val="A6C8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2020-09-29T21:37:46Z</dcterms:created>
  <dc:creator>RUSSELL HUFFMAN</dc:creator>
</cp:coreProperties>
</file>