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7a5aafa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7a5aafa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f56e63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f56e63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7a5aafa0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7a5aafa0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f56e63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6f56e63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66625" y="630225"/>
            <a:ext cx="73365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magia de la </a:t>
            </a:r>
            <a:r>
              <a:rPr lang="es"/>
              <a:t>competición</a:t>
            </a:r>
            <a:r>
              <a:rPr lang="es"/>
              <a:t> creativa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Assetomania</a:t>
            </a:r>
            <a:endParaRPr i="1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679575"/>
            <a:ext cx="6331500" cy="8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Proyecto de Alexander Petrov, Hugo Pelayo, Nicolás Rubio, Andrew Kovacs.</a:t>
            </a:r>
            <a:endParaRPr sz="22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45925"/>
            <a:ext cx="1745175" cy="17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371725" y="630225"/>
            <a:ext cx="63315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371725" y="1516725"/>
            <a:ext cx="6331500" cy="25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Quienes somos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 qué nos dedicamos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¿Qué vendemos?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Target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¿Quién puede trabajar con </a:t>
            </a:r>
            <a:r>
              <a:rPr lang="es" sz="2400"/>
              <a:t>nosotros?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Conclusión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Somos unos 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desarrolladores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buscan innovar dentro de un sector en constante 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evolución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el desarrollo de videojuegos.</a:t>
            </a:r>
            <a:endParaRPr b="0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¿Y 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lograremos esto? 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Estad atentos porque 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estáis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punto de ver el futuro del desarrollo de 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juegos indies</a:t>
            </a:r>
            <a:r>
              <a:rPr b="0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700" y="1588525"/>
            <a:ext cx="2481449" cy="24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36425" y="280550"/>
            <a:ext cx="6400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¿Quiénes somos?</a:t>
            </a:r>
            <a:endParaRPr b="1" sz="5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FF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740700" y="382450"/>
            <a:ext cx="7662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Char char="-"/>
            </a:pPr>
            <a:r>
              <a:rPr b="1" lang="e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¿A qué nos dedicamos?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40700" y="1286575"/>
            <a:ext cx="38313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AssetoMania</a:t>
            </a:r>
            <a:r>
              <a:rPr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una empresa que se dedica a la distribución de recursos para desarrollo de videojuegos. A parte se dedica a organizar con frecuencia </a:t>
            </a:r>
            <a:r>
              <a:rPr b="1" i="1"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Jams</a:t>
            </a:r>
            <a:r>
              <a:rPr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una forma de captar nuevos talentos.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0" y="414313"/>
            <a:ext cx="4314875" cy="43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1143000" y="630225"/>
            <a:ext cx="75603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una </a:t>
            </a:r>
            <a:r>
              <a:rPr i="1" lang="es"/>
              <a:t>game jam</a:t>
            </a:r>
            <a:r>
              <a:rPr lang="es"/>
              <a:t>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23026" y="1664800"/>
            <a:ext cx="7044600" cy="22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Una </a:t>
            </a:r>
            <a:r>
              <a:rPr b="1" i="1" lang="es" sz="2100"/>
              <a:t>game jam</a:t>
            </a:r>
            <a:r>
              <a:rPr lang="es" sz="2100"/>
              <a:t> es una </a:t>
            </a:r>
            <a:r>
              <a:rPr lang="es" sz="2100"/>
              <a:t>competición</a:t>
            </a:r>
            <a:r>
              <a:rPr lang="es" sz="2100"/>
              <a:t> por tiempo limitado en la que varios equipos de </a:t>
            </a:r>
            <a:r>
              <a:rPr b="1" lang="es" sz="2100"/>
              <a:t>una o </a:t>
            </a:r>
            <a:r>
              <a:rPr b="1" lang="es" sz="2100"/>
              <a:t>más</a:t>
            </a:r>
            <a:r>
              <a:rPr b="1" lang="es" sz="2100"/>
              <a:t> personas</a:t>
            </a:r>
            <a:r>
              <a:rPr lang="es" sz="2100"/>
              <a:t> desarrollan su videojuego y al final de ese periodo se vota el mejor de ellos. </a:t>
            </a:r>
            <a:r>
              <a:rPr lang="es" sz="2100"/>
              <a:t>Más</a:t>
            </a:r>
            <a:r>
              <a:rPr lang="es" sz="2100"/>
              <a:t> que por la </a:t>
            </a:r>
            <a:r>
              <a:rPr lang="es" sz="2100"/>
              <a:t>compensación</a:t>
            </a:r>
            <a:r>
              <a:rPr lang="es" sz="2100"/>
              <a:t> monetaria los </a:t>
            </a:r>
            <a:r>
              <a:rPr b="1" lang="es" sz="2100"/>
              <a:t>desarrolladores y artistas</a:t>
            </a:r>
            <a:r>
              <a:rPr lang="es" sz="2100"/>
              <a:t> participan por la posibilidad de darse a conocer en este sector tan amplio.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¡Para desarrolladores y diseñadores!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2400"/>
              <a:t>Con nuestra web las jóvenes promesas pueden conseguir la experiencia necesaria para entrar al sector.</a:t>
            </a:r>
            <a:endParaRPr b="0"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675" y="3138851"/>
            <a:ext cx="2374724" cy="15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</a:t>
            </a:r>
            <a:r>
              <a:rPr lang="es">
                <a:solidFill>
                  <a:schemeClr val="accent5"/>
                </a:solidFill>
              </a:rPr>
              <a:t>vendemos?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Todo eso </a:t>
            </a:r>
            <a:r>
              <a:rPr lang="es" sz="2400"/>
              <a:t>está</a:t>
            </a:r>
            <a:r>
              <a:rPr lang="es" sz="2400"/>
              <a:t> muy bien, pero </a:t>
            </a:r>
            <a:r>
              <a:rPr lang="es" sz="2400"/>
              <a:t>también</a:t>
            </a:r>
            <a:r>
              <a:rPr lang="es" sz="2400"/>
              <a:t> somos una tienda verdad? ¿Y </a:t>
            </a:r>
            <a:r>
              <a:rPr lang="es" sz="2400"/>
              <a:t>qué</a:t>
            </a:r>
            <a:r>
              <a:rPr lang="es" sz="2400"/>
              <a:t> es lo que estamos vendiendo?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nuestra tienda digital tenemos todos los juegos desarrollados en nuestras jams, </a:t>
            </a:r>
            <a:r>
              <a:rPr lang="es" sz="2400"/>
              <a:t>además</a:t>
            </a:r>
            <a:r>
              <a:rPr lang="es" sz="2400"/>
              <a:t> de los assets, shaders y herramientas usadas en estas mismas. </a:t>
            </a:r>
            <a:r>
              <a:rPr lang="es" sz="2400"/>
              <a:t>Podéis</a:t>
            </a:r>
            <a:r>
              <a:rPr lang="es" sz="2400"/>
              <a:t> encontrar muchos recursos, tanto de pago como gratuitos.</a:t>
            </a:r>
            <a:endParaRPr sz="240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6895161" y="285774"/>
            <a:ext cx="1067314" cy="1460341"/>
            <a:chOff x="6803275" y="395363"/>
            <a:chExt cx="2212050" cy="2537076"/>
          </a:xfrm>
        </p:grpSpPr>
        <p:pic>
          <p:nvPicPr>
            <p:cNvPr id="113" name="Google Shape;11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14" name="Google Shape;114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40700" y="382450"/>
            <a:ext cx="766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Char char="-"/>
            </a:pPr>
            <a:r>
              <a:rPr b="1" lang="e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¿Quién puede trabajar con nosotros?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40700" y="1286575"/>
            <a:ext cx="38313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Somos una empresa muy pequeña actualmente. Por el momento buscamos a gente con ganas de aprender y con gran interés en el mundo de de los videojuegos. También estamos abiertos personas interesadas en la gestión de recursos.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1028650"/>
            <a:ext cx="3810051" cy="3810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428625">
              <a:srgbClr val="FF9900">
                <a:alpha val="1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84525" y="1254763"/>
            <a:ext cx="5273400" cy="31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Gracias por la </a:t>
            </a:r>
            <a:r>
              <a:rPr lang="es" sz="3200"/>
              <a:t>atención</a:t>
            </a:r>
            <a:r>
              <a:rPr lang="es" sz="3200"/>
              <a:t>. Esperamos que consideren invertir en el futuro de toda una industria.</a:t>
            </a:r>
            <a:endParaRPr sz="3200"/>
          </a:p>
        </p:txBody>
      </p:sp>
      <p:sp>
        <p:nvSpPr>
          <p:cNvPr id="127" name="Google Shape;127;p21"/>
          <p:cNvSpPr txBox="1"/>
          <p:nvPr/>
        </p:nvSpPr>
        <p:spPr>
          <a:xfrm>
            <a:off x="484525" y="273325"/>
            <a:ext cx="6858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Conclusión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800" y="1344900"/>
            <a:ext cx="2978424" cy="29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