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E3E4-2719-A90E-AFA1-CE70A7E8D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B845D-E038-8573-4C2E-BEC3102A1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0724-DD7F-A242-54EB-7B84411B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8B5B-264B-E49B-9F17-B3D76341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460E-19D7-406A-EE63-7E6CF33D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F654-1638-239F-4F2F-524AF609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D1C1-9A66-1EA1-CB2F-0985FCE19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430E6-2227-9B6B-2D13-730A9B3B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A2BC-E115-9928-5B2F-C0909920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CFB0-80C9-1B09-E6D2-A9DE1631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68128-8FD6-B15A-1B7F-EBFD31962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B63B7-510B-E63D-A93F-D35AEFE2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51F2-D497-1F55-86DF-48023C1A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F827-70C3-7891-B31B-D9A5E937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D5D70-F320-2121-9C89-1C81710F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92C0-2217-DF5A-64C4-55DB260A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94D8-FFF9-896D-7528-BEF91A5E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ECF9-CF57-29C0-9B05-92EE0A57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2F63-99A2-B08E-C988-5EAF2CF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A23B-E4FF-74EF-5C6C-418F8B66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FD2D-F9B3-EE76-3112-73D9E907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9A8C-8748-8A98-C0A8-44C35058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B73A-8B56-541F-DB43-62C4FC9B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80BEF-D661-2F59-F6FB-64CF22AC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698A-20F5-14B6-342C-619D14B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89BE-83AF-14AC-007B-B0EA6F6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6DDB-AB8F-4361-C4AA-77580FF7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BE02A-7DBC-E879-F851-D6094DD1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AA8CA-FEE2-6E62-AD17-2E056ED2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F5003-E86D-3825-0BA5-2EB62CE6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4117-61A6-9530-C460-8BFEFA22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7EED-D58D-5C0C-867F-27203609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8EC5-5163-ACFF-6562-65BAE304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847B-83B8-2406-FADD-29A36F33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C8AC-639D-31C1-209E-DED918563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3238-1CAB-5C4D-07B2-BCB4387D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521B4-B653-5A79-BF27-072F79BF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0B4D0-A5D9-4FCD-4450-E994BFCA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DAD0C-3E45-7402-7993-5DD08762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749C-5781-3181-EF70-FDFDC096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AB8C2-7382-C08B-6D7B-963ED43A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246FB-B8F2-FA4C-0E2B-5F25F3BC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1C1DB-46A1-AB3F-074F-001C45E9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E3FAD-3AAC-8D7E-D878-BBCC1579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1E21C-8FA0-A808-655C-79BC1D06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87E16-FB7E-20C3-8C4A-31709E7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8E1E-C3DB-1600-F634-02EE77A5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8BD2-81C7-12B7-2094-49AE44C2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83AD-5C58-7DC0-2324-96D91958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809F8-26D9-C07E-028E-3F5A2341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2AD5-D17C-82D0-D480-9EADDD01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47F0D-6755-78CB-82F7-0E48BD4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D16E-FA82-F39C-4884-EFD6AFA2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B1E22-AB79-464D-6068-7EC1CA5A1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D1932-924B-8802-6997-4242B3B7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05CD6-861D-2ACE-4EE3-52FBD2F3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94A1E-DA83-1ABA-8C52-630495F4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FCD0-8D63-6188-5C97-178DC71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E553C-A894-6244-CB7B-E0A8136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C18C-C304-9584-06D9-4662757C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0C0D-C2DA-E9AC-0289-8D3824C53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06AC-90E3-48D3-B680-529F5D45641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C4EC-90C8-CFAD-47C9-F5C1C8BD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EABE-0634-5879-7897-9A7982F08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EE3F-AD3A-4B42-B427-2E17E740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F1B835-F28B-BB2C-5217-6699DB35C3F1}"/>
              </a:ext>
            </a:extLst>
          </p:cNvPr>
          <p:cNvSpPr/>
          <p:nvPr/>
        </p:nvSpPr>
        <p:spPr>
          <a:xfrm>
            <a:off x="0" y="3953435"/>
            <a:ext cx="12192000" cy="2904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91F5-B164-B805-A485-6E6DA411F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440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latin typeface="Bahnschrift SemiBold SemiConden" panose="020B0502040204020203" pitchFamily="34" charset="0"/>
              </a:rPr>
              <a:t>Accidentes laborales: </a:t>
            </a:r>
            <a:br>
              <a:rPr lang="es-ES" b="1" dirty="0">
                <a:latin typeface="Bahnschrift SemiBold SemiConden" panose="020B0502040204020203" pitchFamily="34" charset="0"/>
              </a:rPr>
            </a:br>
            <a:r>
              <a:rPr lang="es-ES" b="1" dirty="0">
                <a:latin typeface="Bahnschrift SemiBold SemiConden" panose="020B0502040204020203" pitchFamily="34" charset="0"/>
              </a:rPr>
              <a:t>dos muertos y un herido por caída de altura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46E16-203C-37FD-F79F-F5CEECD6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836"/>
            <a:ext cx="9144000" cy="1655762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bg1"/>
                </a:solidFill>
                <a:latin typeface="Bahnschrift SemiLight" panose="020B0502040204020203" pitchFamily="34" charset="0"/>
              </a:rPr>
              <a:t>Hugo Pelayo</a:t>
            </a:r>
          </a:p>
          <a:p>
            <a:pPr algn="l"/>
            <a:r>
              <a:rPr lang="es-ES" dirty="0">
                <a:solidFill>
                  <a:schemeClr val="bg1"/>
                </a:solidFill>
                <a:latin typeface="Bahnschrift SemiLight" panose="020B0502040204020203" pitchFamily="34" charset="0"/>
              </a:rPr>
              <a:t>Grado DAM</a:t>
            </a:r>
          </a:p>
          <a:p>
            <a:pPr algn="l"/>
            <a:r>
              <a:rPr lang="es-ES" dirty="0">
                <a:solidFill>
                  <a:schemeClr val="bg1"/>
                </a:solidFill>
                <a:latin typeface="Bahnschrift SemiLight" panose="020B0502040204020203" pitchFamily="34" charset="0"/>
              </a:rPr>
              <a:t>Formación y orientación laboral</a:t>
            </a:r>
          </a:p>
        </p:txBody>
      </p:sp>
    </p:spTree>
    <p:extLst>
      <p:ext uri="{BB962C8B-B14F-4D97-AF65-F5344CB8AC3E}">
        <p14:creationId xmlns:p14="http://schemas.microsoft.com/office/powerpoint/2010/main" val="41252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7EA4-31E4-078A-90ED-9ADC2E54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hnschrift SemiBold SemiConden" panose="020B0502040204020203" pitchFamily="34" charset="0"/>
              </a:rPr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BC4B-0B19-0791-95D6-B91F3A48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 SemiLight" panose="020B0502040204020203" pitchFamily="34" charset="0"/>
              </a:rPr>
              <a:t>Introducción</a:t>
            </a:r>
          </a:p>
          <a:p>
            <a:r>
              <a:rPr lang="es-ES" dirty="0">
                <a:latin typeface="Bahnschrift SemiLight" panose="020B0502040204020203" pitchFamily="34" charset="0"/>
              </a:rPr>
              <a:t>Accidentes laborales</a:t>
            </a:r>
          </a:p>
          <a:p>
            <a:r>
              <a:rPr lang="es-ES" dirty="0">
                <a:latin typeface="Bahnschrift SemiLight" panose="020B0502040204020203" pitchFamily="34" charset="0"/>
              </a:rPr>
              <a:t>Contexto de la noticia</a:t>
            </a:r>
          </a:p>
          <a:p>
            <a:r>
              <a:rPr lang="es-ES" dirty="0">
                <a:latin typeface="Bahnschrift SemiLight" panose="020B0502040204020203" pitchFamily="34" charset="0"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0524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0F5A-A24F-1A92-A367-8D134ACD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hnschrift SemiBold SemiConden" panose="020B0502040204020203" pitchFamily="34" charset="0"/>
              </a:rPr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985C-4E3C-FE77-3BAA-DFAD4C1E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582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Bahnschrift Light" panose="020B0502040204020203" pitchFamily="34" charset="0"/>
              </a:rPr>
              <a:t>“Dos trabajadores muertos y otro herido por caídas de altura en sendos accidentes laborales en Valencia”</a:t>
            </a:r>
          </a:p>
          <a:p>
            <a:pPr marL="0" indent="0">
              <a:buNone/>
            </a:pPr>
            <a:endParaRPr lang="es-E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Bahnschrift Light" panose="020B0502040204020203" pitchFamily="34" charset="0"/>
              </a:rPr>
              <a:t>Fuente: elpais.es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5EDEE-E71C-FB40-1F43-DC4C9AF3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395" y="1690688"/>
            <a:ext cx="5966405" cy="3565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EBE0E-C7C5-287E-6DB6-9160E506F0AC}"/>
              </a:ext>
            </a:extLst>
          </p:cNvPr>
          <p:cNvSpPr txBox="1"/>
          <p:nvPr/>
        </p:nvSpPr>
        <p:spPr>
          <a:xfrm>
            <a:off x="5387395" y="5256492"/>
            <a:ext cx="682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Bahnschrift Light" panose="020B0502040204020203" pitchFamily="34" charset="0"/>
              </a:rPr>
              <a:t>Obreros en la plaza de la Reina, Valencia. </a:t>
            </a:r>
          </a:p>
          <a:p>
            <a:r>
              <a:rPr lang="es-ES" sz="1400" dirty="0">
                <a:latin typeface="Bahnschrift Light" panose="020B0502040204020203" pitchFamily="34" charset="0"/>
              </a:rPr>
              <a:t>Fuente: publico.es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9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0785-90DE-BCB8-BBAB-61757E10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hnschrift SemiBold SemiConden" panose="020B0502040204020203" pitchFamily="34" charset="0"/>
              </a:rPr>
              <a:t>Accidentes laborales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9A30-7E27-BEAF-6958-FF5A5C7A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0224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Bahnschrift SemiLight" panose="020B0502040204020203" pitchFamily="34" charset="0"/>
              </a:rPr>
              <a:t>Qué son los accidentes laborales</a:t>
            </a:r>
          </a:p>
          <a:p>
            <a:pPr marL="0" indent="0">
              <a:buNone/>
            </a:pPr>
            <a:endParaRPr lang="es-E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s-ES" dirty="0">
                <a:latin typeface="Bahnschrift SemiLight" panose="020B0502040204020203" pitchFamily="34" charset="0"/>
              </a:rPr>
              <a:t>Riesgos comunes de accidentes laborales</a:t>
            </a:r>
          </a:p>
          <a:p>
            <a:pPr marL="0" indent="0">
              <a:buNone/>
            </a:pPr>
            <a:endParaRPr lang="es-ES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s-ES" dirty="0">
                <a:latin typeface="Bahnschrift SemiLight" panose="020B0502040204020203" pitchFamily="34" charset="0"/>
              </a:rPr>
              <a:t>Algunas prevenciones</a:t>
            </a:r>
          </a:p>
        </p:txBody>
      </p:sp>
      <p:pic>
        <p:nvPicPr>
          <p:cNvPr id="1026" name="Picture 2" descr="Global-Dat. Prevención de riesgos laborales, Seguridad Laboral">
            <a:extLst>
              <a:ext uri="{FF2B5EF4-FFF2-40B4-BE49-F238E27FC236}">
                <a16:creationId xmlns:a16="http://schemas.microsoft.com/office/drawing/2014/main" id="{757E8FB7-B2E7-740B-D518-14D94B8D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33" y="2017759"/>
            <a:ext cx="5942067" cy="28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1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F36-B9EA-CA2C-DEB1-CCBFDC2C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hnschrift SemiBold SemiConden" panose="020B0502040204020203" pitchFamily="34" charset="0"/>
              </a:rPr>
              <a:t>Contexto de la noticia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ADA9-3CED-447D-55B9-68A64B35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75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Bahnschrift Light" panose="020B0502040204020203" pitchFamily="34" charset="0"/>
              </a:rPr>
              <a:t>Dos trabajadores fallecidos y un tercero herido con politraumatismos el lunes 13 de marzo del 2023 en la comunidad de Valencia.</a:t>
            </a:r>
          </a:p>
          <a:p>
            <a:pPr marL="0" indent="0">
              <a:buNone/>
            </a:pPr>
            <a:endParaRPr lang="es-ES" sz="20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s-ES" sz="2000" dirty="0">
                <a:latin typeface="Bahnschrift Light" panose="020B0502040204020203" pitchFamily="34" charset="0"/>
              </a:rPr>
              <a:t>Una de los fallecidos era una persona de 54 años muerto tras caer del andamio y otro de 55 años muerto tras precipitarse de una máquina a 10 metros del suelo.</a:t>
            </a:r>
          </a:p>
          <a:p>
            <a:pPr marL="0" indent="0">
              <a:buNone/>
            </a:pPr>
            <a:endParaRPr lang="es-ES" sz="20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s-ES" sz="20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A3937-4BEC-8529-0FC2-79CD3EEC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81" y="1690688"/>
            <a:ext cx="5329518" cy="3551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97941-4BFC-A31E-AC38-EB4619C9BE9B}"/>
              </a:ext>
            </a:extLst>
          </p:cNvPr>
          <p:cNvSpPr txBox="1"/>
          <p:nvPr/>
        </p:nvSpPr>
        <p:spPr>
          <a:xfrm>
            <a:off x="6024281" y="5241885"/>
            <a:ext cx="682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Bahnschrift Light" panose="020B0502040204020203" pitchFamily="34" charset="0"/>
              </a:rPr>
              <a:t>Un obrero de la construcción trabajando sobre un andamio. </a:t>
            </a:r>
          </a:p>
          <a:p>
            <a:r>
              <a:rPr lang="es-ES" sz="1400" dirty="0">
                <a:latin typeface="Bahnschrift Light" panose="020B0502040204020203" pitchFamily="34" charset="0"/>
              </a:rPr>
              <a:t>Fuente: elpais.es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5F88-EF2F-EF53-FFB6-C74EEE47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hnschrift SemiBold SemiConden" panose="020B0502040204020203" pitchFamily="34" charset="0"/>
              </a:rPr>
              <a:t>Conclusión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4AFD-58C3-1805-4D21-AE73CD7A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 Light" panose="020B0502040204020203" pitchFamily="34" charset="0"/>
              </a:rPr>
              <a:t>Reflexión personal</a:t>
            </a:r>
          </a:p>
          <a:p>
            <a:r>
              <a:rPr lang="es-ES" dirty="0">
                <a:latin typeface="Bahnschrift Light" panose="020B0502040204020203" pitchFamily="34" charset="0"/>
              </a:rPr>
              <a:t>Relación con la materia</a:t>
            </a:r>
          </a:p>
          <a:p>
            <a:r>
              <a:rPr lang="es-ES" dirty="0">
                <a:latin typeface="Bahnschrift Light" panose="020B0502040204020203" pitchFamily="34" charset="0"/>
              </a:rPr>
              <a:t>Preguntas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1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3FCC-DCF4-4A3B-7B8A-6D704F90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Bahnschrift SemiBold" panose="020B0502040204020203" pitchFamily="34" charset="0"/>
              </a:rPr>
              <a:t>¡Gracias por la atención!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49BDF7-4FCA-CDC2-04DD-08EAE9462669}"/>
              </a:ext>
            </a:extLst>
          </p:cNvPr>
          <p:cNvSpPr/>
          <p:nvPr/>
        </p:nvSpPr>
        <p:spPr>
          <a:xfrm>
            <a:off x="0" y="3953435"/>
            <a:ext cx="12192000" cy="2904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Light</vt:lpstr>
      <vt:lpstr>Bahnschrift SemiBold</vt:lpstr>
      <vt:lpstr>Bahnschrift SemiBold SemiConden</vt:lpstr>
      <vt:lpstr>Bahnschrift SemiLight</vt:lpstr>
      <vt:lpstr>Calibri</vt:lpstr>
      <vt:lpstr>Calibri Light</vt:lpstr>
      <vt:lpstr>Office Theme</vt:lpstr>
      <vt:lpstr>Accidentes laborales:  dos muertos y un herido por caída de altura</vt:lpstr>
      <vt:lpstr>Índice</vt:lpstr>
      <vt:lpstr>Introducción</vt:lpstr>
      <vt:lpstr>Accidentes laborales</vt:lpstr>
      <vt:lpstr>Contexto de la noticia</vt:lpstr>
      <vt:lpstr>Conclusión</vt:lpstr>
      <vt:lpstr>¡Gracias por la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Accidentes laborales:  dos muertos y un herido por caída de altura</dc:title>
  <dc:creator>Zanetti Javier</dc:creator>
  <cp:lastModifiedBy>Zanetti Javier</cp:lastModifiedBy>
  <cp:revision>7</cp:revision>
  <dcterms:created xsi:type="dcterms:W3CDTF">2023-03-22T07:16:00Z</dcterms:created>
  <dcterms:modified xsi:type="dcterms:W3CDTF">2023-03-22T18:56:31Z</dcterms:modified>
</cp:coreProperties>
</file>