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db5a08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db5a08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0db5a08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0db5a08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db5a08c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0db5a08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db5a08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db5a08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db5a08c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db5a08c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db5a08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db5a08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db5a08c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db5a08c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db5a08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db5a08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db5a0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db5a0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db5a08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db5a08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db5a08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db5a08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gif"/><Relationship Id="rId5" Type="http://schemas.openxmlformats.org/officeDocument/2006/relationships/image" Target="../media/image2.png"/><Relationship Id="rId6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Simple app with MongoDB backend and React FrontEnd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Hugo Pelayo and Guillermo Quintanar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78550" y="321300"/>
            <a:ext cx="35352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To manage our frontend context we use providers, which are functions that pass data to the different components of our app.</a:t>
            </a:r>
            <a:endParaRPr sz="18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25" y="1790150"/>
            <a:ext cx="7133957" cy="30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90250" y="526350"/>
            <a:ext cx="56040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Finally we just need to secure our routes</a:t>
            </a:r>
            <a:endParaRPr sz="18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88" y="1818450"/>
            <a:ext cx="7985624" cy="1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" y="4090975"/>
            <a:ext cx="1129575" cy="9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506" y="485963"/>
            <a:ext cx="3022769" cy="177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406" y="485975"/>
            <a:ext cx="2471119" cy="19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8656" y="2571747"/>
            <a:ext cx="3225551" cy="226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25075" y="526350"/>
            <a:ext cx="56040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300" y="1359500"/>
            <a:ext cx="4598199" cy="2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094150" y="665575"/>
            <a:ext cx="56040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mongoDB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25" y="1907775"/>
            <a:ext cx="4683625" cy="2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12100" y="448025"/>
            <a:ext cx="5604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Mongoose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25" y="2026625"/>
            <a:ext cx="6662950" cy="22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659850" y="304525"/>
            <a:ext cx="56040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75" y="798350"/>
            <a:ext cx="3634301" cy="204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301" y="1777550"/>
            <a:ext cx="24955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29675" y="-100650"/>
            <a:ext cx="3513900" cy="26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Cookies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Bcrypt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25" y="2490921"/>
            <a:ext cx="5806550" cy="23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600" y="343850"/>
            <a:ext cx="2744950" cy="153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526350"/>
            <a:ext cx="56040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Frontend Tech</a:t>
            </a:r>
            <a:endParaRPr sz="24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50" y="1531475"/>
            <a:ext cx="2080550" cy="20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825" y="1531475"/>
            <a:ext cx="2080550" cy="20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375" y="1631850"/>
            <a:ext cx="1879800" cy="18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56040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Specify the sites for our routes </a:t>
            </a:r>
            <a:endParaRPr sz="18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146300"/>
            <a:ext cx="7036601" cy="32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90250" y="526350"/>
            <a:ext cx="29202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Now we need to send the data from our frontend to our backend.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We use axios for this, but there’s a built-in alternative in the browser (fetch).</a:t>
            </a:r>
            <a:endParaRPr sz="14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75" y="1718225"/>
            <a:ext cx="6240671" cy="30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