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DA7D-1AA7-8172-8FE9-9A0F93648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E8978-2116-E9F8-69AC-B20FCD439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EA65-8B76-94E0-3081-FCFE62C4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BAED-E7D4-4D45-07FB-79D05E96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43EF-7CBC-D607-029B-23E86614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7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A7B2-DBC8-20AF-14E5-4428D371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E01B0-A5BB-E20A-6B0C-6D35F05BA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A7C6-6470-C35E-2E79-E118D2A4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623BF-2D41-888C-789F-EA54B3CA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36E8-BFF0-EFA1-91B1-94B25775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328C0-8547-64C0-2AA1-B71D8D299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CB97D-9934-BB1B-A237-46DA9484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002C-29E3-02D3-6AEB-DFFE472E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BCA0-8AED-ABBA-7D18-84262D03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A781-D540-1D84-7FBB-76D74E34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662-555C-D727-D1CD-56A6A578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280F-6A10-542D-514A-509200AD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CAAD-1503-E4AE-D5DE-A30E6B4E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2955-6A4D-FFF0-43A1-9E2D8B15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655E-06B0-115D-198D-91F60BE0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B241-7ADC-1104-F009-D6F3DAC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343FF-BDB9-CD9C-DE3D-6196FBF3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9EE6-4BD4-8AA8-45D0-12ED834F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87A-9936-8DBA-93F9-62B3DEAC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34BF-02F2-92EA-7F89-F74D7E3A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0386-EE32-0C25-A16F-A2EA260E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38EE-D9D1-2D71-BC17-67475710F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17E1E-F5E9-9606-3A12-7FEFA7EA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2C0CE-DED8-8588-15DC-38666D7C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ADA3F-E06A-4C64-20EF-62063BBE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95E06-69C0-EEE7-5FE3-A29E5BA5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1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BE90-F43C-CA95-6E81-644FA2F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255F-0188-A86F-DD3D-92D20FA0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5482F-DAD2-C467-A7BC-4FA8B50E9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E4DC9-9D1C-11F2-5A3A-16333332B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EF3A5-98DA-868A-457A-7835C64C7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CC778-BB17-85B0-B8D8-A3D3CC7D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02F64-9328-3AB7-3470-9025D5CE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2EB2E-FE5D-0120-3460-ACFAF8B1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5A48-5256-B487-961D-7AF8E989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D7167-492E-22D1-EA63-63B50A81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A3705-0443-74D1-4C3E-1D699591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8FB7C-C6C5-4112-5525-70DB3BE6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5E590-3878-AF6E-C500-0ACF6092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22F43-FDB0-422F-4D30-4F5311BE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E2051-12F3-FE7C-95AC-D5B1255E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D1D8-8D26-A280-7704-76B91793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B3DB-D155-8A6B-40EC-D099B376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B3945-1809-594B-7A44-0FE313FE9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1C795-94F5-3FBD-D517-54DF84FB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BDF5-ECF8-B601-3E26-6C4338F6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ACA73-CACD-3550-0BA2-C780EF5E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75BB-7D9A-CF2E-C5ED-E9764044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D22F0-8981-F088-682D-F5C29128B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2C66A-A010-3FC1-5238-4B508F61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0420-D7D8-C548-41C8-CD3AF8DE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99BF-EA39-5C7A-2365-0038ABE3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687B-F86A-B809-B976-9EF622F9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49D5A-AED7-F4C0-5BF9-0F5E4C2A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E9562-F888-0BBC-A45A-DBCC9CACA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EF2A-2A39-408F-C5B8-E5869DC86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9A9C-1C68-403B-B487-CA2137985CD5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97718-124C-DE4F-BA13-2BB632910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2C2F-566F-9FB2-60E3-20A6330B2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7D09-D588-4034-A604-2F3BB618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A9EB-C33A-173D-5594-9CF29A34E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Informe de riesgos laborales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6C348-9A5F-B1EC-51B4-5062CDB54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Hugo Pelayo</a:t>
            </a:r>
          </a:p>
          <a:p>
            <a:r>
              <a:rPr lang="en-US"/>
              <a:t>14 </a:t>
            </a:r>
            <a:r>
              <a:rPr lang="en-US" dirty="0"/>
              <a:t>de mayo de 2023</a:t>
            </a:r>
          </a:p>
        </p:txBody>
      </p:sp>
    </p:spTree>
    <p:extLst>
      <p:ext uri="{BB962C8B-B14F-4D97-AF65-F5344CB8AC3E}">
        <p14:creationId xmlns:p14="http://schemas.microsoft.com/office/powerpoint/2010/main" val="6100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5E1-C2CF-9049-259A-7E254CB2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del </a:t>
            </a:r>
            <a:r>
              <a:rPr lang="en-US" dirty="0" err="1"/>
              <a:t>entorno</a:t>
            </a:r>
            <a:endParaRPr lang="en-US" dirty="0"/>
          </a:p>
        </p:txBody>
      </p:sp>
      <p:pic>
        <p:nvPicPr>
          <p:cNvPr id="1026" name="Picture 2" descr="Instituto “Valle Inclán”">
            <a:extLst>
              <a:ext uri="{FF2B5EF4-FFF2-40B4-BE49-F238E27FC236}">
                <a16:creationId xmlns:a16="http://schemas.microsoft.com/office/drawing/2014/main" id="{1F1E7D25-A93D-3C7B-859C-5F77D3D49C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89" y="2409825"/>
            <a:ext cx="3582811" cy="268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F36BB-B0B7-465F-C483-E724A9D07C03}"/>
              </a:ext>
            </a:extLst>
          </p:cNvPr>
          <p:cNvSpPr txBox="1"/>
          <p:nvPr/>
        </p:nvSpPr>
        <p:spPr>
          <a:xfrm>
            <a:off x="838200" y="1947333"/>
            <a:ext cx="6553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effectLst/>
                <a:latin typeface="Segoe UI Historic" panose="020B0502040204020203" pitchFamily="34" charset="0"/>
                <a:ea typeface="Calibri" panose="020F0502020204030204" pitchFamily="34" charset="0"/>
              </a:rPr>
              <a:t>El edificio consta de cuatro plantas incluyendo la baja. El edificio incluye una sola entrada principal y una salida de emergencia en caso de incendios o incidencias similares. La entrada principal la constituye una puerta automática que se abre en cuanto se aproxima gente. Todas las plantas cuentan con dos servicios de aseo, uno para hombres y otro para mujeres.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1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446D-3DAE-3C2B-7C08-745141B3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Tareas</a:t>
            </a:r>
            <a:r>
              <a:rPr lang="en-US" dirty="0"/>
              <a:t> que 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entorno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1A73-7EB9-3948-01AF-4C9E504F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5384800" cy="2746375"/>
          </a:xfrm>
        </p:spPr>
        <p:txBody>
          <a:bodyPr/>
          <a:lstStyle/>
          <a:p>
            <a:r>
              <a:rPr lang="es-ES" sz="1800" dirty="0">
                <a:effectLst/>
                <a:latin typeface="Segoe UI Historic" panose="020B0502040204020203" pitchFamily="34" charset="0"/>
                <a:ea typeface="Calibri" panose="020F0502020204030204" pitchFamily="34" charset="0"/>
              </a:rPr>
              <a:t>Impartición de clases</a:t>
            </a:r>
          </a:p>
          <a:p>
            <a:r>
              <a:rPr lang="es-ES" sz="1800" dirty="0">
                <a:effectLst/>
                <a:latin typeface="Segoe UI Historic" panose="020B0502040204020203" pitchFamily="34" charset="0"/>
                <a:ea typeface="Calibri" panose="020F0502020204030204" pitchFamily="34" charset="0"/>
              </a:rPr>
              <a:t>Preparación de materiales didácticos</a:t>
            </a:r>
          </a:p>
          <a:p>
            <a:r>
              <a:rPr lang="es-ES" sz="1800" dirty="0">
                <a:effectLst/>
                <a:latin typeface="Segoe UI Historic" panose="020B0502040204020203" pitchFamily="34" charset="0"/>
                <a:ea typeface="Calibri" panose="020F0502020204030204" pitchFamily="34" charset="0"/>
              </a:rPr>
              <a:t>Mantenimiento de los equipos informáticos</a:t>
            </a:r>
          </a:p>
          <a:p>
            <a:r>
              <a:rPr lang="es-ES" sz="1800" dirty="0">
                <a:effectLst/>
                <a:latin typeface="Segoe UI Historic" panose="020B0502040204020203" pitchFamily="34" charset="0"/>
                <a:ea typeface="Calibri" panose="020F0502020204030204" pitchFamily="34" charset="0"/>
              </a:rPr>
              <a:t>Gestión administrativa</a:t>
            </a:r>
          </a:p>
          <a:p>
            <a:endParaRPr lang="en-US" sz="1800" dirty="0">
              <a:effectLst/>
              <a:latin typeface="Segoe UI Historic" panose="020B0502040204020203" pitchFamily="34" charset="0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Segoe UI Historic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2052" name="Picture 4" descr="Cómo podemos mejorar la administración de colegios y otras entidades  educativas? - Aula1">
            <a:extLst>
              <a:ext uri="{FF2B5EF4-FFF2-40B4-BE49-F238E27FC236}">
                <a16:creationId xmlns:a16="http://schemas.microsoft.com/office/drawing/2014/main" id="{B4F1A0A1-326F-30B3-45A7-57EC22AB0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9546"/>
            <a:ext cx="4984556" cy="311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16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56E1-18D9-4E1F-A711-8CB4D9E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Intalaciones</a:t>
            </a:r>
            <a:r>
              <a:rPr lang="en-US" dirty="0"/>
              <a:t> y </a:t>
            </a:r>
            <a:r>
              <a:rPr lang="en-US" dirty="0" err="1"/>
              <a:t>herramienta</a:t>
            </a:r>
            <a:r>
              <a:rPr lang="en-US" dirty="0"/>
              <a:t> del </a:t>
            </a:r>
            <a:r>
              <a:rPr lang="en-US" dirty="0" err="1"/>
              <a:t>entorno</a:t>
            </a:r>
            <a:r>
              <a:rPr lang="en-US" dirty="0"/>
              <a:t> de trabajo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3390-C69B-586E-2C6B-0B47680A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4" y="2240492"/>
            <a:ext cx="4682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Tanto las aulas de informática como las de teoría cuentan con proyectores y altavoces para mostrar material audiovisual. Además, hay interruptores de protección eléctrica para prevenir cortocircuitos, sobrecargas y fugas de corriente y así proteger a las personas y los equipos eléctricos.</a:t>
            </a:r>
            <a:endParaRPr lang="en-US" sz="1800" dirty="0"/>
          </a:p>
        </p:txBody>
      </p:sp>
      <p:pic>
        <p:nvPicPr>
          <p:cNvPr id="3074" name="Picture 2" descr="Establecer la educación en herramientas escolares para aprender | Vector  Premium">
            <a:extLst>
              <a:ext uri="{FF2B5EF4-FFF2-40B4-BE49-F238E27FC236}">
                <a16:creationId xmlns:a16="http://schemas.microsoft.com/office/drawing/2014/main" id="{F237D244-7BAC-4B80-C5CF-0EBCE464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35" y="1690688"/>
            <a:ext cx="4004733" cy="40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5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CCC-DBE6-555C-5DCA-FB771DA6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/>
              <a:t>laborales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C27E-EDE6-AD8C-1164-25D22090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88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/>
              <a:t>Riesgo</a:t>
            </a:r>
            <a:r>
              <a:rPr lang="en-US" sz="1800" dirty="0"/>
              <a:t> </a:t>
            </a:r>
            <a:r>
              <a:rPr lang="en-US" sz="1800" dirty="0" err="1"/>
              <a:t>laboral</a:t>
            </a:r>
            <a:r>
              <a:rPr lang="en-US" sz="1800" dirty="0"/>
              <a:t> de </a:t>
            </a:r>
            <a:r>
              <a:rPr lang="en-US" sz="1800" dirty="0" err="1"/>
              <a:t>lugar</a:t>
            </a:r>
            <a:r>
              <a:rPr lang="en-US" sz="1800" dirty="0"/>
              <a:t> de trabajo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aberturas</a:t>
            </a:r>
            <a:r>
              <a:rPr lang="en-US" sz="1800" dirty="0"/>
              <a:t> sin </a:t>
            </a:r>
            <a:r>
              <a:rPr lang="en-US" sz="1800" dirty="0" err="1"/>
              <a:t>seguridad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las </a:t>
            </a:r>
            <a:r>
              <a:rPr lang="en-US" sz="1800" dirty="0" err="1"/>
              <a:t>escaleras</a:t>
            </a:r>
            <a:r>
              <a:rPr lang="en-US" sz="1800" dirty="0"/>
              <a:t> que hay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entorno</a:t>
            </a:r>
            <a:r>
              <a:rPr lang="en-US" sz="1800" dirty="0"/>
              <a:t> de trabajo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B60FA-F1F4-7712-6633-1C36E879AE0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028603" y="1401975"/>
            <a:ext cx="3300730" cy="455855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4147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9944-C3F4-40F1-B4DB-757DC306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/>
              <a:t>laborales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7859-A0B0-56FD-0AC9-DDB14A18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846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 err="1"/>
              <a:t>Riesgo</a:t>
            </a:r>
            <a:r>
              <a:rPr lang="en-US" sz="1800" dirty="0"/>
              <a:t> </a:t>
            </a:r>
            <a:r>
              <a:rPr lang="en-US" sz="1800" dirty="0" err="1"/>
              <a:t>laboral</a:t>
            </a:r>
            <a:r>
              <a:rPr lang="en-US" sz="1800" dirty="0"/>
              <a:t> de </a:t>
            </a:r>
            <a:r>
              <a:rPr lang="en-US" sz="1800" dirty="0" err="1"/>
              <a:t>lugar</a:t>
            </a:r>
            <a:r>
              <a:rPr lang="en-US" sz="1800" dirty="0"/>
              <a:t> de trabajo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puerta</a:t>
            </a:r>
            <a:r>
              <a:rPr lang="en-US" sz="1800" dirty="0"/>
              <a:t> de </a:t>
            </a:r>
            <a:r>
              <a:rPr lang="en-US" sz="1800" dirty="0" err="1"/>
              <a:t>evacuación</a:t>
            </a:r>
            <a:r>
              <a:rPr lang="en-US" sz="1800" dirty="0"/>
              <a:t> </a:t>
            </a:r>
            <a:r>
              <a:rPr lang="en-US" sz="1800" dirty="0" err="1"/>
              <a:t>estrecha</a:t>
            </a:r>
            <a:r>
              <a:rPr lang="en-US" sz="1800" dirty="0"/>
              <a:t>. </a:t>
            </a:r>
            <a:r>
              <a:rPr lang="es-ES" sz="1800" kern="1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 pasa alguien con suficiente estatura, puede hacerse un corte o cualquier otro tipo de daño físico con las barras de metal que se observan en la imagen de arriba.</a:t>
            </a:r>
            <a:endParaRPr lang="en-US" sz="1800" kern="15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AA611-427B-F419-A710-77747175637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500284" y="2111164"/>
            <a:ext cx="4711700" cy="353314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25457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4C72-0BCD-D698-264B-4B7553D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/>
              <a:t>laborales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DA75-20A1-F962-452F-80DF70C4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96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/>
              <a:t>Riesgo</a:t>
            </a:r>
            <a:r>
              <a:rPr lang="en-US" sz="1800" dirty="0"/>
              <a:t> de </a:t>
            </a:r>
            <a:r>
              <a:rPr lang="en-US" sz="1800" dirty="0" err="1"/>
              <a:t>lugar</a:t>
            </a:r>
            <a:r>
              <a:rPr lang="en-US" sz="1800" dirty="0"/>
              <a:t> de trabajo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posibilidad</a:t>
            </a:r>
            <a:r>
              <a:rPr lang="en-US" sz="1800" dirty="0"/>
              <a:t> de corte al </a:t>
            </a:r>
            <a:r>
              <a:rPr lang="en-US" sz="1800" dirty="0" err="1"/>
              <a:t>aproximarse</a:t>
            </a:r>
            <a:r>
              <a:rPr lang="en-US" sz="1800" dirty="0"/>
              <a:t> a la </a:t>
            </a:r>
            <a:r>
              <a:rPr lang="en-US" sz="1800" dirty="0" err="1"/>
              <a:t>caja</a:t>
            </a:r>
            <a:r>
              <a:rPr lang="en-US" sz="1800" dirty="0"/>
              <a:t> </a:t>
            </a:r>
            <a:r>
              <a:rPr lang="en-US" sz="1800" dirty="0" err="1"/>
              <a:t>protectora</a:t>
            </a:r>
            <a:r>
              <a:rPr lang="en-US" sz="1800" dirty="0"/>
              <a:t> de </a:t>
            </a:r>
            <a:r>
              <a:rPr lang="en-US" sz="1800" dirty="0" err="1"/>
              <a:t>una</a:t>
            </a:r>
            <a:r>
              <a:rPr lang="en-US" sz="1800" dirty="0"/>
              <a:t> de las </a:t>
            </a:r>
            <a:r>
              <a:rPr lang="en-US" sz="1800" dirty="0" err="1"/>
              <a:t>mangueras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0EC7D-7808-4B85-0112-F2AD5ECC32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05132" y="1405467"/>
            <a:ext cx="3198495" cy="449812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22376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4DD4-E89D-6F3D-BEA2-9F14AE28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previenen</a:t>
            </a:r>
            <a:r>
              <a:rPr lang="en-US" dirty="0"/>
              <a:t>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/>
              <a:t>observados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62E7-F433-2DE0-7A76-3E094F79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Pasillos que facilitan la circulación</a:t>
            </a:r>
          </a:p>
          <a:p>
            <a:r>
              <a:rPr lang="es-ES" dirty="0"/>
              <a:t>Monitores a distancia preventiva</a:t>
            </a:r>
          </a:p>
          <a:p>
            <a:r>
              <a:rPr lang="es-ES" dirty="0"/>
              <a:t>Aseos bien estructurados</a:t>
            </a:r>
          </a:p>
          <a:p>
            <a:r>
              <a:rPr lang="es-ES" dirty="0" err="1"/>
              <a:t>Eejerción</a:t>
            </a:r>
            <a:r>
              <a:rPr lang="es-ES" dirty="0"/>
              <a:t> de tareas asignadas</a:t>
            </a:r>
          </a:p>
        </p:txBody>
      </p:sp>
    </p:spTree>
    <p:extLst>
      <p:ext uri="{BB962C8B-B14F-4D97-AF65-F5344CB8AC3E}">
        <p14:creationId xmlns:p14="http://schemas.microsoft.com/office/powerpoint/2010/main" val="394401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Historic</vt:lpstr>
      <vt:lpstr>Office Theme</vt:lpstr>
      <vt:lpstr>Informe de riesgos laborales</vt:lpstr>
      <vt:lpstr>Descripción del entorno</vt:lpstr>
      <vt:lpstr>Tareas que se realizan en el entorno</vt:lpstr>
      <vt:lpstr>Intalaciones y herramienta del entorno de trabajo</vt:lpstr>
      <vt:lpstr>Riesgos laborales</vt:lpstr>
      <vt:lpstr>Riesgos laborales</vt:lpstr>
      <vt:lpstr>Riesgos laborales</vt:lpstr>
      <vt:lpstr>Varios elementos que previenen ciertos riesgos observados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Zanetti Javier</dc:creator>
  <cp:lastModifiedBy>Zanetti Javier</cp:lastModifiedBy>
  <cp:revision>4</cp:revision>
  <dcterms:created xsi:type="dcterms:W3CDTF">2023-05-14T09:26:00Z</dcterms:created>
  <dcterms:modified xsi:type="dcterms:W3CDTF">2023-05-14T16:16:54Z</dcterms:modified>
</cp:coreProperties>
</file>