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2" autoAdjust="0"/>
  </p:normalViewPr>
  <p:slideViewPr>
    <p:cSldViewPr>
      <p:cViewPr varScale="1">
        <p:scale>
          <a:sx n="68" d="100"/>
          <a:sy n="68" d="100"/>
        </p:scale>
        <p:origin x="-102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61471-AA6D-4D29-AEA8-C7D041671465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BFDC7-B370-4F38-82F3-52FB9019B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7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BFDC7-B370-4F38-82F3-52FB9019BB3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5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6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0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39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1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7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7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0987-5ED9-45A1-A563-19E3E4BA9423}" type="datetimeFigureOut">
              <a:rPr lang="ru-RU" smtClean="0"/>
              <a:t>12.06.2017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4CBD-845E-4524-A618-9FD970D3C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404665"/>
            <a:ext cx="8712968" cy="1584175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Тема: Програмна система автоматизації складського обліку комп'ютерної техніки та її комплектуючих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708920"/>
            <a:ext cx="8964488" cy="3672408"/>
          </a:xfrm>
        </p:spPr>
        <p:txBody>
          <a:bodyPr>
            <a:normAutofit/>
          </a:bodyPr>
          <a:lstStyle/>
          <a:p>
            <a:pPr algn="just"/>
            <a:r>
              <a:rPr lang="uk-UA" b="1" dirty="0">
                <a:solidFill>
                  <a:schemeClr val="tx1"/>
                </a:solidFill>
              </a:rPr>
              <a:t>Спецчастина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uk-UA" dirty="0">
                <a:solidFill>
                  <a:schemeClr val="tx1"/>
                </a:solidFill>
              </a:rPr>
              <a:t>Розробка таблиць бази даних, програмних модулів і інтерфейсу користувача засобами Microsoft </a:t>
            </a:r>
            <a:r>
              <a:rPr lang="uk-UA" dirty="0" smtClean="0">
                <a:solidFill>
                  <a:schemeClr val="tx1"/>
                </a:solidFill>
              </a:rPr>
              <a:t>Access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Автор</a:t>
            </a:r>
            <a:r>
              <a:rPr lang="ru-RU" dirty="0">
                <a:solidFill>
                  <a:schemeClr val="tx1"/>
                </a:solidFill>
              </a:rPr>
              <a:t>: ст. гр. </a:t>
            </a:r>
            <a:r>
              <a:rPr lang="uk-UA" dirty="0">
                <a:solidFill>
                  <a:schemeClr val="tx1"/>
                </a:solidFill>
              </a:rPr>
              <a:t>ПІ-13 Лисенко Антон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uk-UA" b="1" dirty="0">
                <a:solidFill>
                  <a:schemeClr val="tx1"/>
                </a:solidFill>
              </a:rPr>
              <a:t>Керівник</a:t>
            </a:r>
            <a:r>
              <a:rPr lang="uk-UA" dirty="0">
                <a:solidFill>
                  <a:schemeClr val="tx1"/>
                </a:solidFill>
              </a:rPr>
              <a:t>: ас. каф. ПМІ Павловський Є.В.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97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589240"/>
            <a:ext cx="8229600" cy="792088"/>
          </a:xfrm>
        </p:spPr>
        <p:txBody>
          <a:bodyPr>
            <a:normAutofit/>
          </a:bodyPr>
          <a:lstStyle/>
          <a:p>
            <a:r>
              <a:rPr lang="uk-UA" dirty="0"/>
              <a:t>Діаграма </a:t>
            </a:r>
            <a:r>
              <a:rPr lang="uk-UA" dirty="0" smtClean="0"/>
              <a:t>вар</a:t>
            </a:r>
            <a:r>
              <a:rPr lang="ru-RU" dirty="0" smtClean="0"/>
              <a:t>і</a:t>
            </a:r>
            <a:r>
              <a:rPr lang="uk-UA" dirty="0" smtClean="0"/>
              <a:t>антів </a:t>
            </a:r>
            <a:r>
              <a:rPr lang="uk-UA" dirty="0"/>
              <a:t>використання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7171"/>
            <a:ext cx="8112125" cy="510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1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94928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Діаграма класів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6" y="-99392"/>
            <a:ext cx="7263749" cy="590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5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165304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Діаграма послідовності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91" y="9593"/>
            <a:ext cx="6945201" cy="580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748895"/>
            <a:ext cx="8229600" cy="1143000"/>
          </a:xfrm>
        </p:spPr>
        <p:txBody>
          <a:bodyPr/>
          <a:lstStyle/>
          <a:p>
            <a:r>
              <a:rPr lang="uk-UA" dirty="0"/>
              <a:t>Діаграма взаємодії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31" y="0"/>
            <a:ext cx="6591935" cy="6093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53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517232"/>
            <a:ext cx="8229600" cy="1143000"/>
          </a:xfrm>
        </p:spPr>
        <p:txBody>
          <a:bodyPr/>
          <a:lstStyle/>
          <a:p>
            <a:r>
              <a:rPr lang="uk-UA" dirty="0"/>
              <a:t>Діаграма діяльності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0"/>
            <a:ext cx="6840760" cy="580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7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811922"/>
            <a:ext cx="8229600" cy="1012974"/>
          </a:xfrm>
        </p:spPr>
        <p:txBody>
          <a:bodyPr/>
          <a:lstStyle/>
          <a:p>
            <a:r>
              <a:rPr lang="uk-UA" dirty="0"/>
              <a:t>Діаграма </a:t>
            </a:r>
            <a:r>
              <a:rPr lang="uk-UA" dirty="0" smtClean="0"/>
              <a:t>розгортання</a:t>
            </a:r>
            <a:endParaRPr lang="uk-UA" dirty="0"/>
          </a:p>
        </p:txBody>
      </p:sp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48680"/>
            <a:ext cx="4464496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720760"/>
            <a:ext cx="8229600" cy="1143000"/>
          </a:xfrm>
        </p:spPr>
        <p:txBody>
          <a:bodyPr/>
          <a:lstStyle/>
          <a:p>
            <a:r>
              <a:rPr lang="uk-UA" dirty="0"/>
              <a:t>Схема бази даних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260648"/>
            <a:ext cx="9239250" cy="5294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589240"/>
            <a:ext cx="8229600" cy="1156990"/>
          </a:xfrm>
        </p:spPr>
        <p:txBody>
          <a:bodyPr>
            <a:normAutofit fontScale="90000"/>
          </a:bodyPr>
          <a:lstStyle/>
          <a:p>
            <a:r>
              <a:rPr lang="uk-UA" dirty="0"/>
              <a:t>Головне вікно програми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3384376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6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Форма кабінет адміністратора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6631"/>
            <a:ext cx="1698486" cy="533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9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57381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Форма договір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6" y="908720"/>
            <a:ext cx="7134225" cy="416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Об’єкт та предмет </a:t>
            </a:r>
            <a:r>
              <a:rPr lang="uk-UA" b="1" dirty="0" smtClean="0"/>
              <a:t>дослідження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uk-UA" b="1" dirty="0"/>
              <a:t>Об’єкт дослідження  роботи </a:t>
            </a:r>
            <a:r>
              <a:rPr lang="uk-UA" dirty="0"/>
              <a:t>―  програмна система для автоматизації складського обліку комп’ютерної техніки та її комплектуючих </a:t>
            </a:r>
            <a:endParaRPr lang="ru-RU" dirty="0"/>
          </a:p>
          <a:p>
            <a:pPr lvl="0" algn="just"/>
            <a:r>
              <a:rPr lang="uk-UA" b="1" dirty="0"/>
              <a:t>Предмет дослідження </a:t>
            </a:r>
            <a:r>
              <a:rPr lang="uk-UA" dirty="0"/>
              <a:t>― автоматизація обліку і контролю товарообороту на складі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9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5733256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Форма користувач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2" y="1556792"/>
            <a:ext cx="7049135" cy="3133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3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720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Форма прихід-розхід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82" y="1196752"/>
            <a:ext cx="6985635" cy="323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495" y="551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/>
              <a:t>Форма огляд контрагенту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7" y="764704"/>
            <a:ext cx="8707755" cy="462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8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6965"/>
            <a:ext cx="7772400" cy="1470025"/>
          </a:xfrm>
        </p:spPr>
        <p:txBody>
          <a:bodyPr/>
          <a:lstStyle/>
          <a:p>
            <a:r>
              <a:rPr lang="uk-UA" b="1" dirty="0"/>
              <a:t>Отриманні результати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8208912" cy="5040560"/>
          </a:xfrm>
        </p:spPr>
        <p:txBody>
          <a:bodyPr>
            <a:normAutofit fontScale="92500"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досліджений об'єкт автоматизації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проведений процес проектування програмного засобу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tx1"/>
                </a:solidFill>
              </a:rPr>
              <a:t>розроблена </a:t>
            </a:r>
            <a:r>
              <a:rPr lang="uk-UA" dirty="0">
                <a:solidFill>
                  <a:schemeClr val="tx1"/>
                </a:solidFill>
              </a:rPr>
              <a:t>програмна система, яка автоматизує робоче місце робітника складу</a:t>
            </a:r>
            <a:endParaRPr lang="ru-RU" dirty="0">
              <a:solidFill>
                <a:schemeClr val="tx1"/>
              </a:solidFill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/>
                </a:solidFill>
              </a:rPr>
              <a:t>розроблена структура бази даних, програмний засіб для автоматизації складського обліку комп’ютерної техніки та її комплектуючих</a:t>
            </a:r>
            <a:endParaRPr lang="ru-RU" dirty="0">
              <a:solidFill>
                <a:schemeClr val="tx1"/>
              </a:solidFill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tx1"/>
                </a:solidFill>
              </a:rPr>
              <a:t>проведено тестування розробленої програми.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2079104"/>
          </a:xfrm>
        </p:spPr>
        <p:txBody>
          <a:bodyPr>
            <a:normAutofit/>
          </a:bodyPr>
          <a:lstStyle/>
          <a:p>
            <a:r>
              <a:rPr lang="uk-UA" sz="5400" b="1" dirty="0"/>
              <a:t>Дякую за увагу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Мета </a:t>
            </a:r>
            <a:r>
              <a:rPr lang="uk-UA" b="1" dirty="0" smtClean="0"/>
              <a:t>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b="1" dirty="0"/>
              <a:t>Мета кваліфікаційної роботи </a:t>
            </a:r>
            <a:r>
              <a:rPr lang="uk-UA" dirty="0"/>
              <a:t>― розробка програмної системи, яка дозволить оптимально організувати облік товарів, автоматизувати процеси видачі та прийому товарів та підвищити ефективність обслуговування контрагентів на складі.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Задачі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uk-UA" dirty="0"/>
              <a:t>вивчити об’єкт дослідження;</a:t>
            </a:r>
            <a:endParaRPr lang="ru-RU" dirty="0"/>
          </a:p>
          <a:p>
            <a:pPr lvl="0" algn="just"/>
            <a:r>
              <a:rPr lang="uk-UA" dirty="0"/>
              <a:t>провести аналіз та виявити проблеми автоматизації складського обліку;</a:t>
            </a:r>
            <a:endParaRPr lang="ru-RU" dirty="0"/>
          </a:p>
          <a:p>
            <a:pPr lvl="0" algn="just"/>
            <a:r>
              <a:rPr lang="uk-UA" dirty="0"/>
              <a:t>сформувати вимоги до програмної системи та описати процес її проектування;</a:t>
            </a:r>
            <a:endParaRPr lang="ru-RU" dirty="0"/>
          </a:p>
          <a:p>
            <a:pPr lvl="0" algn="just"/>
            <a:r>
              <a:rPr lang="uk-UA" dirty="0"/>
              <a:t>розробити структуру бази даних, програмний засіб для автоматизації складського обліку комп’ютерної техніки та її комплектуючих; </a:t>
            </a:r>
            <a:endParaRPr lang="ru-RU" dirty="0"/>
          </a:p>
          <a:p>
            <a:pPr lvl="0" algn="just"/>
            <a:r>
              <a:rPr lang="uk-UA" dirty="0"/>
              <a:t>провести тестування розробленої програмної системи;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6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Результат кваліфікаційної роботи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b="1" dirty="0"/>
              <a:t> Результат кваліфікаційної роботи </a:t>
            </a:r>
            <a:r>
              <a:rPr lang="uk-UA" dirty="0"/>
              <a:t>― досліджений об’єкт автоматизації, проведений процес проектування програмного засобу за допомогою уніфікованої мови моделювання </a:t>
            </a:r>
            <a:r>
              <a:rPr lang="en-US" dirty="0"/>
              <a:t>UML</a:t>
            </a:r>
            <a:r>
              <a:rPr lang="ru-RU" dirty="0"/>
              <a:t>, </a:t>
            </a:r>
            <a:r>
              <a:rPr lang="uk-UA" dirty="0"/>
              <a:t>розроблена програмна система, яка автоматизує робоче місце робітника складу, проведено тестування розробленої програми.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Аналіз існуючого програмного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uk-UA" dirty="0"/>
              <a:t>Комплекс для автоматизації обліку </a:t>
            </a:r>
            <a:r>
              <a:rPr lang="ru-RU" dirty="0"/>
              <a:t>«</a:t>
            </a:r>
            <a:r>
              <a:rPr lang="uk-UA" dirty="0" err="1"/>
              <a:t>СуперСклад</a:t>
            </a:r>
            <a:r>
              <a:rPr lang="ru-RU" dirty="0"/>
              <a:t>»</a:t>
            </a:r>
          </a:p>
          <a:p>
            <a:pPr lvl="0" algn="just"/>
            <a:r>
              <a:rPr lang="uk-UA" dirty="0"/>
              <a:t>Програмна обліку у </a:t>
            </a:r>
            <a:r>
              <a:rPr lang="uk-UA" dirty="0" err="1"/>
              <a:t>торговлі</a:t>
            </a:r>
            <a:r>
              <a:rPr lang="uk-UA" dirty="0"/>
              <a:t> </a:t>
            </a:r>
            <a:r>
              <a:rPr lang="ru-RU" dirty="0"/>
              <a:t>«</a:t>
            </a:r>
            <a:r>
              <a:rPr lang="uk-UA" dirty="0" err="1"/>
              <a:t>Атонекс</a:t>
            </a:r>
            <a:r>
              <a:rPr lang="ru-RU" dirty="0"/>
              <a:t>» </a:t>
            </a:r>
            <a:r>
              <a:rPr lang="uk-UA" dirty="0"/>
              <a:t>Склад</a:t>
            </a:r>
            <a:endParaRPr lang="ru-RU" dirty="0"/>
          </a:p>
          <a:p>
            <a:pPr lvl="0" algn="just"/>
            <a:r>
              <a:rPr lang="uk-UA" dirty="0"/>
              <a:t>Онлайн система для автоматизації керування бізнесом «Клас365»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0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Комплекс для автоматизації обліку </a:t>
            </a:r>
            <a:r>
              <a:rPr lang="ru-RU" dirty="0"/>
              <a:t>«</a:t>
            </a:r>
            <a:r>
              <a:rPr lang="uk-UA" dirty="0" err="1"/>
              <a:t>СуперСклад</a:t>
            </a:r>
            <a:r>
              <a:rPr lang="ru-RU" dirty="0"/>
              <a:t>»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6211" y="1916832"/>
            <a:ext cx="6251575" cy="35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Програма </a:t>
            </a:r>
            <a:r>
              <a:rPr lang="uk-UA" dirty="0"/>
              <a:t>обліку у </a:t>
            </a:r>
            <a:r>
              <a:rPr lang="uk-UA" dirty="0" err="1"/>
              <a:t>торговлі</a:t>
            </a:r>
            <a:r>
              <a:rPr lang="uk-UA" dirty="0"/>
              <a:t> </a:t>
            </a:r>
            <a:r>
              <a:rPr lang="ru-RU" dirty="0"/>
              <a:t>«</a:t>
            </a:r>
            <a:r>
              <a:rPr lang="uk-UA" dirty="0" err="1"/>
              <a:t>Атонекс</a:t>
            </a:r>
            <a:r>
              <a:rPr lang="ru-RU" dirty="0"/>
              <a:t>» </a:t>
            </a:r>
            <a:r>
              <a:rPr lang="uk-UA" dirty="0"/>
              <a:t>Склад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268760"/>
            <a:ext cx="679963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Онлайн система для автоматизації керування бізнесом «Клас365»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03" y="1600200"/>
            <a:ext cx="654539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327</Words>
  <Application>Microsoft Office PowerPoint</Application>
  <PresentationFormat>Экран (4:3)</PresentationFormat>
  <Paragraphs>49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Тема: Програмна система автоматизації складського обліку комп'ютерної техніки та її комплектуючих</vt:lpstr>
      <vt:lpstr>Об’єкт та предмет дослідження</vt:lpstr>
      <vt:lpstr>Мета роботи</vt:lpstr>
      <vt:lpstr>Задачі роботи</vt:lpstr>
      <vt:lpstr>Результат кваліфікаційної роботи </vt:lpstr>
      <vt:lpstr>Аналіз існуючого програмного </vt:lpstr>
      <vt:lpstr>Комплекс для автоматизації обліку «СуперСклад»</vt:lpstr>
      <vt:lpstr>Програма обліку у торговлі «Атонекс» Склад </vt:lpstr>
      <vt:lpstr>Онлайн система для автоматизації керування бізнесом «Клас365» </vt:lpstr>
      <vt:lpstr>Діаграма варіантів використання</vt:lpstr>
      <vt:lpstr>Діаграма класів </vt:lpstr>
      <vt:lpstr>Діаграма послідовності </vt:lpstr>
      <vt:lpstr>Діаграма взаємодії</vt:lpstr>
      <vt:lpstr>Діаграма діяльності</vt:lpstr>
      <vt:lpstr>Діаграма розгортання</vt:lpstr>
      <vt:lpstr>Схема бази даних</vt:lpstr>
      <vt:lpstr>Головне вікно програми </vt:lpstr>
      <vt:lpstr>Форма кабінет адміністратора </vt:lpstr>
      <vt:lpstr>Форма договір </vt:lpstr>
      <vt:lpstr>Форма користувач </vt:lpstr>
      <vt:lpstr>Форма прихід-розхід </vt:lpstr>
      <vt:lpstr>Форма огляд контрагенту </vt:lpstr>
      <vt:lpstr>Отриманні результати </vt:lpstr>
      <vt:lpstr>Дякую за увагу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Програмна система автоматизації складського обліку комп'ютерної техніки та її комплектуючих</dc:title>
  <dc:creator>sudo</dc:creator>
  <cp:lastModifiedBy>sudo</cp:lastModifiedBy>
  <cp:revision>6</cp:revision>
  <dcterms:created xsi:type="dcterms:W3CDTF">2017-06-12T16:47:59Z</dcterms:created>
  <dcterms:modified xsi:type="dcterms:W3CDTF">2017-06-12T18:40:35Z</dcterms:modified>
</cp:coreProperties>
</file>