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6" r:id="rId3"/>
    <p:sldId id="267" r:id="rId4"/>
    <p:sldId id="270" r:id="rId5"/>
    <p:sldId id="268" r:id="rId6"/>
    <p:sldId id="269" r:id="rId7"/>
    <p:sldId id="258" r:id="rId8"/>
    <p:sldId id="259" r:id="rId9"/>
    <p:sldId id="260" r:id="rId10"/>
    <p:sldId id="261" r:id="rId11"/>
    <p:sldId id="262" r:id="rId12"/>
    <p:sldId id="263" r:id="rId13"/>
    <p:sldId id="264" r:id="rId14"/>
    <p:sldId id="265" r:id="rId15"/>
    <p:sldId id="271" r:id="rId16"/>
    <p:sldId id="272" r:id="rId17"/>
    <p:sldId id="273" r:id="rId18"/>
    <p:sldId id="274"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242" autoAdjust="0"/>
  </p:normalViewPr>
  <p:slideViewPr>
    <p:cSldViewPr>
      <p:cViewPr varScale="1">
        <p:scale>
          <a:sx n="52" d="100"/>
          <a:sy n="52" d="100"/>
        </p:scale>
        <p:origin x="-18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EAFC82-DBCF-452D-8971-C9880876157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D0CF3E04-D544-419C-A4F6-B3E46378F883}">
      <dgm:prSet phldrT="[Текст]" custT="1"/>
      <dgm:spPr/>
      <dgm:t>
        <a:bodyPr/>
        <a:lstStyle/>
        <a:p>
          <a:r>
            <a:rPr lang="ru-RU" sz="1800" dirty="0" smtClean="0"/>
            <a:t>50-е годы</a:t>
          </a:r>
          <a:endParaRPr lang="ru-RU" sz="1800" dirty="0"/>
        </a:p>
      </dgm:t>
    </dgm:pt>
    <dgm:pt modelId="{2B1E8927-40ED-44F0-906E-6A98686CDD47}" type="parTrans" cxnId="{24C2A8A5-6CCD-409F-89A5-1AF24BB4C496}">
      <dgm:prSet/>
      <dgm:spPr/>
      <dgm:t>
        <a:bodyPr/>
        <a:lstStyle/>
        <a:p>
          <a:endParaRPr lang="ru-RU"/>
        </a:p>
      </dgm:t>
    </dgm:pt>
    <dgm:pt modelId="{6A288BD8-22F8-44A2-A062-49131A2B9912}" type="sibTrans" cxnId="{24C2A8A5-6CCD-409F-89A5-1AF24BB4C496}">
      <dgm:prSet/>
      <dgm:spPr/>
      <dgm:t>
        <a:bodyPr/>
        <a:lstStyle/>
        <a:p>
          <a:endParaRPr lang="ru-RU"/>
        </a:p>
      </dgm:t>
    </dgm:pt>
    <dgm:pt modelId="{0B1B1043-2CDF-4961-997E-967D96908C09}">
      <dgm:prSet phldrT="[Текст]" custT="1"/>
      <dgm:spPr/>
      <dgm:t>
        <a:bodyPr/>
        <a:lstStyle/>
        <a:p>
          <a:r>
            <a:rPr lang="ru-RU" sz="1500" b="0" i="0" dirty="0" smtClean="0"/>
            <a:t>ПС разрабатывались в рамках программ научных исследований или программ для нужд министерств обороны</a:t>
          </a:r>
          <a:endParaRPr lang="ru-RU" sz="1500" dirty="0"/>
        </a:p>
      </dgm:t>
    </dgm:pt>
    <dgm:pt modelId="{57851AB8-0C16-4F72-8C58-7343AFE4BA24}" type="parTrans" cxnId="{B43E7704-5F1A-49DD-8612-983649F2937C}">
      <dgm:prSet/>
      <dgm:spPr/>
      <dgm:t>
        <a:bodyPr/>
        <a:lstStyle/>
        <a:p>
          <a:endParaRPr lang="ru-RU"/>
        </a:p>
      </dgm:t>
    </dgm:pt>
    <dgm:pt modelId="{A2DD1A4B-D77F-47DE-ADAC-8F845CD9C9F0}" type="sibTrans" cxnId="{B43E7704-5F1A-49DD-8612-983649F2937C}">
      <dgm:prSet/>
      <dgm:spPr/>
      <dgm:t>
        <a:bodyPr/>
        <a:lstStyle/>
        <a:p>
          <a:endParaRPr lang="ru-RU"/>
        </a:p>
      </dgm:t>
    </dgm:pt>
    <dgm:pt modelId="{65819633-E223-4075-A759-FF4FAAF033D8}">
      <dgm:prSet phldrT="[Текст]" custT="1"/>
      <dgm:spPr/>
      <dgm:t>
        <a:bodyPr/>
        <a:lstStyle/>
        <a:p>
          <a:r>
            <a:rPr lang="ru-RU" sz="1500" b="0" i="0" dirty="0" smtClean="0"/>
            <a:t>Строгая формализация процесса тестирования  с записью всех тестовых процедур, тестовых данных, полученных результатов</a:t>
          </a:r>
          <a:endParaRPr lang="ru-RU" sz="1500" dirty="0"/>
        </a:p>
      </dgm:t>
    </dgm:pt>
    <dgm:pt modelId="{93AF1B03-302B-48D3-AE61-FCDE359C67E0}" type="parTrans" cxnId="{5939F01A-BEF1-4AAB-AA43-A8E0AA079E17}">
      <dgm:prSet/>
      <dgm:spPr/>
      <dgm:t>
        <a:bodyPr/>
        <a:lstStyle/>
        <a:p>
          <a:endParaRPr lang="ru-RU"/>
        </a:p>
      </dgm:t>
    </dgm:pt>
    <dgm:pt modelId="{234571FC-1DB7-4276-9E20-E4FCDA274DD5}" type="sibTrans" cxnId="{5939F01A-BEF1-4AAB-AA43-A8E0AA079E17}">
      <dgm:prSet/>
      <dgm:spPr/>
      <dgm:t>
        <a:bodyPr/>
        <a:lstStyle/>
        <a:p>
          <a:endParaRPr lang="ru-RU"/>
        </a:p>
      </dgm:t>
    </dgm:pt>
    <dgm:pt modelId="{9EC559BE-AE9C-4ECA-B2F5-2DD16DEECC03}">
      <dgm:prSet phldrT="[Текст]" custT="1"/>
      <dgm:spPr/>
      <dgm:t>
        <a:bodyPr/>
        <a:lstStyle/>
        <a:p>
          <a:r>
            <a:rPr lang="ru-RU" sz="1800" dirty="0" smtClean="0"/>
            <a:t>60-е годы</a:t>
          </a:r>
          <a:endParaRPr lang="ru-RU" sz="1800" dirty="0"/>
        </a:p>
      </dgm:t>
    </dgm:pt>
    <dgm:pt modelId="{86E50B6D-7A71-462B-B7D8-ED6D4BE86E20}" type="parTrans" cxnId="{B7F739AE-138F-4A4D-9479-7725AE04794D}">
      <dgm:prSet/>
      <dgm:spPr/>
      <dgm:t>
        <a:bodyPr/>
        <a:lstStyle/>
        <a:p>
          <a:endParaRPr lang="ru-RU"/>
        </a:p>
      </dgm:t>
    </dgm:pt>
    <dgm:pt modelId="{039E6877-AB16-4E55-AD95-584C9171D0E4}" type="sibTrans" cxnId="{B7F739AE-138F-4A4D-9479-7725AE04794D}">
      <dgm:prSet/>
      <dgm:spPr/>
      <dgm:t>
        <a:bodyPr/>
        <a:lstStyle/>
        <a:p>
          <a:endParaRPr lang="ru-RU"/>
        </a:p>
      </dgm:t>
    </dgm:pt>
    <dgm:pt modelId="{EDE5F8A7-2AC3-4E89-A64A-CCDB91B6CC0B}">
      <dgm:prSet phldrT="[Текст]" custT="1"/>
      <dgm:spPr/>
      <dgm:t>
        <a:bodyPr/>
        <a:lstStyle/>
        <a:p>
          <a:r>
            <a:rPr lang="ru-RU" sz="1500" dirty="0" smtClean="0"/>
            <a:t>Исследование методов исчерпывающего тестирования и признание его теоретически невозможным</a:t>
          </a:r>
          <a:endParaRPr lang="ru-RU" sz="1500" dirty="0"/>
        </a:p>
      </dgm:t>
    </dgm:pt>
    <dgm:pt modelId="{063C0065-1EA6-49A2-B8F6-F627D9FDAA8A}" type="parTrans" cxnId="{050CE8B8-45B8-4A33-BF76-7C12CB9B5AEF}">
      <dgm:prSet/>
      <dgm:spPr/>
      <dgm:t>
        <a:bodyPr/>
        <a:lstStyle/>
        <a:p>
          <a:endParaRPr lang="ru-RU"/>
        </a:p>
      </dgm:t>
    </dgm:pt>
    <dgm:pt modelId="{D59D4AE9-DCA6-4216-82EC-DC601EE4181E}" type="sibTrans" cxnId="{050CE8B8-45B8-4A33-BF76-7C12CB9B5AEF}">
      <dgm:prSet/>
      <dgm:spPr/>
      <dgm:t>
        <a:bodyPr/>
        <a:lstStyle/>
        <a:p>
          <a:endParaRPr lang="ru-RU"/>
        </a:p>
      </dgm:t>
    </dgm:pt>
    <dgm:pt modelId="{2254F499-D23F-4682-B982-785B3088C788}">
      <dgm:prSet phldrT="[Текст]" custT="1"/>
      <dgm:spPr/>
      <dgm:t>
        <a:bodyPr/>
        <a:lstStyle/>
        <a:p>
          <a:r>
            <a:rPr lang="ru-RU" sz="1800" dirty="0" smtClean="0"/>
            <a:t>70-е годы</a:t>
          </a:r>
          <a:endParaRPr lang="ru-RU" sz="1800" dirty="0"/>
        </a:p>
      </dgm:t>
    </dgm:pt>
    <dgm:pt modelId="{73305A2E-A280-4498-93D9-EB433FA79473}" type="parTrans" cxnId="{C56D852B-DA60-460E-B6F2-634865E25559}">
      <dgm:prSet/>
      <dgm:spPr/>
      <dgm:t>
        <a:bodyPr/>
        <a:lstStyle/>
        <a:p>
          <a:endParaRPr lang="ru-RU"/>
        </a:p>
      </dgm:t>
    </dgm:pt>
    <dgm:pt modelId="{7A735803-61B6-44CF-AE84-0C9782CBFD0D}" type="sibTrans" cxnId="{C56D852B-DA60-460E-B6F2-634865E25559}">
      <dgm:prSet/>
      <dgm:spPr/>
      <dgm:t>
        <a:bodyPr/>
        <a:lstStyle/>
        <a:p>
          <a:endParaRPr lang="ru-RU"/>
        </a:p>
      </dgm:t>
    </dgm:pt>
    <dgm:pt modelId="{B402E8B2-3947-473D-B844-15192A09BF75}">
      <dgm:prSet phldrT="[Текст]" custT="1"/>
      <dgm:spPr/>
      <dgm:t>
        <a:bodyPr/>
        <a:lstStyle/>
        <a:p>
          <a:r>
            <a:rPr lang="ru-RU" sz="1500" dirty="0" smtClean="0"/>
            <a:t>Тестирование как </a:t>
          </a:r>
          <a:r>
            <a:rPr lang="ru-RU" sz="1500" b="0" i="0" dirty="0" smtClean="0"/>
            <a:t>деятельность по подтверждению правильности работы программного обеспечения</a:t>
          </a:r>
          <a:endParaRPr lang="ru-RU" sz="1500" dirty="0"/>
        </a:p>
      </dgm:t>
    </dgm:pt>
    <dgm:pt modelId="{4AFE4BE4-2817-48F3-BDD6-BC2F8AED2B09}" type="parTrans" cxnId="{957D9104-F0BA-4F7D-8D39-4813203D7F52}">
      <dgm:prSet/>
      <dgm:spPr/>
      <dgm:t>
        <a:bodyPr/>
        <a:lstStyle/>
        <a:p>
          <a:endParaRPr lang="ru-RU"/>
        </a:p>
      </dgm:t>
    </dgm:pt>
    <dgm:pt modelId="{3C998D4E-34D3-45E1-A040-63351811B5EB}" type="sibTrans" cxnId="{957D9104-F0BA-4F7D-8D39-4813203D7F52}">
      <dgm:prSet/>
      <dgm:spPr/>
      <dgm:t>
        <a:bodyPr/>
        <a:lstStyle/>
        <a:p>
          <a:endParaRPr lang="ru-RU"/>
        </a:p>
      </dgm:t>
    </dgm:pt>
    <dgm:pt modelId="{AF0AB47F-9668-4751-8A6C-512B57BF9E59}">
      <dgm:prSet phldrT="[Текст]" custT="1"/>
      <dgm:spPr/>
      <dgm:t>
        <a:bodyPr/>
        <a:lstStyle/>
        <a:p>
          <a:r>
            <a:rPr lang="ru-RU" sz="1500" dirty="0" smtClean="0"/>
            <a:t>Тестирование выполнялось после кодирования</a:t>
          </a:r>
          <a:endParaRPr lang="ru-RU" sz="1500" dirty="0"/>
        </a:p>
      </dgm:t>
    </dgm:pt>
    <dgm:pt modelId="{B47D5078-6DC8-4300-872A-1951F438C1CB}" type="parTrans" cxnId="{EA59C065-AA9B-42C9-B1DE-9D6C8714ADB7}">
      <dgm:prSet/>
      <dgm:spPr/>
      <dgm:t>
        <a:bodyPr/>
        <a:lstStyle/>
        <a:p>
          <a:endParaRPr lang="ru-RU"/>
        </a:p>
      </dgm:t>
    </dgm:pt>
    <dgm:pt modelId="{67E21CE3-D2EF-4315-90C2-68EF1C474248}" type="sibTrans" cxnId="{EA59C065-AA9B-42C9-B1DE-9D6C8714ADB7}">
      <dgm:prSet/>
      <dgm:spPr/>
      <dgm:t>
        <a:bodyPr/>
        <a:lstStyle/>
        <a:p>
          <a:endParaRPr lang="ru-RU"/>
        </a:p>
      </dgm:t>
    </dgm:pt>
    <dgm:pt modelId="{0BDC27FC-17C8-4FF1-82BC-A2B33D7A6718}">
      <dgm:prSet phldrT="[Текст]" custT="1"/>
      <dgm:spPr/>
      <dgm:t>
        <a:bodyPr/>
        <a:lstStyle/>
        <a:p>
          <a:r>
            <a:rPr lang="ru-RU" sz="1500" dirty="0" smtClean="0"/>
            <a:t>Один и тот же персонал для написания кода и выполнения тестирования</a:t>
          </a:r>
          <a:endParaRPr lang="ru-RU" sz="1500" dirty="0"/>
        </a:p>
      </dgm:t>
    </dgm:pt>
    <dgm:pt modelId="{3ED2406E-A4BD-4A80-8F9E-8E2C68140030}" type="parTrans" cxnId="{B3C3E3FE-A5A3-467A-A4C6-68B2FCD8E86A}">
      <dgm:prSet/>
      <dgm:spPr/>
      <dgm:t>
        <a:bodyPr/>
        <a:lstStyle/>
        <a:p>
          <a:endParaRPr lang="ru-RU"/>
        </a:p>
      </dgm:t>
    </dgm:pt>
    <dgm:pt modelId="{733AE024-26B7-43AA-8E91-C5545EC27A4E}" type="sibTrans" cxnId="{B3C3E3FE-A5A3-467A-A4C6-68B2FCD8E86A}">
      <dgm:prSet/>
      <dgm:spPr/>
      <dgm:t>
        <a:bodyPr/>
        <a:lstStyle/>
        <a:p>
          <a:endParaRPr lang="ru-RU"/>
        </a:p>
      </dgm:t>
    </dgm:pt>
    <dgm:pt modelId="{89AA8C21-1937-45E3-8564-A07084B2A5AB}">
      <dgm:prSet phldrT="[Текст]" custT="1"/>
      <dgm:spPr/>
      <dgm:t>
        <a:bodyPr/>
        <a:lstStyle/>
        <a:p>
          <a:r>
            <a:rPr lang="ru-RU" sz="1500" dirty="0" smtClean="0"/>
            <a:t>Тестирование </a:t>
          </a:r>
          <a:r>
            <a:rPr lang="ru-RU" sz="1500" b="0" i="0" dirty="0" smtClean="0"/>
            <a:t>как выполнение программы с намерением найти ошибки</a:t>
          </a:r>
          <a:endParaRPr lang="ru-RU" sz="1500" dirty="0"/>
        </a:p>
      </dgm:t>
    </dgm:pt>
    <dgm:pt modelId="{949C9386-F71D-4B10-86E7-E975B047DE97}" type="parTrans" cxnId="{434B789E-F9A4-471F-8BD1-9B0AE9FBA8F3}">
      <dgm:prSet/>
      <dgm:spPr/>
      <dgm:t>
        <a:bodyPr/>
        <a:lstStyle/>
        <a:p>
          <a:endParaRPr lang="ru-RU"/>
        </a:p>
      </dgm:t>
    </dgm:pt>
    <dgm:pt modelId="{DF5392B1-53B0-4744-84A7-0B5983525053}" type="sibTrans" cxnId="{434B789E-F9A4-471F-8BD1-9B0AE9FBA8F3}">
      <dgm:prSet/>
      <dgm:spPr/>
      <dgm:t>
        <a:bodyPr/>
        <a:lstStyle/>
        <a:p>
          <a:endParaRPr lang="ru-RU"/>
        </a:p>
      </dgm:t>
    </dgm:pt>
    <dgm:pt modelId="{68E4C2DB-8001-4D32-BBBA-9FA00D3824A9}">
      <dgm:prSet phldrT="[Текст]" custT="1"/>
      <dgm:spPr/>
      <dgm:t>
        <a:bodyPr/>
        <a:lstStyle/>
        <a:p>
          <a:r>
            <a:rPr lang="ru-RU" sz="1800" dirty="0" smtClean="0"/>
            <a:t>80-е годы</a:t>
          </a:r>
          <a:endParaRPr lang="ru-RU" sz="1800" dirty="0"/>
        </a:p>
      </dgm:t>
    </dgm:pt>
    <dgm:pt modelId="{5FF699B8-CDD9-4C5F-A1A7-654F0CB4178D}" type="parTrans" cxnId="{36202106-2256-4797-9115-E68F03D6D257}">
      <dgm:prSet/>
      <dgm:spPr/>
      <dgm:t>
        <a:bodyPr/>
        <a:lstStyle/>
        <a:p>
          <a:endParaRPr lang="ru-RU"/>
        </a:p>
      </dgm:t>
    </dgm:pt>
    <dgm:pt modelId="{EA9C0661-1BCA-4FF1-A8FD-07F2D0BACD45}" type="sibTrans" cxnId="{36202106-2256-4797-9115-E68F03D6D257}">
      <dgm:prSet/>
      <dgm:spPr/>
      <dgm:t>
        <a:bodyPr/>
        <a:lstStyle/>
        <a:p>
          <a:endParaRPr lang="ru-RU"/>
        </a:p>
      </dgm:t>
    </dgm:pt>
    <dgm:pt modelId="{EF395C51-683A-442A-908D-2EF72C254A9B}">
      <dgm:prSet phldrT="[Текст]" custT="1"/>
      <dgm:spPr/>
      <dgm:t>
        <a:bodyPr/>
        <a:lstStyle/>
        <a:p>
          <a:r>
            <a:rPr lang="ru-RU" sz="1500" dirty="0" smtClean="0"/>
            <a:t>Предупреждение дефектов</a:t>
          </a:r>
          <a:endParaRPr lang="ru-RU" sz="1500" dirty="0"/>
        </a:p>
      </dgm:t>
    </dgm:pt>
    <dgm:pt modelId="{0BCC92A5-1DF5-4A23-96F0-86A6C53CD419}" type="parTrans" cxnId="{5D2E6414-4556-44B6-ADF5-9705D86A8B36}">
      <dgm:prSet/>
      <dgm:spPr/>
      <dgm:t>
        <a:bodyPr/>
        <a:lstStyle/>
        <a:p>
          <a:endParaRPr lang="ru-RU"/>
        </a:p>
      </dgm:t>
    </dgm:pt>
    <dgm:pt modelId="{D2F04429-579C-4DB6-B3B8-B4FE046CF767}" type="sibTrans" cxnId="{5D2E6414-4556-44B6-ADF5-9705D86A8B36}">
      <dgm:prSet/>
      <dgm:spPr/>
      <dgm:t>
        <a:bodyPr/>
        <a:lstStyle/>
        <a:p>
          <a:endParaRPr lang="ru-RU"/>
        </a:p>
      </dgm:t>
    </dgm:pt>
    <dgm:pt modelId="{A6F4C71C-D96E-48C1-A2AA-1C60B7176495}">
      <dgm:prSet phldrT="[Текст]" custT="1"/>
      <dgm:spPr/>
      <dgm:t>
        <a:bodyPr/>
        <a:lstStyle/>
        <a:p>
          <a:r>
            <a:rPr lang="ru-RU" sz="1500" dirty="0" smtClean="0"/>
            <a:t>Тестирование на всем протяжении цикла разработки</a:t>
          </a:r>
          <a:endParaRPr lang="ru-RU" sz="1500" dirty="0"/>
        </a:p>
      </dgm:t>
    </dgm:pt>
    <dgm:pt modelId="{83B191F6-D97A-486C-A1F5-2A6CBEC79F0B}" type="parTrans" cxnId="{C5DF1049-70D2-4634-AE9E-907BFDC37500}">
      <dgm:prSet/>
      <dgm:spPr/>
      <dgm:t>
        <a:bodyPr/>
        <a:lstStyle/>
        <a:p>
          <a:endParaRPr lang="ru-RU"/>
        </a:p>
      </dgm:t>
    </dgm:pt>
    <dgm:pt modelId="{EA0F7EDB-DDB6-4E6E-BA1D-4939F2F6B419}" type="sibTrans" cxnId="{C5DF1049-70D2-4634-AE9E-907BFDC37500}">
      <dgm:prSet/>
      <dgm:spPr/>
      <dgm:t>
        <a:bodyPr/>
        <a:lstStyle/>
        <a:p>
          <a:endParaRPr lang="ru-RU"/>
        </a:p>
      </dgm:t>
    </dgm:pt>
    <dgm:pt modelId="{7B89A2E0-C579-4FAD-8436-BDEA381EA763}">
      <dgm:prSet phldrT="[Текст]" custT="1"/>
      <dgm:spPr/>
      <dgm:t>
        <a:bodyPr/>
        <a:lstStyle/>
        <a:p>
          <a:r>
            <a:rPr lang="ru-RU" sz="1500" b="0" i="0" dirty="0" smtClean="0"/>
            <a:t>Появление инструментов для автоматизированного тестирования</a:t>
          </a:r>
          <a:endParaRPr lang="ru-RU" sz="1500" dirty="0"/>
        </a:p>
      </dgm:t>
    </dgm:pt>
    <dgm:pt modelId="{364C3566-B99A-411C-8196-464CBC89E3EA}" type="parTrans" cxnId="{762F5B64-7F37-4713-8238-9EABB796788E}">
      <dgm:prSet/>
      <dgm:spPr/>
      <dgm:t>
        <a:bodyPr/>
        <a:lstStyle/>
        <a:p>
          <a:endParaRPr lang="ru-RU"/>
        </a:p>
      </dgm:t>
    </dgm:pt>
    <dgm:pt modelId="{0D5E52F7-60E8-4410-BD9C-EC24FBBB9BB0}" type="sibTrans" cxnId="{762F5B64-7F37-4713-8238-9EABB796788E}">
      <dgm:prSet/>
      <dgm:spPr/>
      <dgm:t>
        <a:bodyPr/>
        <a:lstStyle/>
        <a:p>
          <a:endParaRPr lang="ru-RU"/>
        </a:p>
      </dgm:t>
    </dgm:pt>
    <dgm:pt modelId="{74E9B3E9-374E-4147-8F90-1862E7133073}">
      <dgm:prSet phldrT="[Текст]"/>
      <dgm:spPr/>
      <dgm:t>
        <a:bodyPr/>
        <a:lstStyle/>
        <a:p>
          <a:r>
            <a:rPr lang="ru-RU" dirty="0" smtClean="0"/>
            <a:t>90-е годы</a:t>
          </a:r>
          <a:endParaRPr lang="ru-RU" dirty="0"/>
        </a:p>
      </dgm:t>
    </dgm:pt>
    <dgm:pt modelId="{62CC166A-96C5-46F9-8958-1F4D4E2B8275}" type="parTrans" cxnId="{F040C503-992C-4D57-BEA3-2535B5E26CEF}">
      <dgm:prSet/>
      <dgm:spPr/>
      <dgm:t>
        <a:bodyPr/>
        <a:lstStyle/>
        <a:p>
          <a:endParaRPr lang="ru-RU"/>
        </a:p>
      </dgm:t>
    </dgm:pt>
    <dgm:pt modelId="{8D886113-E35C-4D30-B601-D1CFA41554B3}" type="sibTrans" cxnId="{F040C503-992C-4D57-BEA3-2535B5E26CEF}">
      <dgm:prSet/>
      <dgm:spPr/>
      <dgm:t>
        <a:bodyPr/>
        <a:lstStyle/>
        <a:p>
          <a:endParaRPr lang="ru-RU"/>
        </a:p>
      </dgm:t>
    </dgm:pt>
    <dgm:pt modelId="{90FEA108-EDE5-4286-BA67-038E6D78A6A3}">
      <dgm:prSet phldrT="[Текст]" custT="1"/>
      <dgm:spPr/>
      <dgm:t>
        <a:bodyPr/>
        <a:lstStyle/>
        <a:p>
          <a:r>
            <a:rPr lang="ru-RU" sz="1500" dirty="0" smtClean="0"/>
            <a:t>Переход от тестирования к обеспечению качества</a:t>
          </a:r>
          <a:endParaRPr lang="ru-RU" sz="1500" dirty="0"/>
        </a:p>
      </dgm:t>
    </dgm:pt>
    <dgm:pt modelId="{D87D4123-0B11-4754-9EB0-89477E7F6C35}" type="parTrans" cxnId="{E72E872D-45C5-4EC8-8897-D1DC598B467B}">
      <dgm:prSet/>
      <dgm:spPr/>
      <dgm:t>
        <a:bodyPr/>
        <a:lstStyle/>
        <a:p>
          <a:endParaRPr lang="ru-RU"/>
        </a:p>
      </dgm:t>
    </dgm:pt>
    <dgm:pt modelId="{B7A2602A-3A00-465C-B422-3A2EA8183B56}" type="sibTrans" cxnId="{E72E872D-45C5-4EC8-8897-D1DC598B467B}">
      <dgm:prSet/>
      <dgm:spPr/>
      <dgm:t>
        <a:bodyPr/>
        <a:lstStyle/>
        <a:p>
          <a:endParaRPr lang="ru-RU"/>
        </a:p>
      </dgm:t>
    </dgm:pt>
    <dgm:pt modelId="{F9168F91-826F-4804-BBD6-23AB9254CA77}">
      <dgm:prSet phldrT="[Текст]" custT="1"/>
      <dgm:spPr/>
      <dgm:t>
        <a:bodyPr/>
        <a:lstStyle/>
        <a:p>
          <a:r>
            <a:rPr lang="ru-RU" sz="1500" dirty="0" smtClean="0"/>
            <a:t>Популяризация гибкого тестирования</a:t>
          </a:r>
          <a:endParaRPr lang="ru-RU" sz="1500" dirty="0"/>
        </a:p>
      </dgm:t>
    </dgm:pt>
    <dgm:pt modelId="{48C70650-F505-4B76-BB28-D57E51FB7C1F}" type="parTrans" cxnId="{6976855F-6782-470B-8390-71D3FF263DC2}">
      <dgm:prSet/>
      <dgm:spPr/>
      <dgm:t>
        <a:bodyPr/>
        <a:lstStyle/>
        <a:p>
          <a:endParaRPr lang="ru-RU"/>
        </a:p>
      </dgm:t>
    </dgm:pt>
    <dgm:pt modelId="{223992C1-C26A-4D5D-95C7-940D62AA65A7}" type="sibTrans" cxnId="{6976855F-6782-470B-8390-71D3FF263DC2}">
      <dgm:prSet/>
      <dgm:spPr/>
      <dgm:t>
        <a:bodyPr/>
        <a:lstStyle/>
        <a:p>
          <a:endParaRPr lang="ru-RU"/>
        </a:p>
      </dgm:t>
    </dgm:pt>
    <dgm:pt modelId="{34DE42C5-59B4-423C-8F4C-FAF6A3652714}">
      <dgm:prSet phldrT="[Текст]"/>
      <dgm:spPr/>
      <dgm:t>
        <a:bodyPr/>
        <a:lstStyle/>
        <a:p>
          <a:r>
            <a:rPr lang="ru-RU" dirty="0" smtClean="0"/>
            <a:t>2000-е годы</a:t>
          </a:r>
          <a:endParaRPr lang="ru-RU" dirty="0"/>
        </a:p>
      </dgm:t>
    </dgm:pt>
    <dgm:pt modelId="{43509949-06D6-4590-92EE-D331BCBE65C0}" type="parTrans" cxnId="{0EDA7894-8913-49EE-B720-78DD5978F18A}">
      <dgm:prSet/>
      <dgm:spPr/>
      <dgm:t>
        <a:bodyPr/>
        <a:lstStyle/>
        <a:p>
          <a:endParaRPr lang="ru-RU"/>
        </a:p>
      </dgm:t>
    </dgm:pt>
    <dgm:pt modelId="{F9A87CBD-4AC7-42F7-A089-89B1DC04EE30}" type="sibTrans" cxnId="{0EDA7894-8913-49EE-B720-78DD5978F18A}">
      <dgm:prSet/>
      <dgm:spPr/>
      <dgm:t>
        <a:bodyPr/>
        <a:lstStyle/>
        <a:p>
          <a:endParaRPr lang="ru-RU"/>
        </a:p>
      </dgm:t>
    </dgm:pt>
    <dgm:pt modelId="{DCEBD583-D7EA-4F57-9A2E-7873164B5D02}">
      <dgm:prSet phldrT="[Текст]" custT="1"/>
      <dgm:spPr/>
      <dgm:t>
        <a:bodyPr/>
        <a:lstStyle/>
        <a:p>
          <a:r>
            <a:rPr lang="ru-RU" sz="1500" dirty="0" smtClean="0"/>
            <a:t>Расширение понятия тестирования ПО термином «оптимизация бизнес-технологий»</a:t>
          </a:r>
          <a:endParaRPr lang="ru-RU" sz="1500" dirty="0"/>
        </a:p>
      </dgm:t>
    </dgm:pt>
    <dgm:pt modelId="{9E7AD6C3-5E8D-4E6B-AF9A-1482DEDFF843}" type="parTrans" cxnId="{C8284554-25BF-455C-B5CA-ED432C321B66}">
      <dgm:prSet/>
      <dgm:spPr/>
      <dgm:t>
        <a:bodyPr/>
        <a:lstStyle/>
        <a:p>
          <a:endParaRPr lang="ru-RU"/>
        </a:p>
      </dgm:t>
    </dgm:pt>
    <dgm:pt modelId="{9E4D33DF-02B8-4BED-9930-15451244323F}" type="sibTrans" cxnId="{C8284554-25BF-455C-B5CA-ED432C321B66}">
      <dgm:prSet/>
      <dgm:spPr/>
      <dgm:t>
        <a:bodyPr/>
        <a:lstStyle/>
        <a:p>
          <a:endParaRPr lang="ru-RU"/>
        </a:p>
      </dgm:t>
    </dgm:pt>
    <dgm:pt modelId="{9E6E4E53-D1C2-4B2E-945E-3F4E3EB19CB7}" type="pres">
      <dgm:prSet presAssocID="{24EAFC82-DBCF-452D-8971-C98808761571}" presName="Name0" presStyleCnt="0">
        <dgm:presLayoutVars>
          <dgm:dir/>
          <dgm:animLvl val="lvl"/>
          <dgm:resizeHandles val="exact"/>
        </dgm:presLayoutVars>
      </dgm:prSet>
      <dgm:spPr/>
      <dgm:t>
        <a:bodyPr/>
        <a:lstStyle/>
        <a:p>
          <a:endParaRPr lang="ru-RU"/>
        </a:p>
      </dgm:t>
    </dgm:pt>
    <dgm:pt modelId="{6666039B-5FC7-4E8F-BB0A-875D3AE67166}" type="pres">
      <dgm:prSet presAssocID="{D0CF3E04-D544-419C-A4F6-B3E46378F883}" presName="linNode" presStyleCnt="0"/>
      <dgm:spPr/>
    </dgm:pt>
    <dgm:pt modelId="{76A139CA-0923-4327-9129-2BD460DDA366}" type="pres">
      <dgm:prSet presAssocID="{D0CF3E04-D544-419C-A4F6-B3E46378F883}" presName="parentText" presStyleLbl="node1" presStyleIdx="0" presStyleCnt="6" custScaleX="46530" custScaleY="42861" custLinFactNeighborX="-14842" custLinFactNeighborY="485">
        <dgm:presLayoutVars>
          <dgm:chMax val="1"/>
          <dgm:bulletEnabled val="1"/>
        </dgm:presLayoutVars>
      </dgm:prSet>
      <dgm:spPr/>
      <dgm:t>
        <a:bodyPr/>
        <a:lstStyle/>
        <a:p>
          <a:endParaRPr lang="ru-RU"/>
        </a:p>
      </dgm:t>
    </dgm:pt>
    <dgm:pt modelId="{5DBCCB19-97DC-4C55-B691-3D65757DC1BB}" type="pres">
      <dgm:prSet presAssocID="{D0CF3E04-D544-419C-A4F6-B3E46378F883}" presName="descendantText" presStyleLbl="alignAccFollowNode1" presStyleIdx="0" presStyleCnt="6" custScaleX="127344" custScaleY="56665">
        <dgm:presLayoutVars>
          <dgm:bulletEnabled val="1"/>
        </dgm:presLayoutVars>
      </dgm:prSet>
      <dgm:spPr/>
      <dgm:t>
        <a:bodyPr/>
        <a:lstStyle/>
        <a:p>
          <a:endParaRPr lang="ru-RU"/>
        </a:p>
      </dgm:t>
    </dgm:pt>
    <dgm:pt modelId="{1F3F082C-8BA3-44F0-AC7C-EFC3CE4261AD}" type="pres">
      <dgm:prSet presAssocID="{6A288BD8-22F8-44A2-A062-49131A2B9912}" presName="sp" presStyleCnt="0"/>
      <dgm:spPr/>
    </dgm:pt>
    <dgm:pt modelId="{DC6EF327-BFA7-4A17-8576-AF0223BC790B}" type="pres">
      <dgm:prSet presAssocID="{9EC559BE-AE9C-4ECA-B2F5-2DD16DEECC03}" presName="linNode" presStyleCnt="0"/>
      <dgm:spPr/>
    </dgm:pt>
    <dgm:pt modelId="{4A9F13D5-D5FD-4630-9B7C-D0A863E72596}" type="pres">
      <dgm:prSet presAssocID="{9EC559BE-AE9C-4ECA-B2F5-2DD16DEECC03}" presName="parentText" presStyleLbl="node1" presStyleIdx="1" presStyleCnt="6" custScaleX="46530" custScaleY="26362" custLinFactNeighborX="-14842" custLinFactNeighborY="485">
        <dgm:presLayoutVars>
          <dgm:chMax val="1"/>
          <dgm:bulletEnabled val="1"/>
        </dgm:presLayoutVars>
      </dgm:prSet>
      <dgm:spPr/>
      <dgm:t>
        <a:bodyPr/>
        <a:lstStyle/>
        <a:p>
          <a:endParaRPr lang="ru-RU"/>
        </a:p>
      </dgm:t>
    </dgm:pt>
    <dgm:pt modelId="{662C0E9D-2432-406A-81E8-EAC20655FB60}" type="pres">
      <dgm:prSet presAssocID="{9EC559BE-AE9C-4ECA-B2F5-2DD16DEECC03}" presName="descendantText" presStyleLbl="alignAccFollowNode1" presStyleIdx="1" presStyleCnt="6" custScaleX="127344" custScaleY="26362">
        <dgm:presLayoutVars>
          <dgm:bulletEnabled val="1"/>
        </dgm:presLayoutVars>
      </dgm:prSet>
      <dgm:spPr/>
      <dgm:t>
        <a:bodyPr/>
        <a:lstStyle/>
        <a:p>
          <a:endParaRPr lang="ru-RU"/>
        </a:p>
      </dgm:t>
    </dgm:pt>
    <dgm:pt modelId="{D6FECCCC-AB20-48E6-BB08-1A01E7D1BB8F}" type="pres">
      <dgm:prSet presAssocID="{039E6877-AB16-4E55-AD95-584C9171D0E4}" presName="sp" presStyleCnt="0"/>
      <dgm:spPr/>
    </dgm:pt>
    <dgm:pt modelId="{35CFE19A-54F4-4942-852C-E8D07EC9E158}" type="pres">
      <dgm:prSet presAssocID="{2254F499-D23F-4682-B982-785B3088C788}" presName="linNode" presStyleCnt="0"/>
      <dgm:spPr/>
    </dgm:pt>
    <dgm:pt modelId="{96A80A56-CB08-49E0-8C9A-26B7D2F549DD}" type="pres">
      <dgm:prSet presAssocID="{2254F499-D23F-4682-B982-785B3088C788}" presName="parentText" presStyleLbl="node1" presStyleIdx="2" presStyleCnt="6" custScaleX="46530" custScaleY="28031" custLinFactNeighborX="-14842" custLinFactNeighborY="485">
        <dgm:presLayoutVars>
          <dgm:chMax val="1"/>
          <dgm:bulletEnabled val="1"/>
        </dgm:presLayoutVars>
      </dgm:prSet>
      <dgm:spPr/>
      <dgm:t>
        <a:bodyPr/>
        <a:lstStyle/>
        <a:p>
          <a:endParaRPr lang="ru-RU"/>
        </a:p>
      </dgm:t>
    </dgm:pt>
    <dgm:pt modelId="{9C627422-C21A-41B3-89BA-050A69440307}" type="pres">
      <dgm:prSet presAssocID="{2254F499-D23F-4682-B982-785B3088C788}" presName="descendantText" presStyleLbl="alignAccFollowNode1" presStyleIdx="2" presStyleCnt="6" custScaleX="127344" custScaleY="28031">
        <dgm:presLayoutVars>
          <dgm:bulletEnabled val="1"/>
        </dgm:presLayoutVars>
      </dgm:prSet>
      <dgm:spPr/>
      <dgm:t>
        <a:bodyPr/>
        <a:lstStyle/>
        <a:p>
          <a:endParaRPr lang="ru-RU"/>
        </a:p>
      </dgm:t>
    </dgm:pt>
    <dgm:pt modelId="{6AE26772-290E-4A64-B2FD-E7EDA7F3F772}" type="pres">
      <dgm:prSet presAssocID="{7A735803-61B6-44CF-AE84-0C9782CBFD0D}" presName="sp" presStyleCnt="0"/>
      <dgm:spPr/>
    </dgm:pt>
    <dgm:pt modelId="{1B2B2859-9A6C-4881-A975-25DA973415F9}" type="pres">
      <dgm:prSet presAssocID="{68E4C2DB-8001-4D32-BBBA-9FA00D3824A9}" presName="linNode" presStyleCnt="0"/>
      <dgm:spPr/>
    </dgm:pt>
    <dgm:pt modelId="{564C7990-C384-4CE8-91E7-EB946D7E72C7}" type="pres">
      <dgm:prSet presAssocID="{68E4C2DB-8001-4D32-BBBA-9FA00D3824A9}" presName="parentText" presStyleLbl="node1" presStyleIdx="3" presStyleCnt="6" custScaleX="46530" custScaleY="26362" custLinFactNeighborX="-14842" custLinFactNeighborY="485">
        <dgm:presLayoutVars>
          <dgm:chMax val="1"/>
          <dgm:bulletEnabled val="1"/>
        </dgm:presLayoutVars>
      </dgm:prSet>
      <dgm:spPr/>
      <dgm:t>
        <a:bodyPr/>
        <a:lstStyle/>
        <a:p>
          <a:endParaRPr lang="ru-RU"/>
        </a:p>
      </dgm:t>
    </dgm:pt>
    <dgm:pt modelId="{1E7A4FC3-3347-4BB4-8D9E-C66D088C6FA8}" type="pres">
      <dgm:prSet presAssocID="{68E4C2DB-8001-4D32-BBBA-9FA00D3824A9}" presName="descendantText" presStyleLbl="alignAccFollowNode1" presStyleIdx="3" presStyleCnt="6" custScaleX="127344" custScaleY="26362">
        <dgm:presLayoutVars>
          <dgm:bulletEnabled val="1"/>
        </dgm:presLayoutVars>
      </dgm:prSet>
      <dgm:spPr/>
      <dgm:t>
        <a:bodyPr/>
        <a:lstStyle/>
        <a:p>
          <a:endParaRPr lang="ru-RU"/>
        </a:p>
      </dgm:t>
    </dgm:pt>
    <dgm:pt modelId="{2B89A823-B8FB-4FEA-A840-DF60CE3EE39F}" type="pres">
      <dgm:prSet presAssocID="{EA9C0661-1BCA-4FF1-A8FD-07F2D0BACD45}" presName="sp" presStyleCnt="0"/>
      <dgm:spPr/>
    </dgm:pt>
    <dgm:pt modelId="{0B957447-4F4C-483A-BD6F-D77A1A77A66B}" type="pres">
      <dgm:prSet presAssocID="{74E9B3E9-374E-4147-8F90-1862E7133073}" presName="linNode" presStyleCnt="0"/>
      <dgm:spPr/>
    </dgm:pt>
    <dgm:pt modelId="{09B7320B-2111-405A-B734-28B58BE23D4F}" type="pres">
      <dgm:prSet presAssocID="{74E9B3E9-374E-4147-8F90-1862E7133073}" presName="parentText" presStyleLbl="node1" presStyleIdx="4" presStyleCnt="6" custScaleX="46530" custScaleY="26362" custLinFactNeighborX="-14842" custLinFactNeighborY="485">
        <dgm:presLayoutVars>
          <dgm:chMax val="1"/>
          <dgm:bulletEnabled val="1"/>
        </dgm:presLayoutVars>
      </dgm:prSet>
      <dgm:spPr/>
      <dgm:t>
        <a:bodyPr/>
        <a:lstStyle/>
        <a:p>
          <a:endParaRPr lang="ru-RU"/>
        </a:p>
      </dgm:t>
    </dgm:pt>
    <dgm:pt modelId="{F09ECDBB-9C58-4201-9047-A9E811E28A51}" type="pres">
      <dgm:prSet presAssocID="{74E9B3E9-374E-4147-8F90-1862E7133073}" presName="descendantText" presStyleLbl="alignAccFollowNode1" presStyleIdx="4" presStyleCnt="6" custScaleX="127344" custScaleY="26362">
        <dgm:presLayoutVars>
          <dgm:bulletEnabled val="1"/>
        </dgm:presLayoutVars>
      </dgm:prSet>
      <dgm:spPr/>
      <dgm:t>
        <a:bodyPr/>
        <a:lstStyle/>
        <a:p>
          <a:endParaRPr lang="ru-RU"/>
        </a:p>
      </dgm:t>
    </dgm:pt>
    <dgm:pt modelId="{0A23A400-89AC-4290-9553-2E00CE5743F2}" type="pres">
      <dgm:prSet presAssocID="{8D886113-E35C-4D30-B601-D1CFA41554B3}" presName="sp" presStyleCnt="0"/>
      <dgm:spPr/>
    </dgm:pt>
    <dgm:pt modelId="{810D15C6-A96B-4065-B90B-6E5FEA2A7BE6}" type="pres">
      <dgm:prSet presAssocID="{34DE42C5-59B4-423C-8F4C-FAF6A3652714}" presName="linNode" presStyleCnt="0"/>
      <dgm:spPr/>
    </dgm:pt>
    <dgm:pt modelId="{A54B40F5-CF7E-4710-8EE3-B90C26051CF4}" type="pres">
      <dgm:prSet presAssocID="{34DE42C5-59B4-423C-8F4C-FAF6A3652714}" presName="parentText" presStyleLbl="node1" presStyleIdx="5" presStyleCnt="6" custScaleX="46530" custScaleY="19029" custLinFactNeighborX="-14842" custLinFactNeighborY="485">
        <dgm:presLayoutVars>
          <dgm:chMax val="1"/>
          <dgm:bulletEnabled val="1"/>
        </dgm:presLayoutVars>
      </dgm:prSet>
      <dgm:spPr/>
      <dgm:t>
        <a:bodyPr/>
        <a:lstStyle/>
        <a:p>
          <a:endParaRPr lang="ru-RU"/>
        </a:p>
      </dgm:t>
    </dgm:pt>
    <dgm:pt modelId="{ECE8F861-4CD6-46C8-88A0-FE0A10C1917C}" type="pres">
      <dgm:prSet presAssocID="{34DE42C5-59B4-423C-8F4C-FAF6A3652714}" presName="descendantText" presStyleLbl="alignAccFollowNode1" presStyleIdx="5" presStyleCnt="6" custScaleX="127344" custScaleY="19029">
        <dgm:presLayoutVars>
          <dgm:bulletEnabled val="1"/>
        </dgm:presLayoutVars>
      </dgm:prSet>
      <dgm:spPr/>
      <dgm:t>
        <a:bodyPr/>
        <a:lstStyle/>
        <a:p>
          <a:endParaRPr lang="ru-RU"/>
        </a:p>
      </dgm:t>
    </dgm:pt>
  </dgm:ptLst>
  <dgm:cxnLst>
    <dgm:cxn modelId="{43A28E66-C1B2-49FF-8FD8-3CDA4BCDC5C1}" type="presOf" srcId="{68E4C2DB-8001-4D32-BBBA-9FA00D3824A9}" destId="{564C7990-C384-4CE8-91E7-EB946D7E72C7}" srcOrd="0" destOrd="0" presId="urn:microsoft.com/office/officeart/2005/8/layout/vList5"/>
    <dgm:cxn modelId="{E72E872D-45C5-4EC8-8897-D1DC598B467B}" srcId="{74E9B3E9-374E-4147-8F90-1862E7133073}" destId="{90FEA108-EDE5-4286-BA67-038E6D78A6A3}" srcOrd="0" destOrd="0" parTransId="{D87D4123-0B11-4754-9EB0-89477E7F6C35}" sibTransId="{B7A2602A-3A00-465C-B422-3A2EA8183B56}"/>
    <dgm:cxn modelId="{C8284554-25BF-455C-B5CA-ED432C321B66}" srcId="{34DE42C5-59B4-423C-8F4C-FAF6A3652714}" destId="{DCEBD583-D7EA-4F57-9A2E-7873164B5D02}" srcOrd="0" destOrd="0" parTransId="{9E7AD6C3-5E8D-4E6B-AF9A-1482DEDFF843}" sibTransId="{9E4D33DF-02B8-4BED-9930-15451244323F}"/>
    <dgm:cxn modelId="{BA0E0686-7BC6-415C-BAC1-AE1FFB67C9A6}" type="presOf" srcId="{EDE5F8A7-2AC3-4E89-A64A-CCDB91B6CC0B}" destId="{662C0E9D-2432-406A-81E8-EAC20655FB60}" srcOrd="0" destOrd="0" presId="urn:microsoft.com/office/officeart/2005/8/layout/vList5"/>
    <dgm:cxn modelId="{C5DF1049-70D2-4634-AE9E-907BFDC37500}" srcId="{68E4C2DB-8001-4D32-BBBA-9FA00D3824A9}" destId="{A6F4C71C-D96E-48C1-A2AA-1C60B7176495}" srcOrd="1" destOrd="0" parTransId="{83B191F6-D97A-486C-A1F5-2A6CBEC79F0B}" sibTransId="{EA0F7EDB-DDB6-4E6E-BA1D-4939F2F6B419}"/>
    <dgm:cxn modelId="{F040C503-992C-4D57-BEA3-2535B5E26CEF}" srcId="{24EAFC82-DBCF-452D-8971-C98808761571}" destId="{74E9B3E9-374E-4147-8F90-1862E7133073}" srcOrd="4" destOrd="0" parTransId="{62CC166A-96C5-46F9-8958-1F4D4E2B8275}" sibTransId="{8D886113-E35C-4D30-B601-D1CFA41554B3}"/>
    <dgm:cxn modelId="{E75BA5BC-4A72-4C70-AAC2-0333FF179295}" type="presOf" srcId="{A6F4C71C-D96E-48C1-A2AA-1C60B7176495}" destId="{1E7A4FC3-3347-4BB4-8D9E-C66D088C6FA8}" srcOrd="0" destOrd="1" presId="urn:microsoft.com/office/officeart/2005/8/layout/vList5"/>
    <dgm:cxn modelId="{73A48A35-8F10-4939-BD57-BEA0616850E4}" type="presOf" srcId="{AF0AB47F-9668-4751-8A6C-512B57BF9E59}" destId="{5DBCCB19-97DC-4C55-B691-3D65757DC1BB}" srcOrd="0" destOrd="2" presId="urn:microsoft.com/office/officeart/2005/8/layout/vList5"/>
    <dgm:cxn modelId="{4EEEA49D-FE2D-4176-8A65-7BE91ADDE5A7}" type="presOf" srcId="{7B89A2E0-C579-4FAD-8436-BDEA381EA763}" destId="{1E7A4FC3-3347-4BB4-8D9E-C66D088C6FA8}" srcOrd="0" destOrd="2" presId="urn:microsoft.com/office/officeart/2005/8/layout/vList5"/>
    <dgm:cxn modelId="{25B3476C-CD59-45F4-A4B7-52CE8B15289D}" type="presOf" srcId="{D0CF3E04-D544-419C-A4F6-B3E46378F883}" destId="{76A139CA-0923-4327-9129-2BD460DDA366}" srcOrd="0" destOrd="0" presId="urn:microsoft.com/office/officeart/2005/8/layout/vList5"/>
    <dgm:cxn modelId="{CECE5D8E-9511-4EBA-9ACD-5694FF057616}" type="presOf" srcId="{89AA8C21-1937-45E3-8564-A07084B2A5AB}" destId="{9C627422-C21A-41B3-89BA-050A69440307}" srcOrd="0" destOrd="1" presId="urn:microsoft.com/office/officeart/2005/8/layout/vList5"/>
    <dgm:cxn modelId="{B9430ED1-9A49-4358-ADAC-E794612E0716}" type="presOf" srcId="{9EC559BE-AE9C-4ECA-B2F5-2DD16DEECC03}" destId="{4A9F13D5-D5FD-4630-9B7C-D0A863E72596}" srcOrd="0" destOrd="0" presId="urn:microsoft.com/office/officeart/2005/8/layout/vList5"/>
    <dgm:cxn modelId="{124FCC7F-3A55-4E26-A05B-451CF83B2C5A}" type="presOf" srcId="{DCEBD583-D7EA-4F57-9A2E-7873164B5D02}" destId="{ECE8F861-4CD6-46C8-88A0-FE0A10C1917C}" srcOrd="0" destOrd="0" presId="urn:microsoft.com/office/officeart/2005/8/layout/vList5"/>
    <dgm:cxn modelId="{0EDA7894-8913-49EE-B720-78DD5978F18A}" srcId="{24EAFC82-DBCF-452D-8971-C98808761571}" destId="{34DE42C5-59B4-423C-8F4C-FAF6A3652714}" srcOrd="5" destOrd="0" parTransId="{43509949-06D6-4590-92EE-D331BCBE65C0}" sibTransId="{F9A87CBD-4AC7-42F7-A089-89B1DC04EE30}"/>
    <dgm:cxn modelId="{3BEE65D6-731E-4B7F-83DB-B610622F1F97}" type="presOf" srcId="{EF395C51-683A-442A-908D-2EF72C254A9B}" destId="{1E7A4FC3-3347-4BB4-8D9E-C66D088C6FA8}" srcOrd="0" destOrd="0" presId="urn:microsoft.com/office/officeart/2005/8/layout/vList5"/>
    <dgm:cxn modelId="{A918261B-8465-4879-A9D9-2B868ADF2C33}" type="presOf" srcId="{B402E8B2-3947-473D-B844-15192A09BF75}" destId="{9C627422-C21A-41B3-89BA-050A69440307}" srcOrd="0" destOrd="0" presId="urn:microsoft.com/office/officeart/2005/8/layout/vList5"/>
    <dgm:cxn modelId="{1B5DA2EF-7CD7-485B-9DF2-C8DC5604884F}" type="presOf" srcId="{2254F499-D23F-4682-B982-785B3088C788}" destId="{96A80A56-CB08-49E0-8C9A-26B7D2F549DD}" srcOrd="0" destOrd="0" presId="urn:microsoft.com/office/officeart/2005/8/layout/vList5"/>
    <dgm:cxn modelId="{7F598211-27EB-42F6-9B2E-887654D35CA6}" type="presOf" srcId="{0B1B1043-2CDF-4961-997E-967D96908C09}" destId="{5DBCCB19-97DC-4C55-B691-3D65757DC1BB}" srcOrd="0" destOrd="0" presId="urn:microsoft.com/office/officeart/2005/8/layout/vList5"/>
    <dgm:cxn modelId="{F4982AA3-3B40-4365-A575-F33D1BE67A20}" type="presOf" srcId="{74E9B3E9-374E-4147-8F90-1862E7133073}" destId="{09B7320B-2111-405A-B734-28B58BE23D4F}" srcOrd="0" destOrd="0" presId="urn:microsoft.com/office/officeart/2005/8/layout/vList5"/>
    <dgm:cxn modelId="{B3C3E3FE-A5A3-467A-A4C6-68B2FCD8E86A}" srcId="{D0CF3E04-D544-419C-A4F6-B3E46378F883}" destId="{0BDC27FC-17C8-4FF1-82BC-A2B33D7A6718}" srcOrd="3" destOrd="0" parTransId="{3ED2406E-A4BD-4A80-8F9E-8E2C68140030}" sibTransId="{733AE024-26B7-43AA-8E91-C5545EC27A4E}"/>
    <dgm:cxn modelId="{15122481-FC2E-4F48-B7F4-10B27D1EE65D}" type="presOf" srcId="{90FEA108-EDE5-4286-BA67-038E6D78A6A3}" destId="{F09ECDBB-9C58-4201-9047-A9E811E28A51}" srcOrd="0" destOrd="0" presId="urn:microsoft.com/office/officeart/2005/8/layout/vList5"/>
    <dgm:cxn modelId="{36202106-2256-4797-9115-E68F03D6D257}" srcId="{24EAFC82-DBCF-452D-8971-C98808761571}" destId="{68E4C2DB-8001-4D32-BBBA-9FA00D3824A9}" srcOrd="3" destOrd="0" parTransId="{5FF699B8-CDD9-4C5F-A1A7-654F0CB4178D}" sibTransId="{EA9C0661-1BCA-4FF1-A8FD-07F2D0BACD45}"/>
    <dgm:cxn modelId="{714E9C6C-ABBE-4B9F-89BB-16050FC09D24}" type="presOf" srcId="{F9168F91-826F-4804-BBD6-23AB9254CA77}" destId="{F09ECDBB-9C58-4201-9047-A9E811E28A51}" srcOrd="0" destOrd="1" presId="urn:microsoft.com/office/officeart/2005/8/layout/vList5"/>
    <dgm:cxn modelId="{C5C69EBA-B70F-482B-A10E-EF4FBB475A86}" type="presOf" srcId="{65819633-E223-4075-A759-FF4FAAF033D8}" destId="{5DBCCB19-97DC-4C55-B691-3D65757DC1BB}" srcOrd="0" destOrd="1" presId="urn:microsoft.com/office/officeart/2005/8/layout/vList5"/>
    <dgm:cxn modelId="{EA59C065-AA9B-42C9-B1DE-9D6C8714ADB7}" srcId="{D0CF3E04-D544-419C-A4F6-B3E46378F883}" destId="{AF0AB47F-9668-4751-8A6C-512B57BF9E59}" srcOrd="2" destOrd="0" parTransId="{B47D5078-6DC8-4300-872A-1951F438C1CB}" sibTransId="{67E21CE3-D2EF-4315-90C2-68EF1C474248}"/>
    <dgm:cxn modelId="{6976855F-6782-470B-8390-71D3FF263DC2}" srcId="{74E9B3E9-374E-4147-8F90-1862E7133073}" destId="{F9168F91-826F-4804-BBD6-23AB9254CA77}" srcOrd="1" destOrd="0" parTransId="{48C70650-F505-4B76-BB28-D57E51FB7C1F}" sibTransId="{223992C1-C26A-4D5D-95C7-940D62AA65A7}"/>
    <dgm:cxn modelId="{FB3EAC82-620D-41E3-B24F-4A79761E7BA9}" type="presOf" srcId="{24EAFC82-DBCF-452D-8971-C98808761571}" destId="{9E6E4E53-D1C2-4B2E-945E-3F4E3EB19CB7}" srcOrd="0" destOrd="0" presId="urn:microsoft.com/office/officeart/2005/8/layout/vList5"/>
    <dgm:cxn modelId="{24C2A8A5-6CCD-409F-89A5-1AF24BB4C496}" srcId="{24EAFC82-DBCF-452D-8971-C98808761571}" destId="{D0CF3E04-D544-419C-A4F6-B3E46378F883}" srcOrd="0" destOrd="0" parTransId="{2B1E8927-40ED-44F0-906E-6A98686CDD47}" sibTransId="{6A288BD8-22F8-44A2-A062-49131A2B9912}"/>
    <dgm:cxn modelId="{C56D852B-DA60-460E-B6F2-634865E25559}" srcId="{24EAFC82-DBCF-452D-8971-C98808761571}" destId="{2254F499-D23F-4682-B982-785B3088C788}" srcOrd="2" destOrd="0" parTransId="{73305A2E-A280-4498-93D9-EB433FA79473}" sibTransId="{7A735803-61B6-44CF-AE84-0C9782CBFD0D}"/>
    <dgm:cxn modelId="{050CE8B8-45B8-4A33-BF76-7C12CB9B5AEF}" srcId="{9EC559BE-AE9C-4ECA-B2F5-2DD16DEECC03}" destId="{EDE5F8A7-2AC3-4E89-A64A-CCDB91B6CC0B}" srcOrd="0" destOrd="0" parTransId="{063C0065-1EA6-49A2-B8F6-F627D9FDAA8A}" sibTransId="{D59D4AE9-DCA6-4216-82EC-DC601EE4181E}"/>
    <dgm:cxn modelId="{5D2E6414-4556-44B6-ADF5-9705D86A8B36}" srcId="{68E4C2DB-8001-4D32-BBBA-9FA00D3824A9}" destId="{EF395C51-683A-442A-908D-2EF72C254A9B}" srcOrd="0" destOrd="0" parTransId="{0BCC92A5-1DF5-4A23-96F0-86A6C53CD419}" sibTransId="{D2F04429-579C-4DB6-B3B8-B4FE046CF767}"/>
    <dgm:cxn modelId="{2EACB489-83F0-41ED-B552-F1794E839FB3}" type="presOf" srcId="{0BDC27FC-17C8-4FF1-82BC-A2B33D7A6718}" destId="{5DBCCB19-97DC-4C55-B691-3D65757DC1BB}" srcOrd="0" destOrd="3" presId="urn:microsoft.com/office/officeart/2005/8/layout/vList5"/>
    <dgm:cxn modelId="{B43E7704-5F1A-49DD-8612-983649F2937C}" srcId="{D0CF3E04-D544-419C-A4F6-B3E46378F883}" destId="{0B1B1043-2CDF-4961-997E-967D96908C09}" srcOrd="0" destOrd="0" parTransId="{57851AB8-0C16-4F72-8C58-7343AFE4BA24}" sibTransId="{A2DD1A4B-D77F-47DE-ADAC-8F845CD9C9F0}"/>
    <dgm:cxn modelId="{434B789E-F9A4-471F-8BD1-9B0AE9FBA8F3}" srcId="{2254F499-D23F-4682-B982-785B3088C788}" destId="{89AA8C21-1937-45E3-8564-A07084B2A5AB}" srcOrd="1" destOrd="0" parTransId="{949C9386-F71D-4B10-86E7-E975B047DE97}" sibTransId="{DF5392B1-53B0-4744-84A7-0B5983525053}"/>
    <dgm:cxn modelId="{5939F01A-BEF1-4AAB-AA43-A8E0AA079E17}" srcId="{D0CF3E04-D544-419C-A4F6-B3E46378F883}" destId="{65819633-E223-4075-A759-FF4FAAF033D8}" srcOrd="1" destOrd="0" parTransId="{93AF1B03-302B-48D3-AE61-FCDE359C67E0}" sibTransId="{234571FC-1DB7-4276-9E20-E4FCDA274DD5}"/>
    <dgm:cxn modelId="{957D9104-F0BA-4F7D-8D39-4813203D7F52}" srcId="{2254F499-D23F-4682-B982-785B3088C788}" destId="{B402E8B2-3947-473D-B844-15192A09BF75}" srcOrd="0" destOrd="0" parTransId="{4AFE4BE4-2817-48F3-BDD6-BC2F8AED2B09}" sibTransId="{3C998D4E-34D3-45E1-A040-63351811B5EB}"/>
    <dgm:cxn modelId="{B7F739AE-138F-4A4D-9479-7725AE04794D}" srcId="{24EAFC82-DBCF-452D-8971-C98808761571}" destId="{9EC559BE-AE9C-4ECA-B2F5-2DD16DEECC03}" srcOrd="1" destOrd="0" parTransId="{86E50B6D-7A71-462B-B7D8-ED6D4BE86E20}" sibTransId="{039E6877-AB16-4E55-AD95-584C9171D0E4}"/>
    <dgm:cxn modelId="{762F5B64-7F37-4713-8238-9EABB796788E}" srcId="{68E4C2DB-8001-4D32-BBBA-9FA00D3824A9}" destId="{7B89A2E0-C579-4FAD-8436-BDEA381EA763}" srcOrd="2" destOrd="0" parTransId="{364C3566-B99A-411C-8196-464CBC89E3EA}" sibTransId="{0D5E52F7-60E8-4410-BD9C-EC24FBBB9BB0}"/>
    <dgm:cxn modelId="{5DBE0045-A73A-49A9-AAD8-71D10A39CFED}" type="presOf" srcId="{34DE42C5-59B4-423C-8F4C-FAF6A3652714}" destId="{A54B40F5-CF7E-4710-8EE3-B90C26051CF4}" srcOrd="0" destOrd="0" presId="urn:microsoft.com/office/officeart/2005/8/layout/vList5"/>
    <dgm:cxn modelId="{D5439757-CD07-4A1D-8B10-D0340F2FFAD3}" type="presParOf" srcId="{9E6E4E53-D1C2-4B2E-945E-3F4E3EB19CB7}" destId="{6666039B-5FC7-4E8F-BB0A-875D3AE67166}" srcOrd="0" destOrd="0" presId="urn:microsoft.com/office/officeart/2005/8/layout/vList5"/>
    <dgm:cxn modelId="{DB678D1C-FF1D-4E55-ACED-6A4BCDDEB924}" type="presParOf" srcId="{6666039B-5FC7-4E8F-BB0A-875D3AE67166}" destId="{76A139CA-0923-4327-9129-2BD460DDA366}" srcOrd="0" destOrd="0" presId="urn:microsoft.com/office/officeart/2005/8/layout/vList5"/>
    <dgm:cxn modelId="{93577B5F-6C9C-41D8-B94E-87E6D94AF601}" type="presParOf" srcId="{6666039B-5FC7-4E8F-BB0A-875D3AE67166}" destId="{5DBCCB19-97DC-4C55-B691-3D65757DC1BB}" srcOrd="1" destOrd="0" presId="urn:microsoft.com/office/officeart/2005/8/layout/vList5"/>
    <dgm:cxn modelId="{DD82DB0B-0D52-436C-90FA-0118F2AB87D6}" type="presParOf" srcId="{9E6E4E53-D1C2-4B2E-945E-3F4E3EB19CB7}" destId="{1F3F082C-8BA3-44F0-AC7C-EFC3CE4261AD}" srcOrd="1" destOrd="0" presId="urn:microsoft.com/office/officeart/2005/8/layout/vList5"/>
    <dgm:cxn modelId="{1996D059-8218-4E16-B5CC-FEF1A2974D75}" type="presParOf" srcId="{9E6E4E53-D1C2-4B2E-945E-3F4E3EB19CB7}" destId="{DC6EF327-BFA7-4A17-8576-AF0223BC790B}" srcOrd="2" destOrd="0" presId="urn:microsoft.com/office/officeart/2005/8/layout/vList5"/>
    <dgm:cxn modelId="{9D05CCE3-AB9E-47CE-B66F-2CAF62168E70}" type="presParOf" srcId="{DC6EF327-BFA7-4A17-8576-AF0223BC790B}" destId="{4A9F13D5-D5FD-4630-9B7C-D0A863E72596}" srcOrd="0" destOrd="0" presId="urn:microsoft.com/office/officeart/2005/8/layout/vList5"/>
    <dgm:cxn modelId="{5123F330-62E8-4EB1-859E-1E4CFD820834}" type="presParOf" srcId="{DC6EF327-BFA7-4A17-8576-AF0223BC790B}" destId="{662C0E9D-2432-406A-81E8-EAC20655FB60}" srcOrd="1" destOrd="0" presId="urn:microsoft.com/office/officeart/2005/8/layout/vList5"/>
    <dgm:cxn modelId="{B9774E30-0DDE-49E1-859E-F0D79C3E5C05}" type="presParOf" srcId="{9E6E4E53-D1C2-4B2E-945E-3F4E3EB19CB7}" destId="{D6FECCCC-AB20-48E6-BB08-1A01E7D1BB8F}" srcOrd="3" destOrd="0" presId="urn:microsoft.com/office/officeart/2005/8/layout/vList5"/>
    <dgm:cxn modelId="{2551D76E-1E9C-4008-A8DF-89D98953018B}" type="presParOf" srcId="{9E6E4E53-D1C2-4B2E-945E-3F4E3EB19CB7}" destId="{35CFE19A-54F4-4942-852C-E8D07EC9E158}" srcOrd="4" destOrd="0" presId="urn:microsoft.com/office/officeart/2005/8/layout/vList5"/>
    <dgm:cxn modelId="{C278EDB1-864F-4779-A686-9BDB3A83E89B}" type="presParOf" srcId="{35CFE19A-54F4-4942-852C-E8D07EC9E158}" destId="{96A80A56-CB08-49E0-8C9A-26B7D2F549DD}" srcOrd="0" destOrd="0" presId="urn:microsoft.com/office/officeart/2005/8/layout/vList5"/>
    <dgm:cxn modelId="{76E173E7-BA93-468F-9ECF-751913991B31}" type="presParOf" srcId="{35CFE19A-54F4-4942-852C-E8D07EC9E158}" destId="{9C627422-C21A-41B3-89BA-050A69440307}" srcOrd="1" destOrd="0" presId="urn:microsoft.com/office/officeart/2005/8/layout/vList5"/>
    <dgm:cxn modelId="{032F2585-EAC8-4715-9FE8-E40F6164690D}" type="presParOf" srcId="{9E6E4E53-D1C2-4B2E-945E-3F4E3EB19CB7}" destId="{6AE26772-290E-4A64-B2FD-E7EDA7F3F772}" srcOrd="5" destOrd="0" presId="urn:microsoft.com/office/officeart/2005/8/layout/vList5"/>
    <dgm:cxn modelId="{8740D38A-C078-440F-BECB-08BAB4AC38C9}" type="presParOf" srcId="{9E6E4E53-D1C2-4B2E-945E-3F4E3EB19CB7}" destId="{1B2B2859-9A6C-4881-A975-25DA973415F9}" srcOrd="6" destOrd="0" presId="urn:microsoft.com/office/officeart/2005/8/layout/vList5"/>
    <dgm:cxn modelId="{CDB2DE51-2B6D-49E8-97D5-836E057F44AC}" type="presParOf" srcId="{1B2B2859-9A6C-4881-A975-25DA973415F9}" destId="{564C7990-C384-4CE8-91E7-EB946D7E72C7}" srcOrd="0" destOrd="0" presId="urn:microsoft.com/office/officeart/2005/8/layout/vList5"/>
    <dgm:cxn modelId="{544B3825-4E9C-4709-8BC2-DF9FCA144F06}" type="presParOf" srcId="{1B2B2859-9A6C-4881-A975-25DA973415F9}" destId="{1E7A4FC3-3347-4BB4-8D9E-C66D088C6FA8}" srcOrd="1" destOrd="0" presId="urn:microsoft.com/office/officeart/2005/8/layout/vList5"/>
    <dgm:cxn modelId="{4A8832B9-FA99-492C-B1F0-1AC6927D6AA3}" type="presParOf" srcId="{9E6E4E53-D1C2-4B2E-945E-3F4E3EB19CB7}" destId="{2B89A823-B8FB-4FEA-A840-DF60CE3EE39F}" srcOrd="7" destOrd="0" presId="urn:microsoft.com/office/officeart/2005/8/layout/vList5"/>
    <dgm:cxn modelId="{65022F58-B6A3-48F7-B7B2-3417FC296C57}" type="presParOf" srcId="{9E6E4E53-D1C2-4B2E-945E-3F4E3EB19CB7}" destId="{0B957447-4F4C-483A-BD6F-D77A1A77A66B}" srcOrd="8" destOrd="0" presId="urn:microsoft.com/office/officeart/2005/8/layout/vList5"/>
    <dgm:cxn modelId="{1FF13465-3268-4F2C-A086-0AFF84751A49}" type="presParOf" srcId="{0B957447-4F4C-483A-BD6F-D77A1A77A66B}" destId="{09B7320B-2111-405A-B734-28B58BE23D4F}" srcOrd="0" destOrd="0" presId="urn:microsoft.com/office/officeart/2005/8/layout/vList5"/>
    <dgm:cxn modelId="{A26E9A9F-81F8-494B-A238-3BF11911352B}" type="presParOf" srcId="{0B957447-4F4C-483A-BD6F-D77A1A77A66B}" destId="{F09ECDBB-9C58-4201-9047-A9E811E28A51}" srcOrd="1" destOrd="0" presId="urn:microsoft.com/office/officeart/2005/8/layout/vList5"/>
    <dgm:cxn modelId="{CCE1D715-D1E6-43B6-8134-97D69DFCD8A0}" type="presParOf" srcId="{9E6E4E53-D1C2-4B2E-945E-3F4E3EB19CB7}" destId="{0A23A400-89AC-4290-9553-2E00CE5743F2}" srcOrd="9" destOrd="0" presId="urn:microsoft.com/office/officeart/2005/8/layout/vList5"/>
    <dgm:cxn modelId="{92A19B9E-220A-493C-8120-34382662FA4F}" type="presParOf" srcId="{9E6E4E53-D1C2-4B2E-945E-3F4E3EB19CB7}" destId="{810D15C6-A96B-4065-B90B-6E5FEA2A7BE6}" srcOrd="10" destOrd="0" presId="urn:microsoft.com/office/officeart/2005/8/layout/vList5"/>
    <dgm:cxn modelId="{0EF08A4F-8678-4D74-A10F-DEF0FC26FD6E}" type="presParOf" srcId="{810D15C6-A96B-4065-B90B-6E5FEA2A7BE6}" destId="{A54B40F5-CF7E-4710-8EE3-B90C26051CF4}" srcOrd="0" destOrd="0" presId="urn:microsoft.com/office/officeart/2005/8/layout/vList5"/>
    <dgm:cxn modelId="{5F3185D9-657D-49F6-8325-41F5F5035D18}" type="presParOf" srcId="{810D15C6-A96B-4065-B90B-6E5FEA2A7BE6}" destId="{ECE8F861-4CD6-46C8-88A0-FE0A10C1917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E01DCC-515A-4E7E-BEFA-686C1B213F46}"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ru-RU"/>
        </a:p>
      </dgm:t>
    </dgm:pt>
    <dgm:pt modelId="{98CC0D88-43EC-492B-8234-82B846568FCC}">
      <dgm:prSet phldrT="[Текст]" custT="1"/>
      <dgm:spPr/>
      <dgm:t>
        <a:bodyPr vert="horz"/>
        <a:lstStyle/>
        <a:p>
          <a:r>
            <a:rPr lang="ru-RU" sz="2400" dirty="0" smtClean="0"/>
            <a:t>Объект тестирования</a:t>
          </a:r>
          <a:endParaRPr lang="ru-RU" sz="2400" dirty="0"/>
        </a:p>
      </dgm:t>
    </dgm:pt>
    <dgm:pt modelId="{D9A2FA02-FCF3-4A5B-AA0D-29A38F9D7848}" type="parTrans" cxnId="{7DFBEFD7-47C9-4580-9158-B7E77BCA12AC}">
      <dgm:prSet/>
      <dgm:spPr/>
      <dgm:t>
        <a:bodyPr/>
        <a:lstStyle/>
        <a:p>
          <a:endParaRPr lang="ru-RU"/>
        </a:p>
      </dgm:t>
    </dgm:pt>
    <dgm:pt modelId="{81D441F4-75CE-4C0C-9C98-734D3CE59566}" type="sibTrans" cxnId="{7DFBEFD7-47C9-4580-9158-B7E77BCA12AC}">
      <dgm:prSet/>
      <dgm:spPr/>
      <dgm:t>
        <a:bodyPr/>
        <a:lstStyle/>
        <a:p>
          <a:endParaRPr lang="ru-RU"/>
        </a:p>
      </dgm:t>
    </dgm:pt>
    <dgm:pt modelId="{F0B4D370-4BF1-4095-84A5-34FCF3C667E3}">
      <dgm:prSet phldrT="[Текст]" custT="1"/>
      <dgm:spPr/>
      <dgm:t>
        <a:bodyPr vert="vert270"/>
        <a:lstStyle/>
        <a:p>
          <a:r>
            <a:rPr lang="ru-RU" sz="1800" dirty="0" smtClean="0"/>
            <a:t>Функциональное тестирование</a:t>
          </a:r>
          <a:endParaRPr lang="ru-RU" sz="1800" dirty="0"/>
        </a:p>
      </dgm:t>
    </dgm:pt>
    <dgm:pt modelId="{30173163-9B49-4C02-B60F-5A016C6B7EA5}" type="parTrans" cxnId="{45304198-7FEB-45F4-91FA-9511EDE04008}">
      <dgm:prSet/>
      <dgm:spPr/>
      <dgm:t>
        <a:bodyPr/>
        <a:lstStyle/>
        <a:p>
          <a:endParaRPr lang="ru-RU"/>
        </a:p>
      </dgm:t>
    </dgm:pt>
    <dgm:pt modelId="{29A9BF9B-0977-4B15-94C9-10E4018CF9AB}" type="sibTrans" cxnId="{45304198-7FEB-45F4-91FA-9511EDE04008}">
      <dgm:prSet/>
      <dgm:spPr/>
      <dgm:t>
        <a:bodyPr/>
        <a:lstStyle/>
        <a:p>
          <a:endParaRPr lang="ru-RU"/>
        </a:p>
      </dgm:t>
    </dgm:pt>
    <dgm:pt modelId="{6FF953B3-551B-4CBF-ABA3-755D6FB6C6F7}">
      <dgm:prSet phldrT="[Текст]" custT="1"/>
      <dgm:spPr/>
      <dgm:t>
        <a:bodyPr vert="vert270"/>
        <a:lstStyle/>
        <a:p>
          <a:r>
            <a:rPr lang="ru-RU" sz="1800" dirty="0" smtClean="0"/>
            <a:t>Тестирование производительности</a:t>
          </a:r>
        </a:p>
      </dgm:t>
    </dgm:pt>
    <dgm:pt modelId="{880BFFCF-7435-4052-9757-642A50AEE991}" type="parTrans" cxnId="{F8868841-1CD6-4DE3-B158-D2F2B4CC596F}">
      <dgm:prSet/>
      <dgm:spPr/>
      <dgm:t>
        <a:bodyPr/>
        <a:lstStyle/>
        <a:p>
          <a:endParaRPr lang="ru-RU"/>
        </a:p>
      </dgm:t>
    </dgm:pt>
    <dgm:pt modelId="{C2F060D8-3EA9-4647-A955-B85C0372ACB6}" type="sibTrans" cxnId="{F8868841-1CD6-4DE3-B158-D2F2B4CC596F}">
      <dgm:prSet/>
      <dgm:spPr/>
      <dgm:t>
        <a:bodyPr/>
        <a:lstStyle/>
        <a:p>
          <a:endParaRPr lang="ru-RU"/>
        </a:p>
      </dgm:t>
    </dgm:pt>
    <dgm:pt modelId="{2975E443-466E-4A19-8124-FCFFBD46150A}">
      <dgm:prSet phldrT="[Текст]" custT="1"/>
      <dgm:spPr/>
      <dgm:t>
        <a:bodyPr vert="vert270"/>
        <a:lstStyle/>
        <a:p>
          <a:r>
            <a:rPr lang="ru-RU" sz="1800" dirty="0" smtClean="0"/>
            <a:t>Нагрузочное тестирование</a:t>
          </a:r>
        </a:p>
      </dgm:t>
    </dgm:pt>
    <dgm:pt modelId="{BF6F8157-0064-49B7-80F3-849FA6877E2A}" type="parTrans" cxnId="{861BBD55-39F0-4170-B295-EAFB5D1B17D8}">
      <dgm:prSet/>
      <dgm:spPr/>
      <dgm:t>
        <a:bodyPr/>
        <a:lstStyle/>
        <a:p>
          <a:endParaRPr lang="ru-RU"/>
        </a:p>
      </dgm:t>
    </dgm:pt>
    <dgm:pt modelId="{347D37B8-7BFC-4611-9DD9-4459CB30C82D}" type="sibTrans" cxnId="{861BBD55-39F0-4170-B295-EAFB5D1B17D8}">
      <dgm:prSet/>
      <dgm:spPr/>
      <dgm:t>
        <a:bodyPr/>
        <a:lstStyle/>
        <a:p>
          <a:endParaRPr lang="ru-RU"/>
        </a:p>
      </dgm:t>
    </dgm:pt>
    <dgm:pt modelId="{CB5A115F-8F97-4583-975F-2F86ED71244F}">
      <dgm:prSet phldrT="[Текст]" custT="1"/>
      <dgm:spPr/>
      <dgm:t>
        <a:bodyPr vert="vert270"/>
        <a:lstStyle/>
        <a:p>
          <a:r>
            <a:rPr lang="ru-RU" sz="1800" dirty="0" smtClean="0"/>
            <a:t>Стресс-тестирование</a:t>
          </a:r>
        </a:p>
      </dgm:t>
    </dgm:pt>
    <dgm:pt modelId="{29C0C4B4-52E2-43C2-A260-E464FB1FFE1A}" type="parTrans" cxnId="{B7B2E35D-DBAB-40C5-A4F5-7D67CC606813}">
      <dgm:prSet/>
      <dgm:spPr/>
      <dgm:t>
        <a:bodyPr/>
        <a:lstStyle/>
        <a:p>
          <a:endParaRPr lang="ru-RU"/>
        </a:p>
      </dgm:t>
    </dgm:pt>
    <dgm:pt modelId="{8F7B61E5-7FB2-422D-917E-386760C35E4B}" type="sibTrans" cxnId="{B7B2E35D-DBAB-40C5-A4F5-7D67CC606813}">
      <dgm:prSet/>
      <dgm:spPr/>
      <dgm:t>
        <a:bodyPr/>
        <a:lstStyle/>
        <a:p>
          <a:endParaRPr lang="ru-RU"/>
        </a:p>
      </dgm:t>
    </dgm:pt>
    <dgm:pt modelId="{FB58A9D1-5C05-4D5C-A3A3-3C582C646885}">
      <dgm:prSet phldrT="[Текст]" custT="1"/>
      <dgm:spPr/>
      <dgm:t>
        <a:bodyPr vert="vert270"/>
        <a:lstStyle/>
        <a:p>
          <a:r>
            <a:rPr lang="ru-RU" sz="1800" dirty="0" smtClean="0"/>
            <a:t>Тестирование стабильности</a:t>
          </a:r>
        </a:p>
      </dgm:t>
    </dgm:pt>
    <dgm:pt modelId="{9106185D-CA5D-4E45-B4C7-9680E202BE6D}" type="parTrans" cxnId="{E4A9AECC-110D-4F59-AEC2-F9783485D61F}">
      <dgm:prSet/>
      <dgm:spPr/>
      <dgm:t>
        <a:bodyPr/>
        <a:lstStyle/>
        <a:p>
          <a:endParaRPr lang="ru-RU"/>
        </a:p>
      </dgm:t>
    </dgm:pt>
    <dgm:pt modelId="{CC8113D1-F225-4636-B86F-706512C052F3}" type="sibTrans" cxnId="{E4A9AECC-110D-4F59-AEC2-F9783485D61F}">
      <dgm:prSet/>
      <dgm:spPr/>
      <dgm:t>
        <a:bodyPr/>
        <a:lstStyle/>
        <a:p>
          <a:endParaRPr lang="ru-RU"/>
        </a:p>
      </dgm:t>
    </dgm:pt>
    <dgm:pt modelId="{B2C0DD6F-EE8A-44CA-B3FB-7F77F929755F}">
      <dgm:prSet phldrT="[Текст]" custT="1"/>
      <dgm:spPr/>
      <dgm:t>
        <a:bodyPr vert="vert270"/>
        <a:lstStyle/>
        <a:p>
          <a:r>
            <a:rPr lang="ru-RU" sz="1800" dirty="0" smtClean="0"/>
            <a:t>Конфигурационное тестирование</a:t>
          </a:r>
        </a:p>
      </dgm:t>
    </dgm:pt>
    <dgm:pt modelId="{30EC5EE3-F2F1-4CB2-8A51-2A03BEDCD1D9}" type="parTrans" cxnId="{D0197336-FA0A-48AA-8651-D08F2239F29E}">
      <dgm:prSet/>
      <dgm:spPr/>
      <dgm:t>
        <a:bodyPr/>
        <a:lstStyle/>
        <a:p>
          <a:endParaRPr lang="ru-RU"/>
        </a:p>
      </dgm:t>
    </dgm:pt>
    <dgm:pt modelId="{5B20C1E8-8C2F-46BD-BD61-D72DCE2AC127}" type="sibTrans" cxnId="{D0197336-FA0A-48AA-8651-D08F2239F29E}">
      <dgm:prSet/>
      <dgm:spPr/>
      <dgm:t>
        <a:bodyPr/>
        <a:lstStyle/>
        <a:p>
          <a:endParaRPr lang="ru-RU"/>
        </a:p>
      </dgm:t>
    </dgm:pt>
    <dgm:pt modelId="{A138AA25-F6C0-4AF8-8D96-6AA6F56ED0DE}">
      <dgm:prSet phldrT="[Текст]" custT="1"/>
      <dgm:spPr/>
      <dgm:t>
        <a:bodyPr vert="vert270"/>
        <a:lstStyle/>
        <a:p>
          <a:r>
            <a:rPr lang="ru-RU" sz="1800" dirty="0" err="1" smtClean="0"/>
            <a:t>Юзабилити</a:t>
          </a:r>
          <a:r>
            <a:rPr lang="ru-RU" sz="1800" dirty="0" smtClean="0"/>
            <a:t>-тестирование</a:t>
          </a:r>
        </a:p>
      </dgm:t>
    </dgm:pt>
    <dgm:pt modelId="{424D7495-1E33-4734-836F-83A31B02F808}" type="parTrans" cxnId="{43870FB7-4DA1-43DC-904E-60C1C44A99BA}">
      <dgm:prSet/>
      <dgm:spPr/>
      <dgm:t>
        <a:bodyPr/>
        <a:lstStyle/>
        <a:p>
          <a:endParaRPr lang="ru-RU"/>
        </a:p>
      </dgm:t>
    </dgm:pt>
    <dgm:pt modelId="{EA40169B-B97A-41E7-8FB3-D0E01E1428D6}" type="sibTrans" cxnId="{43870FB7-4DA1-43DC-904E-60C1C44A99BA}">
      <dgm:prSet/>
      <dgm:spPr/>
      <dgm:t>
        <a:bodyPr/>
        <a:lstStyle/>
        <a:p>
          <a:endParaRPr lang="ru-RU"/>
        </a:p>
      </dgm:t>
    </dgm:pt>
    <dgm:pt modelId="{66637BA7-B440-4235-82EC-B7CC1B3DE4E2}">
      <dgm:prSet phldrT="[Текст]" custT="1"/>
      <dgm:spPr/>
      <dgm:t>
        <a:bodyPr vert="vert270"/>
        <a:lstStyle/>
        <a:p>
          <a:r>
            <a:rPr lang="ru-RU" sz="1800" dirty="0" smtClean="0"/>
            <a:t>Тестирование интерфейса пользователя</a:t>
          </a:r>
        </a:p>
      </dgm:t>
    </dgm:pt>
    <dgm:pt modelId="{41E379D1-CFA9-4303-BDFB-B4B092E9175B}" type="parTrans" cxnId="{9589CEEA-753E-4B47-8630-E6674CC38C8C}">
      <dgm:prSet/>
      <dgm:spPr/>
      <dgm:t>
        <a:bodyPr/>
        <a:lstStyle/>
        <a:p>
          <a:endParaRPr lang="ru-RU"/>
        </a:p>
      </dgm:t>
    </dgm:pt>
    <dgm:pt modelId="{FCBBEAD1-D56E-4297-B7E5-7B20873F25D3}" type="sibTrans" cxnId="{9589CEEA-753E-4B47-8630-E6674CC38C8C}">
      <dgm:prSet/>
      <dgm:spPr/>
      <dgm:t>
        <a:bodyPr/>
        <a:lstStyle/>
        <a:p>
          <a:endParaRPr lang="ru-RU"/>
        </a:p>
      </dgm:t>
    </dgm:pt>
    <dgm:pt modelId="{5B938B05-28EA-44A8-ACBC-7F8DFC4A08C2}">
      <dgm:prSet phldrT="[Текст]" custT="1"/>
      <dgm:spPr/>
      <dgm:t>
        <a:bodyPr vert="vert270"/>
        <a:lstStyle/>
        <a:p>
          <a:r>
            <a:rPr lang="ru-RU" sz="1800" dirty="0" smtClean="0"/>
            <a:t>Тестирование безопасности</a:t>
          </a:r>
        </a:p>
      </dgm:t>
    </dgm:pt>
    <dgm:pt modelId="{600316C3-E39C-4049-847C-6361C994CA96}" type="parTrans" cxnId="{FEDD6ED4-B535-4E77-A35C-A668F56D814D}">
      <dgm:prSet/>
      <dgm:spPr/>
      <dgm:t>
        <a:bodyPr/>
        <a:lstStyle/>
        <a:p>
          <a:endParaRPr lang="ru-RU"/>
        </a:p>
      </dgm:t>
    </dgm:pt>
    <dgm:pt modelId="{D3843A73-1E37-40BF-9AF3-280A69E72B52}" type="sibTrans" cxnId="{FEDD6ED4-B535-4E77-A35C-A668F56D814D}">
      <dgm:prSet/>
      <dgm:spPr/>
      <dgm:t>
        <a:bodyPr/>
        <a:lstStyle/>
        <a:p>
          <a:endParaRPr lang="ru-RU"/>
        </a:p>
      </dgm:t>
    </dgm:pt>
    <dgm:pt modelId="{99E449FB-00ED-4787-A47A-E6C70339C134}">
      <dgm:prSet phldrT="[Текст]" custT="1"/>
      <dgm:spPr/>
      <dgm:t>
        <a:bodyPr vert="vert270"/>
        <a:lstStyle/>
        <a:p>
          <a:r>
            <a:rPr lang="ru-RU" sz="1800" dirty="0" smtClean="0"/>
            <a:t>Тестирование локализации</a:t>
          </a:r>
        </a:p>
      </dgm:t>
    </dgm:pt>
    <dgm:pt modelId="{05C0F269-6615-436A-A5E1-6AC11F45D8E1}" type="parTrans" cxnId="{624E6244-14D8-48EA-BA30-FD6396864C84}">
      <dgm:prSet/>
      <dgm:spPr/>
      <dgm:t>
        <a:bodyPr/>
        <a:lstStyle/>
        <a:p>
          <a:endParaRPr lang="ru-RU"/>
        </a:p>
      </dgm:t>
    </dgm:pt>
    <dgm:pt modelId="{5AA6013D-6A74-4865-8AA1-5D731C8B8914}" type="sibTrans" cxnId="{624E6244-14D8-48EA-BA30-FD6396864C84}">
      <dgm:prSet/>
      <dgm:spPr/>
      <dgm:t>
        <a:bodyPr/>
        <a:lstStyle/>
        <a:p>
          <a:endParaRPr lang="ru-RU"/>
        </a:p>
      </dgm:t>
    </dgm:pt>
    <dgm:pt modelId="{9CC2C9EA-E50B-4915-9C77-F7D587E3F05D}">
      <dgm:prSet phldrT="[Текст]" custT="1"/>
      <dgm:spPr/>
      <dgm:t>
        <a:bodyPr vert="vert270"/>
        <a:lstStyle/>
        <a:p>
          <a:r>
            <a:rPr lang="ru-RU" sz="1800" dirty="0" smtClean="0"/>
            <a:t>Тестирование совместимости</a:t>
          </a:r>
        </a:p>
      </dgm:t>
    </dgm:pt>
    <dgm:pt modelId="{63CD8B61-F229-4D53-85FF-97315C1F8AE9}" type="parTrans" cxnId="{FC39C718-7325-4187-8DC6-0B2D67C728B9}">
      <dgm:prSet/>
      <dgm:spPr/>
      <dgm:t>
        <a:bodyPr/>
        <a:lstStyle/>
        <a:p>
          <a:endParaRPr lang="ru-RU"/>
        </a:p>
      </dgm:t>
    </dgm:pt>
    <dgm:pt modelId="{D3E9AF7B-EE79-4521-95C9-74433EA38C91}" type="sibTrans" cxnId="{FC39C718-7325-4187-8DC6-0B2D67C728B9}">
      <dgm:prSet/>
      <dgm:spPr/>
      <dgm:t>
        <a:bodyPr/>
        <a:lstStyle/>
        <a:p>
          <a:endParaRPr lang="ru-RU"/>
        </a:p>
      </dgm:t>
    </dgm:pt>
    <dgm:pt modelId="{6E1AC654-97B4-46FF-AEA5-AC3E14D80F8F}" type="pres">
      <dgm:prSet presAssocID="{99E01DCC-515A-4E7E-BEFA-686C1B213F46}" presName="Name0" presStyleCnt="0">
        <dgm:presLayoutVars>
          <dgm:chPref val="1"/>
          <dgm:dir/>
          <dgm:animOne val="branch"/>
          <dgm:animLvl val="lvl"/>
          <dgm:resizeHandles/>
        </dgm:presLayoutVars>
      </dgm:prSet>
      <dgm:spPr/>
      <dgm:t>
        <a:bodyPr/>
        <a:lstStyle/>
        <a:p>
          <a:endParaRPr lang="ru-RU"/>
        </a:p>
      </dgm:t>
    </dgm:pt>
    <dgm:pt modelId="{F33AA487-5A6C-450A-8F1D-8D42BABA9F64}" type="pres">
      <dgm:prSet presAssocID="{98CC0D88-43EC-492B-8234-82B846568FCC}" presName="vertOne" presStyleCnt="0"/>
      <dgm:spPr/>
    </dgm:pt>
    <dgm:pt modelId="{279E5DC4-A6BD-424F-8E6D-1752223E977C}" type="pres">
      <dgm:prSet presAssocID="{98CC0D88-43EC-492B-8234-82B846568FCC}" presName="txOne" presStyleLbl="node0" presStyleIdx="0" presStyleCnt="1" custScaleY="47942">
        <dgm:presLayoutVars>
          <dgm:chPref val="3"/>
        </dgm:presLayoutVars>
      </dgm:prSet>
      <dgm:spPr/>
      <dgm:t>
        <a:bodyPr/>
        <a:lstStyle/>
        <a:p>
          <a:endParaRPr lang="ru-RU"/>
        </a:p>
      </dgm:t>
    </dgm:pt>
    <dgm:pt modelId="{06B7D24F-C10D-49F0-8493-D7C4FA628928}" type="pres">
      <dgm:prSet presAssocID="{98CC0D88-43EC-492B-8234-82B846568FCC}" presName="parTransOne" presStyleCnt="0"/>
      <dgm:spPr/>
    </dgm:pt>
    <dgm:pt modelId="{AFACAF37-4014-4F2E-B024-93DE4E83A618}" type="pres">
      <dgm:prSet presAssocID="{98CC0D88-43EC-492B-8234-82B846568FCC}" presName="horzOne" presStyleCnt="0"/>
      <dgm:spPr/>
    </dgm:pt>
    <dgm:pt modelId="{7451D1F7-7916-4950-B1EA-5AC0B633C5E4}" type="pres">
      <dgm:prSet presAssocID="{F0B4D370-4BF1-4095-84A5-34FCF3C667E3}" presName="vertTwo" presStyleCnt="0"/>
      <dgm:spPr/>
    </dgm:pt>
    <dgm:pt modelId="{BD432055-23F6-4E07-9EB5-1CB5A8967401}" type="pres">
      <dgm:prSet presAssocID="{F0B4D370-4BF1-4095-84A5-34FCF3C667E3}" presName="txTwo" presStyleLbl="node2" presStyleIdx="0" presStyleCnt="8" custScaleY="130940">
        <dgm:presLayoutVars>
          <dgm:chPref val="3"/>
        </dgm:presLayoutVars>
      </dgm:prSet>
      <dgm:spPr/>
      <dgm:t>
        <a:bodyPr/>
        <a:lstStyle/>
        <a:p>
          <a:endParaRPr lang="ru-RU"/>
        </a:p>
      </dgm:t>
    </dgm:pt>
    <dgm:pt modelId="{AB613E62-833B-4029-983C-DEE7E11B8975}" type="pres">
      <dgm:prSet presAssocID="{F0B4D370-4BF1-4095-84A5-34FCF3C667E3}" presName="horzTwo" presStyleCnt="0"/>
      <dgm:spPr/>
    </dgm:pt>
    <dgm:pt modelId="{8E9DF3F7-706A-42CB-BE35-5BBE6661B0E4}" type="pres">
      <dgm:prSet presAssocID="{29A9BF9B-0977-4B15-94C9-10E4018CF9AB}" presName="sibSpaceTwo" presStyleCnt="0"/>
      <dgm:spPr/>
    </dgm:pt>
    <dgm:pt modelId="{AD6F0186-F641-4FE8-BD84-98D5CECF2F51}" type="pres">
      <dgm:prSet presAssocID="{6FF953B3-551B-4CBF-ABA3-755D6FB6C6F7}" presName="vertTwo" presStyleCnt="0"/>
      <dgm:spPr/>
    </dgm:pt>
    <dgm:pt modelId="{311D610D-4C65-4F0F-98A9-5D7D4198D41F}" type="pres">
      <dgm:prSet presAssocID="{6FF953B3-551B-4CBF-ABA3-755D6FB6C6F7}" presName="txTwo" presStyleLbl="node2" presStyleIdx="1" presStyleCnt="8" custScaleY="130940">
        <dgm:presLayoutVars>
          <dgm:chPref val="3"/>
        </dgm:presLayoutVars>
      </dgm:prSet>
      <dgm:spPr/>
      <dgm:t>
        <a:bodyPr/>
        <a:lstStyle/>
        <a:p>
          <a:endParaRPr lang="ru-RU"/>
        </a:p>
      </dgm:t>
    </dgm:pt>
    <dgm:pt modelId="{482995C6-DA1D-4B0E-9FD8-F67918884D4A}" type="pres">
      <dgm:prSet presAssocID="{6FF953B3-551B-4CBF-ABA3-755D6FB6C6F7}" presName="parTransTwo" presStyleCnt="0"/>
      <dgm:spPr/>
    </dgm:pt>
    <dgm:pt modelId="{3992FC0B-C083-4A47-809E-A3FE102018D3}" type="pres">
      <dgm:prSet presAssocID="{6FF953B3-551B-4CBF-ABA3-755D6FB6C6F7}" presName="horzTwo" presStyleCnt="0"/>
      <dgm:spPr/>
    </dgm:pt>
    <dgm:pt modelId="{75CA7FDE-A4E7-4905-AD98-F089F2FCC80E}" type="pres">
      <dgm:prSet presAssocID="{2975E443-466E-4A19-8124-FCFFBD46150A}" presName="vertThree" presStyleCnt="0"/>
      <dgm:spPr/>
    </dgm:pt>
    <dgm:pt modelId="{E07DB2FA-08F3-470B-9EE0-388E673BF78A}" type="pres">
      <dgm:prSet presAssocID="{2975E443-466E-4A19-8124-FCFFBD46150A}" presName="txThree" presStyleLbl="node3" presStyleIdx="0" presStyleCnt="3" custScaleX="66054" custScaleY="108486">
        <dgm:presLayoutVars>
          <dgm:chPref val="3"/>
        </dgm:presLayoutVars>
      </dgm:prSet>
      <dgm:spPr/>
      <dgm:t>
        <a:bodyPr/>
        <a:lstStyle/>
        <a:p>
          <a:endParaRPr lang="ru-RU"/>
        </a:p>
      </dgm:t>
    </dgm:pt>
    <dgm:pt modelId="{0BF836A4-DE10-46FC-B804-D7FB30657E04}" type="pres">
      <dgm:prSet presAssocID="{2975E443-466E-4A19-8124-FCFFBD46150A}" presName="horzThree" presStyleCnt="0"/>
      <dgm:spPr/>
    </dgm:pt>
    <dgm:pt modelId="{B596C3DB-6109-40CE-8827-C420826D7D9F}" type="pres">
      <dgm:prSet presAssocID="{347D37B8-7BFC-4611-9DD9-4459CB30C82D}" presName="sibSpaceThree" presStyleCnt="0"/>
      <dgm:spPr/>
    </dgm:pt>
    <dgm:pt modelId="{232387D5-B735-4CB6-909D-2DFEF10E6B01}" type="pres">
      <dgm:prSet presAssocID="{CB5A115F-8F97-4583-975F-2F86ED71244F}" presName="vertThree" presStyleCnt="0"/>
      <dgm:spPr/>
    </dgm:pt>
    <dgm:pt modelId="{47AC7B29-1CEA-4260-9769-A30C7DB9DF6B}" type="pres">
      <dgm:prSet presAssocID="{CB5A115F-8F97-4583-975F-2F86ED71244F}" presName="txThree" presStyleLbl="node3" presStyleIdx="1" presStyleCnt="3" custScaleX="66054" custScaleY="108486">
        <dgm:presLayoutVars>
          <dgm:chPref val="3"/>
        </dgm:presLayoutVars>
      </dgm:prSet>
      <dgm:spPr/>
      <dgm:t>
        <a:bodyPr/>
        <a:lstStyle/>
        <a:p>
          <a:endParaRPr lang="ru-RU"/>
        </a:p>
      </dgm:t>
    </dgm:pt>
    <dgm:pt modelId="{F1E271BD-7FD3-4A64-828D-343B821BAC28}" type="pres">
      <dgm:prSet presAssocID="{CB5A115F-8F97-4583-975F-2F86ED71244F}" presName="horzThree" presStyleCnt="0"/>
      <dgm:spPr/>
    </dgm:pt>
    <dgm:pt modelId="{52CA7220-E0B3-4C7A-84F5-C5A353762506}" type="pres">
      <dgm:prSet presAssocID="{8F7B61E5-7FB2-422D-917E-386760C35E4B}" presName="sibSpaceThree" presStyleCnt="0"/>
      <dgm:spPr/>
    </dgm:pt>
    <dgm:pt modelId="{E9346B5E-354A-4063-811B-BC0A121F6A4C}" type="pres">
      <dgm:prSet presAssocID="{FB58A9D1-5C05-4D5C-A3A3-3C582C646885}" presName="vertThree" presStyleCnt="0"/>
      <dgm:spPr/>
    </dgm:pt>
    <dgm:pt modelId="{2CB783DB-F6B7-407C-9624-F8474D3EF5F6}" type="pres">
      <dgm:prSet presAssocID="{FB58A9D1-5C05-4D5C-A3A3-3C582C646885}" presName="txThree" presStyleLbl="node3" presStyleIdx="2" presStyleCnt="3" custScaleX="66054" custScaleY="108486">
        <dgm:presLayoutVars>
          <dgm:chPref val="3"/>
        </dgm:presLayoutVars>
      </dgm:prSet>
      <dgm:spPr/>
      <dgm:t>
        <a:bodyPr/>
        <a:lstStyle/>
        <a:p>
          <a:endParaRPr lang="ru-RU"/>
        </a:p>
      </dgm:t>
    </dgm:pt>
    <dgm:pt modelId="{01E07A80-E83B-419B-9C16-852DFBD03C2D}" type="pres">
      <dgm:prSet presAssocID="{FB58A9D1-5C05-4D5C-A3A3-3C582C646885}" presName="horzThree" presStyleCnt="0"/>
      <dgm:spPr/>
    </dgm:pt>
    <dgm:pt modelId="{44609082-2754-483D-BEED-FFCBC356E688}" type="pres">
      <dgm:prSet presAssocID="{C2F060D8-3EA9-4647-A955-B85C0372ACB6}" presName="sibSpaceTwo" presStyleCnt="0"/>
      <dgm:spPr/>
    </dgm:pt>
    <dgm:pt modelId="{CC9CB84D-E1DD-429D-8016-97AF2DA895E2}" type="pres">
      <dgm:prSet presAssocID="{B2C0DD6F-EE8A-44CA-B3FB-7F77F929755F}" presName="vertTwo" presStyleCnt="0"/>
      <dgm:spPr/>
    </dgm:pt>
    <dgm:pt modelId="{F1D5C2A9-F3DD-446A-ABBF-5AAD99A75161}" type="pres">
      <dgm:prSet presAssocID="{B2C0DD6F-EE8A-44CA-B3FB-7F77F929755F}" presName="txTwo" presStyleLbl="node2" presStyleIdx="2" presStyleCnt="8" custScaleY="130940">
        <dgm:presLayoutVars>
          <dgm:chPref val="3"/>
        </dgm:presLayoutVars>
      </dgm:prSet>
      <dgm:spPr/>
      <dgm:t>
        <a:bodyPr/>
        <a:lstStyle/>
        <a:p>
          <a:endParaRPr lang="ru-RU"/>
        </a:p>
      </dgm:t>
    </dgm:pt>
    <dgm:pt modelId="{B8E2914D-A401-410E-B8E6-43B8DFE4C8C2}" type="pres">
      <dgm:prSet presAssocID="{B2C0DD6F-EE8A-44CA-B3FB-7F77F929755F}" presName="horzTwo" presStyleCnt="0"/>
      <dgm:spPr/>
    </dgm:pt>
    <dgm:pt modelId="{36DA0C7B-9450-49B0-8C70-F6F2AF307B43}" type="pres">
      <dgm:prSet presAssocID="{5B20C1E8-8C2F-46BD-BD61-D72DCE2AC127}" presName="sibSpaceTwo" presStyleCnt="0"/>
      <dgm:spPr/>
    </dgm:pt>
    <dgm:pt modelId="{9C11BA92-63AE-49E4-9D8A-2CC3582EAE5B}" type="pres">
      <dgm:prSet presAssocID="{A138AA25-F6C0-4AF8-8D96-6AA6F56ED0DE}" presName="vertTwo" presStyleCnt="0"/>
      <dgm:spPr/>
    </dgm:pt>
    <dgm:pt modelId="{A79A6EB5-78B7-4B10-8A33-80FE1553D6B0}" type="pres">
      <dgm:prSet presAssocID="{A138AA25-F6C0-4AF8-8D96-6AA6F56ED0DE}" presName="txTwo" presStyleLbl="node2" presStyleIdx="3" presStyleCnt="8" custScaleY="130940">
        <dgm:presLayoutVars>
          <dgm:chPref val="3"/>
        </dgm:presLayoutVars>
      </dgm:prSet>
      <dgm:spPr/>
      <dgm:t>
        <a:bodyPr/>
        <a:lstStyle/>
        <a:p>
          <a:endParaRPr lang="ru-RU"/>
        </a:p>
      </dgm:t>
    </dgm:pt>
    <dgm:pt modelId="{B62BB4DC-FF82-407E-BAAC-AD2FF44CC25D}" type="pres">
      <dgm:prSet presAssocID="{A138AA25-F6C0-4AF8-8D96-6AA6F56ED0DE}" presName="horzTwo" presStyleCnt="0"/>
      <dgm:spPr/>
    </dgm:pt>
    <dgm:pt modelId="{AE0DCD81-46A3-473C-9444-D85B02CF1CFD}" type="pres">
      <dgm:prSet presAssocID="{EA40169B-B97A-41E7-8FB3-D0E01E1428D6}" presName="sibSpaceTwo" presStyleCnt="0"/>
      <dgm:spPr/>
    </dgm:pt>
    <dgm:pt modelId="{03220127-3A12-46D8-9095-2AC265CEDB6C}" type="pres">
      <dgm:prSet presAssocID="{66637BA7-B440-4235-82EC-B7CC1B3DE4E2}" presName="vertTwo" presStyleCnt="0"/>
      <dgm:spPr/>
    </dgm:pt>
    <dgm:pt modelId="{72596B34-4F43-4698-B504-2BF5B62E2AE8}" type="pres">
      <dgm:prSet presAssocID="{66637BA7-B440-4235-82EC-B7CC1B3DE4E2}" presName="txTwo" presStyleLbl="node2" presStyleIdx="4" presStyleCnt="8" custScaleY="130940">
        <dgm:presLayoutVars>
          <dgm:chPref val="3"/>
        </dgm:presLayoutVars>
      </dgm:prSet>
      <dgm:spPr/>
      <dgm:t>
        <a:bodyPr/>
        <a:lstStyle/>
        <a:p>
          <a:endParaRPr lang="ru-RU"/>
        </a:p>
      </dgm:t>
    </dgm:pt>
    <dgm:pt modelId="{891413DD-28F7-4262-AE31-77DC8FC89E17}" type="pres">
      <dgm:prSet presAssocID="{66637BA7-B440-4235-82EC-B7CC1B3DE4E2}" presName="horzTwo" presStyleCnt="0"/>
      <dgm:spPr/>
    </dgm:pt>
    <dgm:pt modelId="{682FEF31-4FE8-4238-9F1A-CDEF1C4C8F5E}" type="pres">
      <dgm:prSet presAssocID="{FCBBEAD1-D56E-4297-B7E5-7B20873F25D3}" presName="sibSpaceTwo" presStyleCnt="0"/>
      <dgm:spPr/>
    </dgm:pt>
    <dgm:pt modelId="{26CBFB73-8A6C-4B49-AEA7-66C0000C5137}" type="pres">
      <dgm:prSet presAssocID="{5B938B05-28EA-44A8-ACBC-7F8DFC4A08C2}" presName="vertTwo" presStyleCnt="0"/>
      <dgm:spPr/>
    </dgm:pt>
    <dgm:pt modelId="{9F854BAA-BF9E-4B4A-B8B8-3C9D8E737CC5}" type="pres">
      <dgm:prSet presAssocID="{5B938B05-28EA-44A8-ACBC-7F8DFC4A08C2}" presName="txTwo" presStyleLbl="node2" presStyleIdx="5" presStyleCnt="8" custScaleY="130940">
        <dgm:presLayoutVars>
          <dgm:chPref val="3"/>
        </dgm:presLayoutVars>
      </dgm:prSet>
      <dgm:spPr/>
      <dgm:t>
        <a:bodyPr/>
        <a:lstStyle/>
        <a:p>
          <a:endParaRPr lang="ru-RU"/>
        </a:p>
      </dgm:t>
    </dgm:pt>
    <dgm:pt modelId="{01941686-A529-49A2-A45F-8FE277E3B052}" type="pres">
      <dgm:prSet presAssocID="{5B938B05-28EA-44A8-ACBC-7F8DFC4A08C2}" presName="horzTwo" presStyleCnt="0"/>
      <dgm:spPr/>
    </dgm:pt>
    <dgm:pt modelId="{6BD015A4-DE58-4C82-B589-0FE70DC8F725}" type="pres">
      <dgm:prSet presAssocID="{D3843A73-1E37-40BF-9AF3-280A69E72B52}" presName="sibSpaceTwo" presStyleCnt="0"/>
      <dgm:spPr/>
    </dgm:pt>
    <dgm:pt modelId="{2397334A-C1AE-46A0-A67A-C819AC4722D7}" type="pres">
      <dgm:prSet presAssocID="{99E449FB-00ED-4787-A47A-E6C70339C134}" presName="vertTwo" presStyleCnt="0"/>
      <dgm:spPr/>
    </dgm:pt>
    <dgm:pt modelId="{A26EB30B-1FD2-4C7D-B9B8-631863E54560}" type="pres">
      <dgm:prSet presAssocID="{99E449FB-00ED-4787-A47A-E6C70339C134}" presName="txTwo" presStyleLbl="node2" presStyleIdx="6" presStyleCnt="8" custScaleY="130940">
        <dgm:presLayoutVars>
          <dgm:chPref val="3"/>
        </dgm:presLayoutVars>
      </dgm:prSet>
      <dgm:spPr/>
      <dgm:t>
        <a:bodyPr/>
        <a:lstStyle/>
        <a:p>
          <a:endParaRPr lang="ru-RU"/>
        </a:p>
      </dgm:t>
    </dgm:pt>
    <dgm:pt modelId="{C1E10E5C-FF72-4CE1-8679-7453235CE59F}" type="pres">
      <dgm:prSet presAssocID="{99E449FB-00ED-4787-A47A-E6C70339C134}" presName="horzTwo" presStyleCnt="0"/>
      <dgm:spPr/>
    </dgm:pt>
    <dgm:pt modelId="{6FEE827D-3462-4864-B194-2DBDE763FA2C}" type="pres">
      <dgm:prSet presAssocID="{5AA6013D-6A74-4865-8AA1-5D731C8B8914}" presName="sibSpaceTwo" presStyleCnt="0"/>
      <dgm:spPr/>
    </dgm:pt>
    <dgm:pt modelId="{BA841BB0-187E-40D9-94CE-621CF314C7B4}" type="pres">
      <dgm:prSet presAssocID="{9CC2C9EA-E50B-4915-9C77-F7D587E3F05D}" presName="vertTwo" presStyleCnt="0"/>
      <dgm:spPr/>
    </dgm:pt>
    <dgm:pt modelId="{15401FA8-C7A5-4F79-8E65-2111F4B99EE9}" type="pres">
      <dgm:prSet presAssocID="{9CC2C9EA-E50B-4915-9C77-F7D587E3F05D}" presName="txTwo" presStyleLbl="node2" presStyleIdx="7" presStyleCnt="8" custScaleY="130940">
        <dgm:presLayoutVars>
          <dgm:chPref val="3"/>
        </dgm:presLayoutVars>
      </dgm:prSet>
      <dgm:spPr/>
      <dgm:t>
        <a:bodyPr/>
        <a:lstStyle/>
        <a:p>
          <a:endParaRPr lang="ru-RU"/>
        </a:p>
      </dgm:t>
    </dgm:pt>
    <dgm:pt modelId="{3448331C-1440-4A05-8355-A5519536189B}" type="pres">
      <dgm:prSet presAssocID="{9CC2C9EA-E50B-4915-9C77-F7D587E3F05D}" presName="horzTwo" presStyleCnt="0"/>
      <dgm:spPr/>
    </dgm:pt>
  </dgm:ptLst>
  <dgm:cxnLst>
    <dgm:cxn modelId="{2BA0EA17-8765-4AF1-84D9-231E0527B873}" type="presOf" srcId="{F0B4D370-4BF1-4095-84A5-34FCF3C667E3}" destId="{BD432055-23F6-4E07-9EB5-1CB5A8967401}" srcOrd="0" destOrd="0" presId="urn:microsoft.com/office/officeart/2005/8/layout/hierarchy4"/>
    <dgm:cxn modelId="{4E680BBC-527A-4064-BBAC-7733677F8CA4}" type="presOf" srcId="{98CC0D88-43EC-492B-8234-82B846568FCC}" destId="{279E5DC4-A6BD-424F-8E6D-1752223E977C}" srcOrd="0" destOrd="0" presId="urn:microsoft.com/office/officeart/2005/8/layout/hierarchy4"/>
    <dgm:cxn modelId="{93F04999-B7AD-464E-96A4-15299DF2FABC}" type="presOf" srcId="{FB58A9D1-5C05-4D5C-A3A3-3C582C646885}" destId="{2CB783DB-F6B7-407C-9624-F8474D3EF5F6}" srcOrd="0" destOrd="0" presId="urn:microsoft.com/office/officeart/2005/8/layout/hierarchy4"/>
    <dgm:cxn modelId="{1C194535-3B00-411A-BF09-3D96E05D74E3}" type="presOf" srcId="{9CC2C9EA-E50B-4915-9C77-F7D587E3F05D}" destId="{15401FA8-C7A5-4F79-8E65-2111F4B99EE9}" srcOrd="0" destOrd="0" presId="urn:microsoft.com/office/officeart/2005/8/layout/hierarchy4"/>
    <dgm:cxn modelId="{4900A489-9D11-42BA-991F-D92B13C05D6C}" type="presOf" srcId="{CB5A115F-8F97-4583-975F-2F86ED71244F}" destId="{47AC7B29-1CEA-4260-9769-A30C7DB9DF6B}" srcOrd="0" destOrd="0" presId="urn:microsoft.com/office/officeart/2005/8/layout/hierarchy4"/>
    <dgm:cxn modelId="{D0197336-FA0A-48AA-8651-D08F2239F29E}" srcId="{98CC0D88-43EC-492B-8234-82B846568FCC}" destId="{B2C0DD6F-EE8A-44CA-B3FB-7F77F929755F}" srcOrd="2" destOrd="0" parTransId="{30EC5EE3-F2F1-4CB2-8A51-2A03BEDCD1D9}" sibTransId="{5B20C1E8-8C2F-46BD-BD61-D72DCE2AC127}"/>
    <dgm:cxn modelId="{6117DC52-4034-4CD0-91F2-94764F11651B}" type="presOf" srcId="{5B938B05-28EA-44A8-ACBC-7F8DFC4A08C2}" destId="{9F854BAA-BF9E-4B4A-B8B8-3C9D8E737CC5}" srcOrd="0" destOrd="0" presId="urn:microsoft.com/office/officeart/2005/8/layout/hierarchy4"/>
    <dgm:cxn modelId="{40C098C3-2607-47B5-A848-2EFC42084500}" type="presOf" srcId="{6FF953B3-551B-4CBF-ABA3-755D6FB6C6F7}" destId="{311D610D-4C65-4F0F-98A9-5D7D4198D41F}" srcOrd="0" destOrd="0" presId="urn:microsoft.com/office/officeart/2005/8/layout/hierarchy4"/>
    <dgm:cxn modelId="{6B3B6206-CA8D-402F-8E3B-3EC3482E88DE}" type="presOf" srcId="{99E449FB-00ED-4787-A47A-E6C70339C134}" destId="{A26EB30B-1FD2-4C7D-B9B8-631863E54560}" srcOrd="0" destOrd="0" presId="urn:microsoft.com/office/officeart/2005/8/layout/hierarchy4"/>
    <dgm:cxn modelId="{FC39C718-7325-4187-8DC6-0B2D67C728B9}" srcId="{98CC0D88-43EC-492B-8234-82B846568FCC}" destId="{9CC2C9EA-E50B-4915-9C77-F7D587E3F05D}" srcOrd="7" destOrd="0" parTransId="{63CD8B61-F229-4D53-85FF-97315C1F8AE9}" sibTransId="{D3E9AF7B-EE79-4521-95C9-74433EA38C91}"/>
    <dgm:cxn modelId="{B7B2E35D-DBAB-40C5-A4F5-7D67CC606813}" srcId="{6FF953B3-551B-4CBF-ABA3-755D6FB6C6F7}" destId="{CB5A115F-8F97-4583-975F-2F86ED71244F}" srcOrd="1" destOrd="0" parTransId="{29C0C4B4-52E2-43C2-A260-E464FB1FFE1A}" sibTransId="{8F7B61E5-7FB2-422D-917E-386760C35E4B}"/>
    <dgm:cxn modelId="{C022C127-7D34-4EC6-9469-2BAEE1AFEE23}" type="presOf" srcId="{A138AA25-F6C0-4AF8-8D96-6AA6F56ED0DE}" destId="{A79A6EB5-78B7-4B10-8A33-80FE1553D6B0}" srcOrd="0" destOrd="0" presId="urn:microsoft.com/office/officeart/2005/8/layout/hierarchy4"/>
    <dgm:cxn modelId="{0843A541-6922-41AE-8AC9-CB182AEF5BDF}" type="presOf" srcId="{2975E443-466E-4A19-8124-FCFFBD46150A}" destId="{E07DB2FA-08F3-470B-9EE0-388E673BF78A}" srcOrd="0" destOrd="0" presId="urn:microsoft.com/office/officeart/2005/8/layout/hierarchy4"/>
    <dgm:cxn modelId="{FEDD6ED4-B535-4E77-A35C-A668F56D814D}" srcId="{98CC0D88-43EC-492B-8234-82B846568FCC}" destId="{5B938B05-28EA-44A8-ACBC-7F8DFC4A08C2}" srcOrd="5" destOrd="0" parTransId="{600316C3-E39C-4049-847C-6361C994CA96}" sibTransId="{D3843A73-1E37-40BF-9AF3-280A69E72B52}"/>
    <dgm:cxn modelId="{F8868841-1CD6-4DE3-B158-D2F2B4CC596F}" srcId="{98CC0D88-43EC-492B-8234-82B846568FCC}" destId="{6FF953B3-551B-4CBF-ABA3-755D6FB6C6F7}" srcOrd="1" destOrd="0" parTransId="{880BFFCF-7435-4052-9757-642A50AEE991}" sibTransId="{C2F060D8-3EA9-4647-A955-B85C0372ACB6}"/>
    <dgm:cxn modelId="{45304198-7FEB-45F4-91FA-9511EDE04008}" srcId="{98CC0D88-43EC-492B-8234-82B846568FCC}" destId="{F0B4D370-4BF1-4095-84A5-34FCF3C667E3}" srcOrd="0" destOrd="0" parTransId="{30173163-9B49-4C02-B60F-5A016C6B7EA5}" sibTransId="{29A9BF9B-0977-4B15-94C9-10E4018CF9AB}"/>
    <dgm:cxn modelId="{76B9D1E3-F445-42A5-8E8C-55D05D6367B6}" type="presOf" srcId="{66637BA7-B440-4235-82EC-B7CC1B3DE4E2}" destId="{72596B34-4F43-4698-B504-2BF5B62E2AE8}" srcOrd="0" destOrd="0" presId="urn:microsoft.com/office/officeart/2005/8/layout/hierarchy4"/>
    <dgm:cxn modelId="{861BBD55-39F0-4170-B295-EAFB5D1B17D8}" srcId="{6FF953B3-551B-4CBF-ABA3-755D6FB6C6F7}" destId="{2975E443-466E-4A19-8124-FCFFBD46150A}" srcOrd="0" destOrd="0" parTransId="{BF6F8157-0064-49B7-80F3-849FA6877E2A}" sibTransId="{347D37B8-7BFC-4611-9DD9-4459CB30C82D}"/>
    <dgm:cxn modelId="{43870FB7-4DA1-43DC-904E-60C1C44A99BA}" srcId="{98CC0D88-43EC-492B-8234-82B846568FCC}" destId="{A138AA25-F6C0-4AF8-8D96-6AA6F56ED0DE}" srcOrd="3" destOrd="0" parTransId="{424D7495-1E33-4734-836F-83A31B02F808}" sibTransId="{EA40169B-B97A-41E7-8FB3-D0E01E1428D6}"/>
    <dgm:cxn modelId="{9589CEEA-753E-4B47-8630-E6674CC38C8C}" srcId="{98CC0D88-43EC-492B-8234-82B846568FCC}" destId="{66637BA7-B440-4235-82EC-B7CC1B3DE4E2}" srcOrd="4" destOrd="0" parTransId="{41E379D1-CFA9-4303-BDFB-B4B092E9175B}" sibTransId="{FCBBEAD1-D56E-4297-B7E5-7B20873F25D3}"/>
    <dgm:cxn modelId="{C0BB2AE8-DF7F-448B-96A7-6D34C1C5E247}" type="presOf" srcId="{B2C0DD6F-EE8A-44CA-B3FB-7F77F929755F}" destId="{F1D5C2A9-F3DD-446A-ABBF-5AAD99A75161}" srcOrd="0" destOrd="0" presId="urn:microsoft.com/office/officeart/2005/8/layout/hierarchy4"/>
    <dgm:cxn modelId="{6FCC5FB4-5513-4F59-B5F9-5C93CAB26A17}" type="presOf" srcId="{99E01DCC-515A-4E7E-BEFA-686C1B213F46}" destId="{6E1AC654-97B4-46FF-AEA5-AC3E14D80F8F}" srcOrd="0" destOrd="0" presId="urn:microsoft.com/office/officeart/2005/8/layout/hierarchy4"/>
    <dgm:cxn modelId="{7DFBEFD7-47C9-4580-9158-B7E77BCA12AC}" srcId="{99E01DCC-515A-4E7E-BEFA-686C1B213F46}" destId="{98CC0D88-43EC-492B-8234-82B846568FCC}" srcOrd="0" destOrd="0" parTransId="{D9A2FA02-FCF3-4A5B-AA0D-29A38F9D7848}" sibTransId="{81D441F4-75CE-4C0C-9C98-734D3CE59566}"/>
    <dgm:cxn modelId="{624E6244-14D8-48EA-BA30-FD6396864C84}" srcId="{98CC0D88-43EC-492B-8234-82B846568FCC}" destId="{99E449FB-00ED-4787-A47A-E6C70339C134}" srcOrd="6" destOrd="0" parTransId="{05C0F269-6615-436A-A5E1-6AC11F45D8E1}" sibTransId="{5AA6013D-6A74-4865-8AA1-5D731C8B8914}"/>
    <dgm:cxn modelId="{E4A9AECC-110D-4F59-AEC2-F9783485D61F}" srcId="{6FF953B3-551B-4CBF-ABA3-755D6FB6C6F7}" destId="{FB58A9D1-5C05-4D5C-A3A3-3C582C646885}" srcOrd="2" destOrd="0" parTransId="{9106185D-CA5D-4E45-B4C7-9680E202BE6D}" sibTransId="{CC8113D1-F225-4636-B86F-706512C052F3}"/>
    <dgm:cxn modelId="{E10D6E8E-A660-47CC-BC2A-890375415D68}" type="presParOf" srcId="{6E1AC654-97B4-46FF-AEA5-AC3E14D80F8F}" destId="{F33AA487-5A6C-450A-8F1D-8D42BABA9F64}" srcOrd="0" destOrd="0" presId="urn:microsoft.com/office/officeart/2005/8/layout/hierarchy4"/>
    <dgm:cxn modelId="{D6D3675B-40D3-4C60-A040-07DBA57548EC}" type="presParOf" srcId="{F33AA487-5A6C-450A-8F1D-8D42BABA9F64}" destId="{279E5DC4-A6BD-424F-8E6D-1752223E977C}" srcOrd="0" destOrd="0" presId="urn:microsoft.com/office/officeart/2005/8/layout/hierarchy4"/>
    <dgm:cxn modelId="{2D221433-AF0C-490C-9D52-095B3E2DE029}" type="presParOf" srcId="{F33AA487-5A6C-450A-8F1D-8D42BABA9F64}" destId="{06B7D24F-C10D-49F0-8493-D7C4FA628928}" srcOrd="1" destOrd="0" presId="urn:microsoft.com/office/officeart/2005/8/layout/hierarchy4"/>
    <dgm:cxn modelId="{7DE35E8C-3FEF-4586-99F0-EC2B6D856EFE}" type="presParOf" srcId="{F33AA487-5A6C-450A-8F1D-8D42BABA9F64}" destId="{AFACAF37-4014-4F2E-B024-93DE4E83A618}" srcOrd="2" destOrd="0" presId="urn:microsoft.com/office/officeart/2005/8/layout/hierarchy4"/>
    <dgm:cxn modelId="{20E11B1D-C571-4C2E-870C-5E427D75217A}" type="presParOf" srcId="{AFACAF37-4014-4F2E-B024-93DE4E83A618}" destId="{7451D1F7-7916-4950-B1EA-5AC0B633C5E4}" srcOrd="0" destOrd="0" presId="urn:microsoft.com/office/officeart/2005/8/layout/hierarchy4"/>
    <dgm:cxn modelId="{D9A895A5-1285-4138-BC99-FF58B4613C84}" type="presParOf" srcId="{7451D1F7-7916-4950-B1EA-5AC0B633C5E4}" destId="{BD432055-23F6-4E07-9EB5-1CB5A8967401}" srcOrd="0" destOrd="0" presId="urn:microsoft.com/office/officeart/2005/8/layout/hierarchy4"/>
    <dgm:cxn modelId="{75E29591-0A41-4E54-8AE8-1F61954C69CF}" type="presParOf" srcId="{7451D1F7-7916-4950-B1EA-5AC0B633C5E4}" destId="{AB613E62-833B-4029-983C-DEE7E11B8975}" srcOrd="1" destOrd="0" presId="urn:microsoft.com/office/officeart/2005/8/layout/hierarchy4"/>
    <dgm:cxn modelId="{FE6E3975-E27E-4397-9908-3B01B2CE0119}" type="presParOf" srcId="{AFACAF37-4014-4F2E-B024-93DE4E83A618}" destId="{8E9DF3F7-706A-42CB-BE35-5BBE6661B0E4}" srcOrd="1" destOrd="0" presId="urn:microsoft.com/office/officeart/2005/8/layout/hierarchy4"/>
    <dgm:cxn modelId="{434E76CC-00DA-4255-B92B-9F8C76010F3E}" type="presParOf" srcId="{AFACAF37-4014-4F2E-B024-93DE4E83A618}" destId="{AD6F0186-F641-4FE8-BD84-98D5CECF2F51}" srcOrd="2" destOrd="0" presId="urn:microsoft.com/office/officeart/2005/8/layout/hierarchy4"/>
    <dgm:cxn modelId="{14096047-4E5C-4937-AC72-9178F8B0C285}" type="presParOf" srcId="{AD6F0186-F641-4FE8-BD84-98D5CECF2F51}" destId="{311D610D-4C65-4F0F-98A9-5D7D4198D41F}" srcOrd="0" destOrd="0" presId="urn:microsoft.com/office/officeart/2005/8/layout/hierarchy4"/>
    <dgm:cxn modelId="{9FF5C305-0294-4936-8206-4C21758A2D8C}" type="presParOf" srcId="{AD6F0186-F641-4FE8-BD84-98D5CECF2F51}" destId="{482995C6-DA1D-4B0E-9FD8-F67918884D4A}" srcOrd="1" destOrd="0" presId="urn:microsoft.com/office/officeart/2005/8/layout/hierarchy4"/>
    <dgm:cxn modelId="{D54A39DA-4BAC-42D2-83D8-1F9AD0B7BDA6}" type="presParOf" srcId="{AD6F0186-F641-4FE8-BD84-98D5CECF2F51}" destId="{3992FC0B-C083-4A47-809E-A3FE102018D3}" srcOrd="2" destOrd="0" presId="urn:microsoft.com/office/officeart/2005/8/layout/hierarchy4"/>
    <dgm:cxn modelId="{D64B6B90-6EB4-4025-B567-B02E0B78FC20}" type="presParOf" srcId="{3992FC0B-C083-4A47-809E-A3FE102018D3}" destId="{75CA7FDE-A4E7-4905-AD98-F089F2FCC80E}" srcOrd="0" destOrd="0" presId="urn:microsoft.com/office/officeart/2005/8/layout/hierarchy4"/>
    <dgm:cxn modelId="{15DFE21B-2F7A-46F5-BD1B-CDC01B6C5F08}" type="presParOf" srcId="{75CA7FDE-A4E7-4905-AD98-F089F2FCC80E}" destId="{E07DB2FA-08F3-470B-9EE0-388E673BF78A}" srcOrd="0" destOrd="0" presId="urn:microsoft.com/office/officeart/2005/8/layout/hierarchy4"/>
    <dgm:cxn modelId="{EC10888D-4A0C-494D-9327-18C4A23284D2}" type="presParOf" srcId="{75CA7FDE-A4E7-4905-AD98-F089F2FCC80E}" destId="{0BF836A4-DE10-46FC-B804-D7FB30657E04}" srcOrd="1" destOrd="0" presId="urn:microsoft.com/office/officeart/2005/8/layout/hierarchy4"/>
    <dgm:cxn modelId="{AEF70271-3795-4968-BC45-08CCEAD65B9F}" type="presParOf" srcId="{3992FC0B-C083-4A47-809E-A3FE102018D3}" destId="{B596C3DB-6109-40CE-8827-C420826D7D9F}" srcOrd="1" destOrd="0" presId="urn:microsoft.com/office/officeart/2005/8/layout/hierarchy4"/>
    <dgm:cxn modelId="{12C807E9-1733-4221-B515-137BD7558C32}" type="presParOf" srcId="{3992FC0B-C083-4A47-809E-A3FE102018D3}" destId="{232387D5-B735-4CB6-909D-2DFEF10E6B01}" srcOrd="2" destOrd="0" presId="urn:microsoft.com/office/officeart/2005/8/layout/hierarchy4"/>
    <dgm:cxn modelId="{30F3CFA7-A9CC-4B92-ABA0-8CFE35731022}" type="presParOf" srcId="{232387D5-B735-4CB6-909D-2DFEF10E6B01}" destId="{47AC7B29-1CEA-4260-9769-A30C7DB9DF6B}" srcOrd="0" destOrd="0" presId="urn:microsoft.com/office/officeart/2005/8/layout/hierarchy4"/>
    <dgm:cxn modelId="{B56B6AB6-2059-434F-9620-4E64DBDC22D8}" type="presParOf" srcId="{232387D5-B735-4CB6-909D-2DFEF10E6B01}" destId="{F1E271BD-7FD3-4A64-828D-343B821BAC28}" srcOrd="1" destOrd="0" presId="urn:microsoft.com/office/officeart/2005/8/layout/hierarchy4"/>
    <dgm:cxn modelId="{372F93D9-1401-492F-9EB5-B8E09F97BFD2}" type="presParOf" srcId="{3992FC0B-C083-4A47-809E-A3FE102018D3}" destId="{52CA7220-E0B3-4C7A-84F5-C5A353762506}" srcOrd="3" destOrd="0" presId="urn:microsoft.com/office/officeart/2005/8/layout/hierarchy4"/>
    <dgm:cxn modelId="{29B10B1C-771D-48D3-8110-D51628F1A6AE}" type="presParOf" srcId="{3992FC0B-C083-4A47-809E-A3FE102018D3}" destId="{E9346B5E-354A-4063-811B-BC0A121F6A4C}" srcOrd="4" destOrd="0" presId="urn:microsoft.com/office/officeart/2005/8/layout/hierarchy4"/>
    <dgm:cxn modelId="{B8DF1ADC-FE18-4B60-A39C-30A921DF8BD1}" type="presParOf" srcId="{E9346B5E-354A-4063-811B-BC0A121F6A4C}" destId="{2CB783DB-F6B7-407C-9624-F8474D3EF5F6}" srcOrd="0" destOrd="0" presId="urn:microsoft.com/office/officeart/2005/8/layout/hierarchy4"/>
    <dgm:cxn modelId="{CA9CB1B2-B354-430C-9A5A-CE4DB98480C1}" type="presParOf" srcId="{E9346B5E-354A-4063-811B-BC0A121F6A4C}" destId="{01E07A80-E83B-419B-9C16-852DFBD03C2D}" srcOrd="1" destOrd="0" presId="urn:microsoft.com/office/officeart/2005/8/layout/hierarchy4"/>
    <dgm:cxn modelId="{A08AA5C0-530E-4239-A6AA-AFA1FA4DDCBF}" type="presParOf" srcId="{AFACAF37-4014-4F2E-B024-93DE4E83A618}" destId="{44609082-2754-483D-BEED-FFCBC356E688}" srcOrd="3" destOrd="0" presId="urn:microsoft.com/office/officeart/2005/8/layout/hierarchy4"/>
    <dgm:cxn modelId="{950F0299-E583-447F-8879-3A1CD25AC219}" type="presParOf" srcId="{AFACAF37-4014-4F2E-B024-93DE4E83A618}" destId="{CC9CB84D-E1DD-429D-8016-97AF2DA895E2}" srcOrd="4" destOrd="0" presId="urn:microsoft.com/office/officeart/2005/8/layout/hierarchy4"/>
    <dgm:cxn modelId="{737F6B09-33B5-43AA-9840-DE0DF94D6AEB}" type="presParOf" srcId="{CC9CB84D-E1DD-429D-8016-97AF2DA895E2}" destId="{F1D5C2A9-F3DD-446A-ABBF-5AAD99A75161}" srcOrd="0" destOrd="0" presId="urn:microsoft.com/office/officeart/2005/8/layout/hierarchy4"/>
    <dgm:cxn modelId="{B8912116-7612-4C59-AD88-C9CD6F1066FC}" type="presParOf" srcId="{CC9CB84D-E1DD-429D-8016-97AF2DA895E2}" destId="{B8E2914D-A401-410E-B8E6-43B8DFE4C8C2}" srcOrd="1" destOrd="0" presId="urn:microsoft.com/office/officeart/2005/8/layout/hierarchy4"/>
    <dgm:cxn modelId="{AD8744A1-D709-4120-809D-5963AFC0D425}" type="presParOf" srcId="{AFACAF37-4014-4F2E-B024-93DE4E83A618}" destId="{36DA0C7B-9450-49B0-8C70-F6F2AF307B43}" srcOrd="5" destOrd="0" presId="urn:microsoft.com/office/officeart/2005/8/layout/hierarchy4"/>
    <dgm:cxn modelId="{4C347F79-C46E-499E-9137-A1FD8C92FB02}" type="presParOf" srcId="{AFACAF37-4014-4F2E-B024-93DE4E83A618}" destId="{9C11BA92-63AE-49E4-9D8A-2CC3582EAE5B}" srcOrd="6" destOrd="0" presId="urn:microsoft.com/office/officeart/2005/8/layout/hierarchy4"/>
    <dgm:cxn modelId="{DD7B73F8-2537-4DAE-BE00-AB522226F90E}" type="presParOf" srcId="{9C11BA92-63AE-49E4-9D8A-2CC3582EAE5B}" destId="{A79A6EB5-78B7-4B10-8A33-80FE1553D6B0}" srcOrd="0" destOrd="0" presId="urn:microsoft.com/office/officeart/2005/8/layout/hierarchy4"/>
    <dgm:cxn modelId="{5E329823-6E10-4622-A89C-7F7778E9A33A}" type="presParOf" srcId="{9C11BA92-63AE-49E4-9D8A-2CC3582EAE5B}" destId="{B62BB4DC-FF82-407E-BAAC-AD2FF44CC25D}" srcOrd="1" destOrd="0" presId="urn:microsoft.com/office/officeart/2005/8/layout/hierarchy4"/>
    <dgm:cxn modelId="{8944ACF1-D192-4004-83FB-6AB063C37A36}" type="presParOf" srcId="{AFACAF37-4014-4F2E-B024-93DE4E83A618}" destId="{AE0DCD81-46A3-473C-9444-D85B02CF1CFD}" srcOrd="7" destOrd="0" presId="urn:microsoft.com/office/officeart/2005/8/layout/hierarchy4"/>
    <dgm:cxn modelId="{FC5C46A2-3569-4F5A-8D68-F00D3FE480CC}" type="presParOf" srcId="{AFACAF37-4014-4F2E-B024-93DE4E83A618}" destId="{03220127-3A12-46D8-9095-2AC265CEDB6C}" srcOrd="8" destOrd="0" presId="urn:microsoft.com/office/officeart/2005/8/layout/hierarchy4"/>
    <dgm:cxn modelId="{C8A99683-A448-468E-9454-253F36E39C7C}" type="presParOf" srcId="{03220127-3A12-46D8-9095-2AC265CEDB6C}" destId="{72596B34-4F43-4698-B504-2BF5B62E2AE8}" srcOrd="0" destOrd="0" presId="urn:microsoft.com/office/officeart/2005/8/layout/hierarchy4"/>
    <dgm:cxn modelId="{82BF95F2-5D20-4C50-9D2B-2EB63A66F361}" type="presParOf" srcId="{03220127-3A12-46D8-9095-2AC265CEDB6C}" destId="{891413DD-28F7-4262-AE31-77DC8FC89E17}" srcOrd="1" destOrd="0" presId="urn:microsoft.com/office/officeart/2005/8/layout/hierarchy4"/>
    <dgm:cxn modelId="{57949068-6082-401F-BBFA-22EE502BD66A}" type="presParOf" srcId="{AFACAF37-4014-4F2E-B024-93DE4E83A618}" destId="{682FEF31-4FE8-4238-9F1A-CDEF1C4C8F5E}" srcOrd="9" destOrd="0" presId="urn:microsoft.com/office/officeart/2005/8/layout/hierarchy4"/>
    <dgm:cxn modelId="{669EDBBD-80EA-48AF-B8A0-45FC980230BF}" type="presParOf" srcId="{AFACAF37-4014-4F2E-B024-93DE4E83A618}" destId="{26CBFB73-8A6C-4B49-AEA7-66C0000C5137}" srcOrd="10" destOrd="0" presId="urn:microsoft.com/office/officeart/2005/8/layout/hierarchy4"/>
    <dgm:cxn modelId="{A2214FF9-BCE8-40D2-9E96-3170A1C7FBD8}" type="presParOf" srcId="{26CBFB73-8A6C-4B49-AEA7-66C0000C5137}" destId="{9F854BAA-BF9E-4B4A-B8B8-3C9D8E737CC5}" srcOrd="0" destOrd="0" presId="urn:microsoft.com/office/officeart/2005/8/layout/hierarchy4"/>
    <dgm:cxn modelId="{3272189B-2020-4A36-BC82-D4160BC3702B}" type="presParOf" srcId="{26CBFB73-8A6C-4B49-AEA7-66C0000C5137}" destId="{01941686-A529-49A2-A45F-8FE277E3B052}" srcOrd="1" destOrd="0" presId="urn:microsoft.com/office/officeart/2005/8/layout/hierarchy4"/>
    <dgm:cxn modelId="{CB1E082D-7A3F-4EE2-8F64-5B675C0EBECD}" type="presParOf" srcId="{AFACAF37-4014-4F2E-B024-93DE4E83A618}" destId="{6BD015A4-DE58-4C82-B589-0FE70DC8F725}" srcOrd="11" destOrd="0" presId="urn:microsoft.com/office/officeart/2005/8/layout/hierarchy4"/>
    <dgm:cxn modelId="{44DF9713-890E-482D-8AC4-08BDE27EF412}" type="presParOf" srcId="{AFACAF37-4014-4F2E-B024-93DE4E83A618}" destId="{2397334A-C1AE-46A0-A67A-C819AC4722D7}" srcOrd="12" destOrd="0" presId="urn:microsoft.com/office/officeart/2005/8/layout/hierarchy4"/>
    <dgm:cxn modelId="{94219243-F2BF-48E4-B1AB-49808CEACE26}" type="presParOf" srcId="{2397334A-C1AE-46A0-A67A-C819AC4722D7}" destId="{A26EB30B-1FD2-4C7D-B9B8-631863E54560}" srcOrd="0" destOrd="0" presId="urn:microsoft.com/office/officeart/2005/8/layout/hierarchy4"/>
    <dgm:cxn modelId="{90999C03-3E6D-42EC-8BE0-0D1E36771AFD}" type="presParOf" srcId="{2397334A-C1AE-46A0-A67A-C819AC4722D7}" destId="{C1E10E5C-FF72-4CE1-8679-7453235CE59F}" srcOrd="1" destOrd="0" presId="urn:microsoft.com/office/officeart/2005/8/layout/hierarchy4"/>
    <dgm:cxn modelId="{F332649B-652C-42DD-9550-AAE7B3AC774A}" type="presParOf" srcId="{AFACAF37-4014-4F2E-B024-93DE4E83A618}" destId="{6FEE827D-3462-4864-B194-2DBDE763FA2C}" srcOrd="13" destOrd="0" presId="urn:microsoft.com/office/officeart/2005/8/layout/hierarchy4"/>
    <dgm:cxn modelId="{F13E6DB0-AB43-4AF9-A27F-D79724EDBB54}" type="presParOf" srcId="{AFACAF37-4014-4F2E-B024-93DE4E83A618}" destId="{BA841BB0-187E-40D9-94CE-621CF314C7B4}" srcOrd="14" destOrd="0" presId="urn:microsoft.com/office/officeart/2005/8/layout/hierarchy4"/>
    <dgm:cxn modelId="{0E84EB14-C003-438C-BE76-A5A5AC665122}" type="presParOf" srcId="{BA841BB0-187E-40D9-94CE-621CF314C7B4}" destId="{15401FA8-C7A5-4F79-8E65-2111F4B99EE9}" srcOrd="0" destOrd="0" presId="urn:microsoft.com/office/officeart/2005/8/layout/hierarchy4"/>
    <dgm:cxn modelId="{557CE69B-DDC7-44DA-A8B7-F0AEB6871C21}" type="presParOf" srcId="{BA841BB0-187E-40D9-94CE-621CF314C7B4}" destId="{3448331C-1440-4A05-8355-A5519536189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42E757-A3E0-4688-B5E3-BBFF960A7C8E}"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ru-RU"/>
        </a:p>
      </dgm:t>
    </dgm:pt>
    <dgm:pt modelId="{9FBE9ECA-353F-4399-B1EF-42D2540044E3}">
      <dgm:prSet phldrT="[Текст]" custT="1"/>
      <dgm:spPr/>
      <dgm:t>
        <a:bodyPr vert="horz"/>
        <a:lstStyle/>
        <a:p>
          <a:r>
            <a:rPr lang="ru-RU" sz="3600" smtClean="0"/>
            <a:t>Знания о системе</a:t>
          </a:r>
          <a:endParaRPr lang="ru-RU" sz="3600"/>
        </a:p>
      </dgm:t>
    </dgm:pt>
    <dgm:pt modelId="{6EAC55D0-57E6-4E88-8591-639F29AA5058}" type="parTrans" cxnId="{0BFA3F01-B61D-450D-B877-FCFC08A4286C}">
      <dgm:prSet/>
      <dgm:spPr/>
      <dgm:t>
        <a:bodyPr/>
        <a:lstStyle/>
        <a:p>
          <a:endParaRPr lang="ru-RU"/>
        </a:p>
      </dgm:t>
    </dgm:pt>
    <dgm:pt modelId="{5FA7D5C0-B6EA-4301-9DCD-32E6BF848CBA}" type="sibTrans" cxnId="{0BFA3F01-B61D-450D-B877-FCFC08A4286C}">
      <dgm:prSet/>
      <dgm:spPr/>
      <dgm:t>
        <a:bodyPr/>
        <a:lstStyle/>
        <a:p>
          <a:endParaRPr lang="ru-RU"/>
        </a:p>
      </dgm:t>
    </dgm:pt>
    <dgm:pt modelId="{809538FB-3D84-4589-9081-F5BF7E9C343A}">
      <dgm:prSet phldrT="[Текст]" custT="1"/>
      <dgm:spPr/>
      <dgm:t>
        <a:bodyPr vert="horz"/>
        <a:lstStyle/>
        <a:p>
          <a:r>
            <a:rPr lang="ru-RU" sz="3600" dirty="0" smtClean="0"/>
            <a:t>Черный ящик</a:t>
          </a:r>
          <a:endParaRPr lang="ru-RU" sz="3600" dirty="0"/>
        </a:p>
      </dgm:t>
    </dgm:pt>
    <dgm:pt modelId="{D1213E8D-C282-447F-A669-5ACCABC33BFA}" type="parTrans" cxnId="{78D66A80-F28A-4868-8E2A-175D5379E71B}">
      <dgm:prSet/>
      <dgm:spPr/>
      <dgm:t>
        <a:bodyPr/>
        <a:lstStyle/>
        <a:p>
          <a:endParaRPr lang="ru-RU"/>
        </a:p>
      </dgm:t>
    </dgm:pt>
    <dgm:pt modelId="{CBD5BA36-822D-43C1-888E-C92E49FBBDBD}" type="sibTrans" cxnId="{78D66A80-F28A-4868-8E2A-175D5379E71B}">
      <dgm:prSet/>
      <dgm:spPr/>
      <dgm:t>
        <a:bodyPr/>
        <a:lstStyle/>
        <a:p>
          <a:endParaRPr lang="ru-RU"/>
        </a:p>
      </dgm:t>
    </dgm:pt>
    <dgm:pt modelId="{F8AD2962-FA66-45E4-B7EC-7CB5A60909EF}">
      <dgm:prSet phldrT="[Текст]" custT="1"/>
      <dgm:spPr/>
      <dgm:t>
        <a:bodyPr vert="horz"/>
        <a:lstStyle/>
        <a:p>
          <a:r>
            <a:rPr lang="ru-RU" sz="3600" dirty="0" smtClean="0"/>
            <a:t>Белый ящик</a:t>
          </a:r>
          <a:endParaRPr lang="ru-RU" sz="3600" dirty="0"/>
        </a:p>
      </dgm:t>
    </dgm:pt>
    <dgm:pt modelId="{26C83918-95B6-48F9-91A3-C9BD896302F8}" type="parTrans" cxnId="{157A0CD4-4726-4C19-A0C0-1AB0A76D074E}">
      <dgm:prSet/>
      <dgm:spPr/>
      <dgm:t>
        <a:bodyPr/>
        <a:lstStyle/>
        <a:p>
          <a:endParaRPr lang="ru-RU"/>
        </a:p>
      </dgm:t>
    </dgm:pt>
    <dgm:pt modelId="{2817678E-05DF-4B12-BAA1-4EB2293D979A}" type="sibTrans" cxnId="{157A0CD4-4726-4C19-A0C0-1AB0A76D074E}">
      <dgm:prSet/>
      <dgm:spPr/>
      <dgm:t>
        <a:bodyPr/>
        <a:lstStyle/>
        <a:p>
          <a:endParaRPr lang="ru-RU"/>
        </a:p>
      </dgm:t>
    </dgm:pt>
    <dgm:pt modelId="{51DB6E18-BDD8-425D-BEF5-B0F3ABB96B48}">
      <dgm:prSet phldrT="[Текст]" custT="1"/>
      <dgm:spPr/>
      <dgm:t>
        <a:bodyPr vert="horz"/>
        <a:lstStyle/>
        <a:p>
          <a:r>
            <a:rPr lang="ru-RU" sz="3600" dirty="0" smtClean="0"/>
            <a:t>Серый ящик</a:t>
          </a:r>
          <a:endParaRPr lang="ru-RU" sz="3600" dirty="0"/>
        </a:p>
      </dgm:t>
    </dgm:pt>
    <dgm:pt modelId="{DE69023D-0CC1-4505-9846-904BD6D5BCF3}" type="parTrans" cxnId="{C0F9D8B6-82A3-4DB1-8850-12EBF2F9DE3A}">
      <dgm:prSet/>
      <dgm:spPr/>
      <dgm:t>
        <a:bodyPr/>
        <a:lstStyle/>
        <a:p>
          <a:endParaRPr lang="ru-RU"/>
        </a:p>
      </dgm:t>
    </dgm:pt>
    <dgm:pt modelId="{2D762F1B-794E-4ACA-BEEB-6935159032F3}" type="sibTrans" cxnId="{C0F9D8B6-82A3-4DB1-8850-12EBF2F9DE3A}">
      <dgm:prSet/>
      <dgm:spPr/>
      <dgm:t>
        <a:bodyPr/>
        <a:lstStyle/>
        <a:p>
          <a:endParaRPr lang="ru-RU"/>
        </a:p>
      </dgm:t>
    </dgm:pt>
    <dgm:pt modelId="{45B56AD8-B475-4660-B77C-F722BA9A72DB}" type="pres">
      <dgm:prSet presAssocID="{0442E757-A3E0-4688-B5E3-BBFF960A7C8E}" presName="Name0" presStyleCnt="0">
        <dgm:presLayoutVars>
          <dgm:chPref val="1"/>
          <dgm:dir/>
          <dgm:animOne val="branch"/>
          <dgm:animLvl val="lvl"/>
          <dgm:resizeHandles/>
        </dgm:presLayoutVars>
      </dgm:prSet>
      <dgm:spPr/>
      <dgm:t>
        <a:bodyPr/>
        <a:lstStyle/>
        <a:p>
          <a:endParaRPr lang="ru-RU"/>
        </a:p>
      </dgm:t>
    </dgm:pt>
    <dgm:pt modelId="{BE10E808-37EF-4956-8EB3-D45FC7BC63FB}" type="pres">
      <dgm:prSet presAssocID="{9FBE9ECA-353F-4399-B1EF-42D2540044E3}" presName="vertOne" presStyleCnt="0"/>
      <dgm:spPr/>
    </dgm:pt>
    <dgm:pt modelId="{81715B22-FC32-4B17-9BBA-59CE6EA508A0}" type="pres">
      <dgm:prSet presAssocID="{9FBE9ECA-353F-4399-B1EF-42D2540044E3}" presName="txOne" presStyleLbl="node0" presStyleIdx="0" presStyleCnt="1" custScaleY="66919">
        <dgm:presLayoutVars>
          <dgm:chPref val="3"/>
        </dgm:presLayoutVars>
      </dgm:prSet>
      <dgm:spPr/>
      <dgm:t>
        <a:bodyPr/>
        <a:lstStyle/>
        <a:p>
          <a:endParaRPr lang="ru-RU"/>
        </a:p>
      </dgm:t>
    </dgm:pt>
    <dgm:pt modelId="{DA42DBD6-7C0C-4E65-87B5-390E61C31804}" type="pres">
      <dgm:prSet presAssocID="{9FBE9ECA-353F-4399-B1EF-42D2540044E3}" presName="parTransOne" presStyleCnt="0"/>
      <dgm:spPr/>
    </dgm:pt>
    <dgm:pt modelId="{ACAE275C-5F49-4B24-8AFC-B3199458BDE2}" type="pres">
      <dgm:prSet presAssocID="{9FBE9ECA-353F-4399-B1EF-42D2540044E3}" presName="horzOne" presStyleCnt="0"/>
      <dgm:spPr/>
    </dgm:pt>
    <dgm:pt modelId="{10C2710B-3A15-4A74-85FC-228F9BA3D3DF}" type="pres">
      <dgm:prSet presAssocID="{809538FB-3D84-4589-9081-F5BF7E9C343A}" presName="vertTwo" presStyleCnt="0"/>
      <dgm:spPr/>
    </dgm:pt>
    <dgm:pt modelId="{43A308BA-B823-4F86-8DAC-E95C4A97F855}" type="pres">
      <dgm:prSet presAssocID="{809538FB-3D84-4589-9081-F5BF7E9C343A}" presName="txTwo" presStyleLbl="node2" presStyleIdx="0" presStyleCnt="3" custScaleY="74953">
        <dgm:presLayoutVars>
          <dgm:chPref val="3"/>
        </dgm:presLayoutVars>
      </dgm:prSet>
      <dgm:spPr/>
      <dgm:t>
        <a:bodyPr/>
        <a:lstStyle/>
        <a:p>
          <a:endParaRPr lang="ru-RU"/>
        </a:p>
      </dgm:t>
    </dgm:pt>
    <dgm:pt modelId="{A3252387-7E79-4D46-B37A-CEAC8EB03DBE}" type="pres">
      <dgm:prSet presAssocID="{809538FB-3D84-4589-9081-F5BF7E9C343A}" presName="horzTwo" presStyleCnt="0"/>
      <dgm:spPr/>
    </dgm:pt>
    <dgm:pt modelId="{07D6DE42-CF89-47F9-AA93-CA0D5DD01578}" type="pres">
      <dgm:prSet presAssocID="{CBD5BA36-822D-43C1-888E-C92E49FBBDBD}" presName="sibSpaceTwo" presStyleCnt="0"/>
      <dgm:spPr/>
    </dgm:pt>
    <dgm:pt modelId="{4997F043-AF5B-4CA9-87CA-C5E81107188C}" type="pres">
      <dgm:prSet presAssocID="{F8AD2962-FA66-45E4-B7EC-7CB5A60909EF}" presName="vertTwo" presStyleCnt="0"/>
      <dgm:spPr/>
    </dgm:pt>
    <dgm:pt modelId="{35347C56-E5F7-4384-B727-6F783C707BF3}" type="pres">
      <dgm:prSet presAssocID="{F8AD2962-FA66-45E4-B7EC-7CB5A60909EF}" presName="txTwo" presStyleLbl="node2" presStyleIdx="1" presStyleCnt="3" custScaleY="74953">
        <dgm:presLayoutVars>
          <dgm:chPref val="3"/>
        </dgm:presLayoutVars>
      </dgm:prSet>
      <dgm:spPr/>
      <dgm:t>
        <a:bodyPr/>
        <a:lstStyle/>
        <a:p>
          <a:endParaRPr lang="ru-RU"/>
        </a:p>
      </dgm:t>
    </dgm:pt>
    <dgm:pt modelId="{B8C2490C-0CCF-404D-A21F-69973A900794}" type="pres">
      <dgm:prSet presAssocID="{F8AD2962-FA66-45E4-B7EC-7CB5A60909EF}" presName="horzTwo" presStyleCnt="0"/>
      <dgm:spPr/>
    </dgm:pt>
    <dgm:pt modelId="{A183E4E5-4587-45DB-9AF0-47B875EBBEBA}" type="pres">
      <dgm:prSet presAssocID="{2817678E-05DF-4B12-BAA1-4EB2293D979A}" presName="sibSpaceTwo" presStyleCnt="0"/>
      <dgm:spPr/>
    </dgm:pt>
    <dgm:pt modelId="{C19DC071-187B-46E2-A526-A189EC330B58}" type="pres">
      <dgm:prSet presAssocID="{51DB6E18-BDD8-425D-BEF5-B0F3ABB96B48}" presName="vertTwo" presStyleCnt="0"/>
      <dgm:spPr/>
    </dgm:pt>
    <dgm:pt modelId="{F04446B9-0C52-4A22-BFA4-3F3C68D8DFD6}" type="pres">
      <dgm:prSet presAssocID="{51DB6E18-BDD8-425D-BEF5-B0F3ABB96B48}" presName="txTwo" presStyleLbl="node2" presStyleIdx="2" presStyleCnt="3" custScaleY="74953">
        <dgm:presLayoutVars>
          <dgm:chPref val="3"/>
        </dgm:presLayoutVars>
      </dgm:prSet>
      <dgm:spPr/>
      <dgm:t>
        <a:bodyPr/>
        <a:lstStyle/>
        <a:p>
          <a:endParaRPr lang="ru-RU"/>
        </a:p>
      </dgm:t>
    </dgm:pt>
    <dgm:pt modelId="{27393481-404C-4F3F-9B02-5B3E231A8199}" type="pres">
      <dgm:prSet presAssocID="{51DB6E18-BDD8-425D-BEF5-B0F3ABB96B48}" presName="horzTwo" presStyleCnt="0"/>
      <dgm:spPr/>
    </dgm:pt>
  </dgm:ptLst>
  <dgm:cxnLst>
    <dgm:cxn modelId="{FB4261B0-E82D-4C41-B6BD-0AC88648A157}" type="presOf" srcId="{9FBE9ECA-353F-4399-B1EF-42D2540044E3}" destId="{81715B22-FC32-4B17-9BBA-59CE6EA508A0}" srcOrd="0" destOrd="0" presId="urn:microsoft.com/office/officeart/2005/8/layout/hierarchy4"/>
    <dgm:cxn modelId="{4DFB8C74-BD32-485C-9A96-2CF35694AE1A}" type="presOf" srcId="{0442E757-A3E0-4688-B5E3-BBFF960A7C8E}" destId="{45B56AD8-B475-4660-B77C-F722BA9A72DB}" srcOrd="0" destOrd="0" presId="urn:microsoft.com/office/officeart/2005/8/layout/hierarchy4"/>
    <dgm:cxn modelId="{937C440B-61E2-468D-8EE2-1EBB2668F81A}" type="presOf" srcId="{F8AD2962-FA66-45E4-B7EC-7CB5A60909EF}" destId="{35347C56-E5F7-4384-B727-6F783C707BF3}" srcOrd="0" destOrd="0" presId="urn:microsoft.com/office/officeart/2005/8/layout/hierarchy4"/>
    <dgm:cxn modelId="{0BFA3F01-B61D-450D-B877-FCFC08A4286C}" srcId="{0442E757-A3E0-4688-B5E3-BBFF960A7C8E}" destId="{9FBE9ECA-353F-4399-B1EF-42D2540044E3}" srcOrd="0" destOrd="0" parTransId="{6EAC55D0-57E6-4E88-8591-639F29AA5058}" sibTransId="{5FA7D5C0-B6EA-4301-9DCD-32E6BF848CBA}"/>
    <dgm:cxn modelId="{BDD91D79-0667-4C67-BB3E-AB903258695C}" type="presOf" srcId="{51DB6E18-BDD8-425D-BEF5-B0F3ABB96B48}" destId="{F04446B9-0C52-4A22-BFA4-3F3C68D8DFD6}" srcOrd="0" destOrd="0" presId="urn:microsoft.com/office/officeart/2005/8/layout/hierarchy4"/>
    <dgm:cxn modelId="{C0F9D8B6-82A3-4DB1-8850-12EBF2F9DE3A}" srcId="{9FBE9ECA-353F-4399-B1EF-42D2540044E3}" destId="{51DB6E18-BDD8-425D-BEF5-B0F3ABB96B48}" srcOrd="2" destOrd="0" parTransId="{DE69023D-0CC1-4505-9846-904BD6D5BCF3}" sibTransId="{2D762F1B-794E-4ACA-BEEB-6935159032F3}"/>
    <dgm:cxn modelId="{78D66A80-F28A-4868-8E2A-175D5379E71B}" srcId="{9FBE9ECA-353F-4399-B1EF-42D2540044E3}" destId="{809538FB-3D84-4589-9081-F5BF7E9C343A}" srcOrd="0" destOrd="0" parTransId="{D1213E8D-C282-447F-A669-5ACCABC33BFA}" sibTransId="{CBD5BA36-822D-43C1-888E-C92E49FBBDBD}"/>
    <dgm:cxn modelId="{157A0CD4-4726-4C19-A0C0-1AB0A76D074E}" srcId="{9FBE9ECA-353F-4399-B1EF-42D2540044E3}" destId="{F8AD2962-FA66-45E4-B7EC-7CB5A60909EF}" srcOrd="1" destOrd="0" parTransId="{26C83918-95B6-48F9-91A3-C9BD896302F8}" sibTransId="{2817678E-05DF-4B12-BAA1-4EB2293D979A}"/>
    <dgm:cxn modelId="{5052D0CF-D902-417B-A0F9-AB6FC0DAC9E1}" type="presOf" srcId="{809538FB-3D84-4589-9081-F5BF7E9C343A}" destId="{43A308BA-B823-4F86-8DAC-E95C4A97F855}" srcOrd="0" destOrd="0" presId="urn:microsoft.com/office/officeart/2005/8/layout/hierarchy4"/>
    <dgm:cxn modelId="{EE1C828A-CB04-4669-97C2-DE338EEC00B3}" type="presParOf" srcId="{45B56AD8-B475-4660-B77C-F722BA9A72DB}" destId="{BE10E808-37EF-4956-8EB3-D45FC7BC63FB}" srcOrd="0" destOrd="0" presId="urn:microsoft.com/office/officeart/2005/8/layout/hierarchy4"/>
    <dgm:cxn modelId="{48536E4D-E965-494B-BC33-41B62F3D8059}" type="presParOf" srcId="{BE10E808-37EF-4956-8EB3-D45FC7BC63FB}" destId="{81715B22-FC32-4B17-9BBA-59CE6EA508A0}" srcOrd="0" destOrd="0" presId="urn:microsoft.com/office/officeart/2005/8/layout/hierarchy4"/>
    <dgm:cxn modelId="{FFD4EB62-BEF5-4768-9A73-F9629C77B824}" type="presParOf" srcId="{BE10E808-37EF-4956-8EB3-D45FC7BC63FB}" destId="{DA42DBD6-7C0C-4E65-87B5-390E61C31804}" srcOrd="1" destOrd="0" presId="urn:microsoft.com/office/officeart/2005/8/layout/hierarchy4"/>
    <dgm:cxn modelId="{7B77D1EB-EC9E-45E7-8F26-DA821FF78E30}" type="presParOf" srcId="{BE10E808-37EF-4956-8EB3-D45FC7BC63FB}" destId="{ACAE275C-5F49-4B24-8AFC-B3199458BDE2}" srcOrd="2" destOrd="0" presId="urn:microsoft.com/office/officeart/2005/8/layout/hierarchy4"/>
    <dgm:cxn modelId="{B0552174-9BA8-44D8-9430-22CB906847C4}" type="presParOf" srcId="{ACAE275C-5F49-4B24-8AFC-B3199458BDE2}" destId="{10C2710B-3A15-4A74-85FC-228F9BA3D3DF}" srcOrd="0" destOrd="0" presId="urn:microsoft.com/office/officeart/2005/8/layout/hierarchy4"/>
    <dgm:cxn modelId="{A1C28091-F539-4AF6-A8E9-D460354C6669}" type="presParOf" srcId="{10C2710B-3A15-4A74-85FC-228F9BA3D3DF}" destId="{43A308BA-B823-4F86-8DAC-E95C4A97F855}" srcOrd="0" destOrd="0" presId="urn:microsoft.com/office/officeart/2005/8/layout/hierarchy4"/>
    <dgm:cxn modelId="{CC247C2B-F82C-49E7-8A22-3A1F907A2599}" type="presParOf" srcId="{10C2710B-3A15-4A74-85FC-228F9BA3D3DF}" destId="{A3252387-7E79-4D46-B37A-CEAC8EB03DBE}" srcOrd="1" destOrd="0" presId="urn:microsoft.com/office/officeart/2005/8/layout/hierarchy4"/>
    <dgm:cxn modelId="{386E7BA9-0C98-4261-B73A-B71F13066B81}" type="presParOf" srcId="{ACAE275C-5F49-4B24-8AFC-B3199458BDE2}" destId="{07D6DE42-CF89-47F9-AA93-CA0D5DD01578}" srcOrd="1" destOrd="0" presId="urn:microsoft.com/office/officeart/2005/8/layout/hierarchy4"/>
    <dgm:cxn modelId="{04C91118-A71F-4556-ABC0-E8DA5F136C08}" type="presParOf" srcId="{ACAE275C-5F49-4B24-8AFC-B3199458BDE2}" destId="{4997F043-AF5B-4CA9-87CA-C5E81107188C}" srcOrd="2" destOrd="0" presId="urn:microsoft.com/office/officeart/2005/8/layout/hierarchy4"/>
    <dgm:cxn modelId="{F0500FEA-4EFE-445C-AA19-D91CB53073BA}" type="presParOf" srcId="{4997F043-AF5B-4CA9-87CA-C5E81107188C}" destId="{35347C56-E5F7-4384-B727-6F783C707BF3}" srcOrd="0" destOrd="0" presId="urn:microsoft.com/office/officeart/2005/8/layout/hierarchy4"/>
    <dgm:cxn modelId="{47F77AF2-C9A0-4936-86CA-34D743B22ED7}" type="presParOf" srcId="{4997F043-AF5B-4CA9-87CA-C5E81107188C}" destId="{B8C2490C-0CCF-404D-A21F-69973A900794}" srcOrd="1" destOrd="0" presId="urn:microsoft.com/office/officeart/2005/8/layout/hierarchy4"/>
    <dgm:cxn modelId="{509BA921-1EE0-4008-AFD9-515ECFB3E050}" type="presParOf" srcId="{ACAE275C-5F49-4B24-8AFC-B3199458BDE2}" destId="{A183E4E5-4587-45DB-9AF0-47B875EBBEBA}" srcOrd="3" destOrd="0" presId="urn:microsoft.com/office/officeart/2005/8/layout/hierarchy4"/>
    <dgm:cxn modelId="{C5C8CAB4-6490-4304-9F45-0A976FD1826C}" type="presParOf" srcId="{ACAE275C-5F49-4B24-8AFC-B3199458BDE2}" destId="{C19DC071-187B-46E2-A526-A189EC330B58}" srcOrd="4" destOrd="0" presId="urn:microsoft.com/office/officeart/2005/8/layout/hierarchy4"/>
    <dgm:cxn modelId="{D016C4AB-7FB4-4BF3-99F8-DF110D5616D3}" type="presParOf" srcId="{C19DC071-187B-46E2-A526-A189EC330B58}" destId="{F04446B9-0C52-4A22-BFA4-3F3C68D8DFD6}" srcOrd="0" destOrd="0" presId="urn:microsoft.com/office/officeart/2005/8/layout/hierarchy4"/>
    <dgm:cxn modelId="{8FEC8A31-B098-40D5-8A53-CA1927B02F30}" type="presParOf" srcId="{C19DC071-187B-46E2-A526-A189EC330B58}" destId="{27393481-404C-4F3F-9B02-5B3E231A819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21E3E5-B9DC-44CB-B848-66354E567FB3}"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ru-RU"/>
        </a:p>
      </dgm:t>
    </dgm:pt>
    <dgm:pt modelId="{1B8F8239-8A5C-4238-9C58-277A8813F0F4}">
      <dgm:prSet phldrT="[Текст]" custT="1"/>
      <dgm:spPr/>
      <dgm:t>
        <a:bodyPr vert="horz"/>
        <a:lstStyle/>
        <a:p>
          <a:r>
            <a:rPr lang="ru-RU" sz="3600" dirty="0" smtClean="0"/>
            <a:t>Степень автоматизации</a:t>
          </a:r>
          <a:endParaRPr lang="ru-RU" sz="3600" dirty="0"/>
        </a:p>
      </dgm:t>
    </dgm:pt>
    <dgm:pt modelId="{8043194C-1DC1-422F-BB3C-759B210222F4}" type="parTrans" cxnId="{4601DCE0-528C-44A1-862F-0B83FFB324DE}">
      <dgm:prSet/>
      <dgm:spPr/>
      <dgm:t>
        <a:bodyPr/>
        <a:lstStyle/>
        <a:p>
          <a:endParaRPr lang="ru-RU"/>
        </a:p>
      </dgm:t>
    </dgm:pt>
    <dgm:pt modelId="{0EBD6C43-6B46-4BC2-BEA3-29874D75368A}" type="sibTrans" cxnId="{4601DCE0-528C-44A1-862F-0B83FFB324DE}">
      <dgm:prSet/>
      <dgm:spPr/>
      <dgm:t>
        <a:bodyPr/>
        <a:lstStyle/>
        <a:p>
          <a:endParaRPr lang="ru-RU"/>
        </a:p>
      </dgm:t>
    </dgm:pt>
    <dgm:pt modelId="{CDF74A68-0A88-46F2-BD63-950F23D18C5E}">
      <dgm:prSet phldrT="[Текст]" custT="1"/>
      <dgm:spPr/>
      <dgm:t>
        <a:bodyPr vert="horz"/>
        <a:lstStyle/>
        <a:p>
          <a:r>
            <a:rPr lang="ru-RU" sz="2400" dirty="0" smtClean="0"/>
            <a:t>Ручное</a:t>
          </a:r>
          <a:endParaRPr lang="ru-RU" sz="2400" dirty="0"/>
        </a:p>
      </dgm:t>
    </dgm:pt>
    <dgm:pt modelId="{1C0736D4-0DE9-4996-B524-0756CC212EDC}" type="parTrans" cxnId="{BE83BBAA-A432-49EA-B5C1-5558593D75C0}">
      <dgm:prSet/>
      <dgm:spPr/>
      <dgm:t>
        <a:bodyPr/>
        <a:lstStyle/>
        <a:p>
          <a:endParaRPr lang="ru-RU"/>
        </a:p>
      </dgm:t>
    </dgm:pt>
    <dgm:pt modelId="{24F99F72-4753-4E72-BCD9-7C4411A6B398}" type="sibTrans" cxnId="{BE83BBAA-A432-49EA-B5C1-5558593D75C0}">
      <dgm:prSet/>
      <dgm:spPr/>
      <dgm:t>
        <a:bodyPr/>
        <a:lstStyle/>
        <a:p>
          <a:endParaRPr lang="ru-RU"/>
        </a:p>
      </dgm:t>
    </dgm:pt>
    <dgm:pt modelId="{A3415559-63BE-43ED-B9CF-C47B13D21474}">
      <dgm:prSet phldrT="[Текст]" custT="1"/>
      <dgm:spPr/>
      <dgm:t>
        <a:bodyPr vert="horz"/>
        <a:lstStyle/>
        <a:p>
          <a:r>
            <a:rPr lang="ru-RU" sz="2400" dirty="0" smtClean="0"/>
            <a:t>Автоматизированное</a:t>
          </a:r>
          <a:endParaRPr lang="ru-RU" sz="2400" dirty="0"/>
        </a:p>
      </dgm:t>
    </dgm:pt>
    <dgm:pt modelId="{779197BF-AC2C-4698-8EAB-4DC4F2136CAB}" type="parTrans" cxnId="{04A89044-4CCE-494F-BFF3-466D3112F489}">
      <dgm:prSet/>
      <dgm:spPr/>
      <dgm:t>
        <a:bodyPr/>
        <a:lstStyle/>
        <a:p>
          <a:endParaRPr lang="ru-RU"/>
        </a:p>
      </dgm:t>
    </dgm:pt>
    <dgm:pt modelId="{41B15D2C-123F-468D-B14D-7C593717C447}" type="sibTrans" cxnId="{04A89044-4CCE-494F-BFF3-466D3112F489}">
      <dgm:prSet/>
      <dgm:spPr/>
      <dgm:t>
        <a:bodyPr/>
        <a:lstStyle/>
        <a:p>
          <a:endParaRPr lang="ru-RU"/>
        </a:p>
      </dgm:t>
    </dgm:pt>
    <dgm:pt modelId="{8FFE61FF-69EC-4BC5-9949-4A9AC71663D6}">
      <dgm:prSet phldrT="[Текст]" custT="1"/>
      <dgm:spPr/>
      <dgm:t>
        <a:bodyPr vert="horz"/>
        <a:lstStyle/>
        <a:p>
          <a:r>
            <a:rPr lang="ru-RU" sz="2400" dirty="0" err="1" smtClean="0"/>
            <a:t>Полуавтоматизи-рованное</a:t>
          </a:r>
          <a:endParaRPr lang="ru-RU" sz="2400" dirty="0"/>
        </a:p>
      </dgm:t>
    </dgm:pt>
    <dgm:pt modelId="{A6A7F8CB-DA9F-4D51-9F69-14169390A631}" type="parTrans" cxnId="{3C5BD500-5657-4BEF-8E32-A57EDC75421B}">
      <dgm:prSet/>
      <dgm:spPr/>
      <dgm:t>
        <a:bodyPr/>
        <a:lstStyle/>
        <a:p>
          <a:endParaRPr lang="ru-RU"/>
        </a:p>
      </dgm:t>
    </dgm:pt>
    <dgm:pt modelId="{B13F7213-0870-4A3E-8C55-99E571E182DE}" type="sibTrans" cxnId="{3C5BD500-5657-4BEF-8E32-A57EDC75421B}">
      <dgm:prSet/>
      <dgm:spPr/>
      <dgm:t>
        <a:bodyPr/>
        <a:lstStyle/>
        <a:p>
          <a:endParaRPr lang="ru-RU"/>
        </a:p>
      </dgm:t>
    </dgm:pt>
    <dgm:pt modelId="{D6E60DD6-081F-4FC5-9D82-09A1FFBE83A1}" type="pres">
      <dgm:prSet presAssocID="{4821E3E5-B9DC-44CB-B848-66354E567FB3}" presName="Name0" presStyleCnt="0">
        <dgm:presLayoutVars>
          <dgm:chPref val="1"/>
          <dgm:dir/>
          <dgm:animOne val="branch"/>
          <dgm:animLvl val="lvl"/>
          <dgm:resizeHandles/>
        </dgm:presLayoutVars>
      </dgm:prSet>
      <dgm:spPr/>
      <dgm:t>
        <a:bodyPr/>
        <a:lstStyle/>
        <a:p>
          <a:endParaRPr lang="ru-RU"/>
        </a:p>
      </dgm:t>
    </dgm:pt>
    <dgm:pt modelId="{850C2790-63D9-4251-B6F3-5F4A3D292C46}" type="pres">
      <dgm:prSet presAssocID="{1B8F8239-8A5C-4238-9C58-277A8813F0F4}" presName="vertOne" presStyleCnt="0"/>
      <dgm:spPr/>
    </dgm:pt>
    <dgm:pt modelId="{E8C84575-AC1A-40EA-BE17-157ED15A270B}" type="pres">
      <dgm:prSet presAssocID="{1B8F8239-8A5C-4238-9C58-277A8813F0F4}" presName="txOne" presStyleLbl="node0" presStyleIdx="0" presStyleCnt="1" custScaleY="116905">
        <dgm:presLayoutVars>
          <dgm:chPref val="3"/>
        </dgm:presLayoutVars>
      </dgm:prSet>
      <dgm:spPr/>
      <dgm:t>
        <a:bodyPr/>
        <a:lstStyle/>
        <a:p>
          <a:endParaRPr lang="ru-RU"/>
        </a:p>
      </dgm:t>
    </dgm:pt>
    <dgm:pt modelId="{3F7C626D-961F-430B-940F-BDED1B0D3A24}" type="pres">
      <dgm:prSet presAssocID="{1B8F8239-8A5C-4238-9C58-277A8813F0F4}" presName="parTransOne" presStyleCnt="0"/>
      <dgm:spPr/>
    </dgm:pt>
    <dgm:pt modelId="{AAB5AB3A-E4C6-4366-BB1F-88B04AD6D8C8}" type="pres">
      <dgm:prSet presAssocID="{1B8F8239-8A5C-4238-9C58-277A8813F0F4}" presName="horzOne" presStyleCnt="0"/>
      <dgm:spPr/>
    </dgm:pt>
    <dgm:pt modelId="{7AB05C3A-0353-4AAE-8610-A531013F1F26}" type="pres">
      <dgm:prSet presAssocID="{CDF74A68-0A88-46F2-BD63-950F23D18C5E}" presName="vertTwo" presStyleCnt="0"/>
      <dgm:spPr/>
    </dgm:pt>
    <dgm:pt modelId="{7A12A968-9C99-4BDD-8670-9AFF3FDD9D46}" type="pres">
      <dgm:prSet presAssocID="{CDF74A68-0A88-46F2-BD63-950F23D18C5E}" presName="txTwo" presStyleLbl="node2" presStyleIdx="0" presStyleCnt="3" custScaleX="50037" custScaleY="130940">
        <dgm:presLayoutVars>
          <dgm:chPref val="3"/>
        </dgm:presLayoutVars>
      </dgm:prSet>
      <dgm:spPr/>
      <dgm:t>
        <a:bodyPr/>
        <a:lstStyle/>
        <a:p>
          <a:endParaRPr lang="ru-RU"/>
        </a:p>
      </dgm:t>
    </dgm:pt>
    <dgm:pt modelId="{BD0B85B0-FDD3-4710-B04C-749A862FA43B}" type="pres">
      <dgm:prSet presAssocID="{CDF74A68-0A88-46F2-BD63-950F23D18C5E}" presName="horzTwo" presStyleCnt="0"/>
      <dgm:spPr/>
    </dgm:pt>
    <dgm:pt modelId="{C04014CD-9770-4EC6-9B12-687F7917BF03}" type="pres">
      <dgm:prSet presAssocID="{24F99F72-4753-4E72-BCD9-7C4411A6B398}" presName="sibSpaceTwo" presStyleCnt="0"/>
      <dgm:spPr/>
    </dgm:pt>
    <dgm:pt modelId="{3FBC0397-5B52-4724-B99A-CBD53DE6E896}" type="pres">
      <dgm:prSet presAssocID="{A3415559-63BE-43ED-B9CF-C47B13D21474}" presName="vertTwo" presStyleCnt="0"/>
      <dgm:spPr/>
    </dgm:pt>
    <dgm:pt modelId="{5A9E62FA-5CCD-471C-9F85-95630415E969}" type="pres">
      <dgm:prSet presAssocID="{A3415559-63BE-43ED-B9CF-C47B13D21474}" presName="txTwo" presStyleLbl="node2" presStyleIdx="1" presStyleCnt="3" custScaleX="106145" custScaleY="130940">
        <dgm:presLayoutVars>
          <dgm:chPref val="3"/>
        </dgm:presLayoutVars>
      </dgm:prSet>
      <dgm:spPr/>
      <dgm:t>
        <a:bodyPr/>
        <a:lstStyle/>
        <a:p>
          <a:endParaRPr lang="ru-RU"/>
        </a:p>
      </dgm:t>
    </dgm:pt>
    <dgm:pt modelId="{15907EF0-6CEA-4E0B-A59B-76C6C90FD636}" type="pres">
      <dgm:prSet presAssocID="{A3415559-63BE-43ED-B9CF-C47B13D21474}" presName="horzTwo" presStyleCnt="0"/>
      <dgm:spPr/>
    </dgm:pt>
    <dgm:pt modelId="{B6287EF5-C1A2-493A-B3E0-9ACBB6C5E724}" type="pres">
      <dgm:prSet presAssocID="{41B15D2C-123F-468D-B14D-7C593717C447}" presName="sibSpaceTwo" presStyleCnt="0"/>
      <dgm:spPr/>
    </dgm:pt>
    <dgm:pt modelId="{9E7E8D93-4907-4A05-960A-7C6383097C2D}" type="pres">
      <dgm:prSet presAssocID="{8FFE61FF-69EC-4BC5-9949-4A9AC71663D6}" presName="vertTwo" presStyleCnt="0"/>
      <dgm:spPr/>
    </dgm:pt>
    <dgm:pt modelId="{9A010BA8-CF54-4DA6-8804-72B78DE4E6F4}" type="pres">
      <dgm:prSet presAssocID="{8FFE61FF-69EC-4BC5-9949-4A9AC71663D6}" presName="txTwo" presStyleLbl="node2" presStyleIdx="2" presStyleCnt="3" custScaleY="130940">
        <dgm:presLayoutVars>
          <dgm:chPref val="3"/>
        </dgm:presLayoutVars>
      </dgm:prSet>
      <dgm:spPr/>
      <dgm:t>
        <a:bodyPr/>
        <a:lstStyle/>
        <a:p>
          <a:endParaRPr lang="ru-RU"/>
        </a:p>
      </dgm:t>
    </dgm:pt>
    <dgm:pt modelId="{134356B8-98DC-4D12-BA35-922968197F6A}" type="pres">
      <dgm:prSet presAssocID="{8FFE61FF-69EC-4BC5-9949-4A9AC71663D6}" presName="horzTwo" presStyleCnt="0"/>
      <dgm:spPr/>
    </dgm:pt>
  </dgm:ptLst>
  <dgm:cxnLst>
    <dgm:cxn modelId="{9C2601F0-CB2D-49C8-967B-C5806B16A6C4}" type="presOf" srcId="{A3415559-63BE-43ED-B9CF-C47B13D21474}" destId="{5A9E62FA-5CCD-471C-9F85-95630415E969}" srcOrd="0" destOrd="0" presId="urn:microsoft.com/office/officeart/2005/8/layout/hierarchy4"/>
    <dgm:cxn modelId="{4601DCE0-528C-44A1-862F-0B83FFB324DE}" srcId="{4821E3E5-B9DC-44CB-B848-66354E567FB3}" destId="{1B8F8239-8A5C-4238-9C58-277A8813F0F4}" srcOrd="0" destOrd="0" parTransId="{8043194C-1DC1-422F-BB3C-759B210222F4}" sibTransId="{0EBD6C43-6B46-4BC2-BEA3-29874D75368A}"/>
    <dgm:cxn modelId="{BE83BBAA-A432-49EA-B5C1-5558593D75C0}" srcId="{1B8F8239-8A5C-4238-9C58-277A8813F0F4}" destId="{CDF74A68-0A88-46F2-BD63-950F23D18C5E}" srcOrd="0" destOrd="0" parTransId="{1C0736D4-0DE9-4996-B524-0756CC212EDC}" sibTransId="{24F99F72-4753-4E72-BCD9-7C4411A6B398}"/>
    <dgm:cxn modelId="{3C5BD500-5657-4BEF-8E32-A57EDC75421B}" srcId="{1B8F8239-8A5C-4238-9C58-277A8813F0F4}" destId="{8FFE61FF-69EC-4BC5-9949-4A9AC71663D6}" srcOrd="2" destOrd="0" parTransId="{A6A7F8CB-DA9F-4D51-9F69-14169390A631}" sibTransId="{B13F7213-0870-4A3E-8C55-99E571E182DE}"/>
    <dgm:cxn modelId="{BE2B1228-9D37-415F-B8D3-FB17C1FF1537}" type="presOf" srcId="{1B8F8239-8A5C-4238-9C58-277A8813F0F4}" destId="{E8C84575-AC1A-40EA-BE17-157ED15A270B}" srcOrd="0" destOrd="0" presId="urn:microsoft.com/office/officeart/2005/8/layout/hierarchy4"/>
    <dgm:cxn modelId="{04A89044-4CCE-494F-BFF3-466D3112F489}" srcId="{1B8F8239-8A5C-4238-9C58-277A8813F0F4}" destId="{A3415559-63BE-43ED-B9CF-C47B13D21474}" srcOrd="1" destOrd="0" parTransId="{779197BF-AC2C-4698-8EAB-4DC4F2136CAB}" sibTransId="{41B15D2C-123F-468D-B14D-7C593717C447}"/>
    <dgm:cxn modelId="{7E180E1E-A610-4BD4-B30A-EDA044B61E91}" type="presOf" srcId="{4821E3E5-B9DC-44CB-B848-66354E567FB3}" destId="{D6E60DD6-081F-4FC5-9D82-09A1FFBE83A1}" srcOrd="0" destOrd="0" presId="urn:microsoft.com/office/officeart/2005/8/layout/hierarchy4"/>
    <dgm:cxn modelId="{B46FC1D7-DD88-45C1-BB91-148EF3D2EB57}" type="presOf" srcId="{8FFE61FF-69EC-4BC5-9949-4A9AC71663D6}" destId="{9A010BA8-CF54-4DA6-8804-72B78DE4E6F4}" srcOrd="0" destOrd="0" presId="urn:microsoft.com/office/officeart/2005/8/layout/hierarchy4"/>
    <dgm:cxn modelId="{5BEDBCEF-85E9-418C-A910-E84C44E4AC4E}" type="presOf" srcId="{CDF74A68-0A88-46F2-BD63-950F23D18C5E}" destId="{7A12A968-9C99-4BDD-8670-9AFF3FDD9D46}" srcOrd="0" destOrd="0" presId="urn:microsoft.com/office/officeart/2005/8/layout/hierarchy4"/>
    <dgm:cxn modelId="{8C60DF3E-B6ED-40F7-808E-95BED6249EAC}" type="presParOf" srcId="{D6E60DD6-081F-4FC5-9D82-09A1FFBE83A1}" destId="{850C2790-63D9-4251-B6F3-5F4A3D292C46}" srcOrd="0" destOrd="0" presId="urn:microsoft.com/office/officeart/2005/8/layout/hierarchy4"/>
    <dgm:cxn modelId="{636123F0-F53F-4839-AC57-A565B863E325}" type="presParOf" srcId="{850C2790-63D9-4251-B6F3-5F4A3D292C46}" destId="{E8C84575-AC1A-40EA-BE17-157ED15A270B}" srcOrd="0" destOrd="0" presId="urn:microsoft.com/office/officeart/2005/8/layout/hierarchy4"/>
    <dgm:cxn modelId="{DFFAF630-DC6B-4E59-823A-7CDD9F9BAFDA}" type="presParOf" srcId="{850C2790-63D9-4251-B6F3-5F4A3D292C46}" destId="{3F7C626D-961F-430B-940F-BDED1B0D3A24}" srcOrd="1" destOrd="0" presId="urn:microsoft.com/office/officeart/2005/8/layout/hierarchy4"/>
    <dgm:cxn modelId="{0154FCF4-A8F8-4752-B6AE-237A18E58579}" type="presParOf" srcId="{850C2790-63D9-4251-B6F3-5F4A3D292C46}" destId="{AAB5AB3A-E4C6-4366-BB1F-88B04AD6D8C8}" srcOrd="2" destOrd="0" presId="urn:microsoft.com/office/officeart/2005/8/layout/hierarchy4"/>
    <dgm:cxn modelId="{349C4A66-1C73-4CA5-BC55-772023523E86}" type="presParOf" srcId="{AAB5AB3A-E4C6-4366-BB1F-88B04AD6D8C8}" destId="{7AB05C3A-0353-4AAE-8610-A531013F1F26}" srcOrd="0" destOrd="0" presId="urn:microsoft.com/office/officeart/2005/8/layout/hierarchy4"/>
    <dgm:cxn modelId="{DCF038CD-E6EF-498E-8F6A-13082177E0E6}" type="presParOf" srcId="{7AB05C3A-0353-4AAE-8610-A531013F1F26}" destId="{7A12A968-9C99-4BDD-8670-9AFF3FDD9D46}" srcOrd="0" destOrd="0" presId="urn:microsoft.com/office/officeart/2005/8/layout/hierarchy4"/>
    <dgm:cxn modelId="{6B6D31B3-9656-4145-BA0C-83B38937F586}" type="presParOf" srcId="{7AB05C3A-0353-4AAE-8610-A531013F1F26}" destId="{BD0B85B0-FDD3-4710-B04C-749A862FA43B}" srcOrd="1" destOrd="0" presId="urn:microsoft.com/office/officeart/2005/8/layout/hierarchy4"/>
    <dgm:cxn modelId="{B7ABBB0A-778E-4BDD-B53F-5173C7EEFD35}" type="presParOf" srcId="{AAB5AB3A-E4C6-4366-BB1F-88B04AD6D8C8}" destId="{C04014CD-9770-4EC6-9B12-687F7917BF03}" srcOrd="1" destOrd="0" presId="urn:microsoft.com/office/officeart/2005/8/layout/hierarchy4"/>
    <dgm:cxn modelId="{A0E0CC07-51D4-443D-8221-55C436858177}" type="presParOf" srcId="{AAB5AB3A-E4C6-4366-BB1F-88B04AD6D8C8}" destId="{3FBC0397-5B52-4724-B99A-CBD53DE6E896}" srcOrd="2" destOrd="0" presId="urn:microsoft.com/office/officeart/2005/8/layout/hierarchy4"/>
    <dgm:cxn modelId="{85ABD00C-AB1B-41BE-B7F5-1AB163E26276}" type="presParOf" srcId="{3FBC0397-5B52-4724-B99A-CBD53DE6E896}" destId="{5A9E62FA-5CCD-471C-9F85-95630415E969}" srcOrd="0" destOrd="0" presId="urn:microsoft.com/office/officeart/2005/8/layout/hierarchy4"/>
    <dgm:cxn modelId="{0E81E85C-3405-45CB-BAB4-FC77ACBFC43C}" type="presParOf" srcId="{3FBC0397-5B52-4724-B99A-CBD53DE6E896}" destId="{15907EF0-6CEA-4E0B-A59B-76C6C90FD636}" srcOrd="1" destOrd="0" presId="urn:microsoft.com/office/officeart/2005/8/layout/hierarchy4"/>
    <dgm:cxn modelId="{89FD4439-164D-4128-BB28-F77A2C0CF8C4}" type="presParOf" srcId="{AAB5AB3A-E4C6-4366-BB1F-88B04AD6D8C8}" destId="{B6287EF5-C1A2-493A-B3E0-9ACBB6C5E724}" srcOrd="3" destOrd="0" presId="urn:microsoft.com/office/officeart/2005/8/layout/hierarchy4"/>
    <dgm:cxn modelId="{89DF9ECD-C5DD-4A66-94F6-841B228B0BDD}" type="presParOf" srcId="{AAB5AB3A-E4C6-4366-BB1F-88B04AD6D8C8}" destId="{9E7E8D93-4907-4A05-960A-7C6383097C2D}" srcOrd="4" destOrd="0" presId="urn:microsoft.com/office/officeart/2005/8/layout/hierarchy4"/>
    <dgm:cxn modelId="{720B739A-2848-45F4-BCE8-06D1DBDEC7EA}" type="presParOf" srcId="{9E7E8D93-4907-4A05-960A-7C6383097C2D}" destId="{9A010BA8-CF54-4DA6-8804-72B78DE4E6F4}" srcOrd="0" destOrd="0" presId="urn:microsoft.com/office/officeart/2005/8/layout/hierarchy4"/>
    <dgm:cxn modelId="{5BD644A0-D1C8-446C-8AC4-E89938E20BB4}" type="presParOf" srcId="{9E7E8D93-4907-4A05-960A-7C6383097C2D}" destId="{134356B8-98DC-4D12-BA35-922968197F6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517ACD-F4CF-4485-92D8-2BE9E5476706}"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ru-RU"/>
        </a:p>
      </dgm:t>
    </dgm:pt>
    <dgm:pt modelId="{F7A20E61-CFAB-400D-AD97-9E893FF2BEB9}">
      <dgm:prSet phldrT="[Текст]" custT="1"/>
      <dgm:spPr/>
      <dgm:t>
        <a:bodyPr vert="horz"/>
        <a:lstStyle/>
        <a:p>
          <a:r>
            <a:rPr lang="ru-RU" sz="3600" dirty="0" smtClean="0"/>
            <a:t>Степень изолированности компонентов</a:t>
          </a:r>
          <a:endParaRPr lang="ru-RU" sz="3600" dirty="0"/>
        </a:p>
      </dgm:t>
    </dgm:pt>
    <dgm:pt modelId="{6BCB49EC-188C-4C2B-92FB-75DEBF8D2780}" type="parTrans" cxnId="{31D61334-DAE5-4FF9-AB05-802598751A4E}">
      <dgm:prSet/>
      <dgm:spPr/>
      <dgm:t>
        <a:bodyPr/>
        <a:lstStyle/>
        <a:p>
          <a:endParaRPr lang="ru-RU"/>
        </a:p>
      </dgm:t>
    </dgm:pt>
    <dgm:pt modelId="{840FCFB3-A68A-480F-9556-00F4251536D7}" type="sibTrans" cxnId="{31D61334-DAE5-4FF9-AB05-802598751A4E}">
      <dgm:prSet/>
      <dgm:spPr/>
      <dgm:t>
        <a:bodyPr/>
        <a:lstStyle/>
        <a:p>
          <a:endParaRPr lang="ru-RU"/>
        </a:p>
      </dgm:t>
    </dgm:pt>
    <dgm:pt modelId="{4BC2E689-31D3-4147-AAFE-5D2F52EFF912}">
      <dgm:prSet phldrT="[Текст]"/>
      <dgm:spPr/>
      <dgm:t>
        <a:bodyPr vert="horz"/>
        <a:lstStyle/>
        <a:p>
          <a:r>
            <a:rPr lang="ru-RU" dirty="0" smtClean="0"/>
            <a:t>Модульное тестирование</a:t>
          </a:r>
        </a:p>
      </dgm:t>
    </dgm:pt>
    <dgm:pt modelId="{91ECE3FA-275F-4275-820B-1CA7778839DD}" type="parTrans" cxnId="{15F627F7-2C06-4328-A905-984AC4085374}">
      <dgm:prSet/>
      <dgm:spPr/>
      <dgm:t>
        <a:bodyPr/>
        <a:lstStyle/>
        <a:p>
          <a:endParaRPr lang="ru-RU"/>
        </a:p>
      </dgm:t>
    </dgm:pt>
    <dgm:pt modelId="{A41377E6-53B4-4442-89B8-FC463BCA8249}" type="sibTrans" cxnId="{15F627F7-2C06-4328-A905-984AC4085374}">
      <dgm:prSet/>
      <dgm:spPr/>
      <dgm:t>
        <a:bodyPr/>
        <a:lstStyle/>
        <a:p>
          <a:endParaRPr lang="ru-RU"/>
        </a:p>
      </dgm:t>
    </dgm:pt>
    <dgm:pt modelId="{955B7B25-3E7B-4602-B3FC-1586E457B6AE}">
      <dgm:prSet phldrT="[Текст]"/>
      <dgm:spPr/>
      <dgm:t>
        <a:bodyPr vert="horz"/>
        <a:lstStyle/>
        <a:p>
          <a:r>
            <a:rPr lang="ru-RU" dirty="0" smtClean="0"/>
            <a:t>Интеграционное тестирование</a:t>
          </a:r>
        </a:p>
      </dgm:t>
    </dgm:pt>
    <dgm:pt modelId="{00D7467C-1687-41F2-AC33-660B50D6399E}" type="parTrans" cxnId="{D088F557-D838-4152-8878-B48FCDDCFC8E}">
      <dgm:prSet/>
      <dgm:spPr/>
      <dgm:t>
        <a:bodyPr/>
        <a:lstStyle/>
        <a:p>
          <a:endParaRPr lang="ru-RU"/>
        </a:p>
      </dgm:t>
    </dgm:pt>
    <dgm:pt modelId="{FE677E5D-0731-4294-A148-BD8BA1212A94}" type="sibTrans" cxnId="{D088F557-D838-4152-8878-B48FCDDCFC8E}">
      <dgm:prSet/>
      <dgm:spPr/>
      <dgm:t>
        <a:bodyPr/>
        <a:lstStyle/>
        <a:p>
          <a:endParaRPr lang="ru-RU"/>
        </a:p>
      </dgm:t>
    </dgm:pt>
    <dgm:pt modelId="{AD69BE7A-7079-45DE-9C06-B23B9F019F83}">
      <dgm:prSet phldrT="[Текст]"/>
      <dgm:spPr/>
      <dgm:t>
        <a:bodyPr vert="horz"/>
        <a:lstStyle/>
        <a:p>
          <a:r>
            <a:rPr lang="ru-RU" dirty="0" smtClean="0"/>
            <a:t>Системное тестирование</a:t>
          </a:r>
        </a:p>
      </dgm:t>
    </dgm:pt>
    <dgm:pt modelId="{46B896E3-8E0E-4781-AFCD-33BD42896ECD}" type="parTrans" cxnId="{EBBCD5E3-33F8-4AB3-B0DD-60488C9A6582}">
      <dgm:prSet/>
      <dgm:spPr/>
      <dgm:t>
        <a:bodyPr/>
        <a:lstStyle/>
        <a:p>
          <a:endParaRPr lang="ru-RU"/>
        </a:p>
      </dgm:t>
    </dgm:pt>
    <dgm:pt modelId="{66049EE6-0017-4ABF-82E3-7970F3E9C3EA}" type="sibTrans" cxnId="{EBBCD5E3-33F8-4AB3-B0DD-60488C9A6582}">
      <dgm:prSet/>
      <dgm:spPr/>
      <dgm:t>
        <a:bodyPr/>
        <a:lstStyle/>
        <a:p>
          <a:endParaRPr lang="ru-RU"/>
        </a:p>
      </dgm:t>
    </dgm:pt>
    <dgm:pt modelId="{E2B7D4F1-BCA5-4BF9-8C80-F7A23A7940F8}" type="pres">
      <dgm:prSet presAssocID="{94517ACD-F4CF-4485-92D8-2BE9E5476706}" presName="Name0" presStyleCnt="0">
        <dgm:presLayoutVars>
          <dgm:chPref val="1"/>
          <dgm:dir/>
          <dgm:animOne val="branch"/>
          <dgm:animLvl val="lvl"/>
          <dgm:resizeHandles/>
        </dgm:presLayoutVars>
      </dgm:prSet>
      <dgm:spPr/>
      <dgm:t>
        <a:bodyPr/>
        <a:lstStyle/>
        <a:p>
          <a:endParaRPr lang="ru-RU"/>
        </a:p>
      </dgm:t>
    </dgm:pt>
    <dgm:pt modelId="{763305B8-9317-438C-8830-E81E532B9E6D}" type="pres">
      <dgm:prSet presAssocID="{F7A20E61-CFAB-400D-AD97-9E893FF2BEB9}" presName="vertOne" presStyleCnt="0"/>
      <dgm:spPr/>
    </dgm:pt>
    <dgm:pt modelId="{775D6A6D-F46D-4449-90A2-FCFAF7E5F87F}" type="pres">
      <dgm:prSet presAssocID="{F7A20E61-CFAB-400D-AD97-9E893FF2BEB9}" presName="txOne" presStyleLbl="node0" presStyleIdx="0" presStyleCnt="1" custScaleY="116905">
        <dgm:presLayoutVars>
          <dgm:chPref val="3"/>
        </dgm:presLayoutVars>
      </dgm:prSet>
      <dgm:spPr/>
      <dgm:t>
        <a:bodyPr/>
        <a:lstStyle/>
        <a:p>
          <a:endParaRPr lang="ru-RU"/>
        </a:p>
      </dgm:t>
    </dgm:pt>
    <dgm:pt modelId="{98AF6B31-09FC-4AFF-9FBE-F78D897B0BCF}" type="pres">
      <dgm:prSet presAssocID="{F7A20E61-CFAB-400D-AD97-9E893FF2BEB9}" presName="parTransOne" presStyleCnt="0"/>
      <dgm:spPr/>
    </dgm:pt>
    <dgm:pt modelId="{28E0F0EF-3B0B-4066-87ED-59C0BB5F1E25}" type="pres">
      <dgm:prSet presAssocID="{F7A20E61-CFAB-400D-AD97-9E893FF2BEB9}" presName="horzOne" presStyleCnt="0"/>
      <dgm:spPr/>
    </dgm:pt>
    <dgm:pt modelId="{94B8441E-8168-473B-8897-F571B6C2DB32}" type="pres">
      <dgm:prSet presAssocID="{4BC2E689-31D3-4147-AAFE-5D2F52EFF912}" presName="vertTwo" presStyleCnt="0"/>
      <dgm:spPr/>
    </dgm:pt>
    <dgm:pt modelId="{FCFE1A83-E7BF-4AFD-B710-4EB10DB2FE9A}" type="pres">
      <dgm:prSet presAssocID="{4BC2E689-31D3-4147-AAFE-5D2F52EFF912}" presName="txTwo" presStyleLbl="node2" presStyleIdx="0" presStyleCnt="3" custScaleY="130940">
        <dgm:presLayoutVars>
          <dgm:chPref val="3"/>
        </dgm:presLayoutVars>
      </dgm:prSet>
      <dgm:spPr/>
      <dgm:t>
        <a:bodyPr/>
        <a:lstStyle/>
        <a:p>
          <a:endParaRPr lang="ru-RU"/>
        </a:p>
      </dgm:t>
    </dgm:pt>
    <dgm:pt modelId="{1D3F79D2-79E6-4BD3-8BC7-3957CDB89D0A}" type="pres">
      <dgm:prSet presAssocID="{4BC2E689-31D3-4147-AAFE-5D2F52EFF912}" presName="horzTwo" presStyleCnt="0"/>
      <dgm:spPr/>
    </dgm:pt>
    <dgm:pt modelId="{0B983FA1-0C26-402A-B495-F3A2E9E75EC5}" type="pres">
      <dgm:prSet presAssocID="{A41377E6-53B4-4442-89B8-FC463BCA8249}" presName="sibSpaceTwo" presStyleCnt="0"/>
      <dgm:spPr/>
    </dgm:pt>
    <dgm:pt modelId="{79F887AA-7CD7-4D23-850B-91235A2990EE}" type="pres">
      <dgm:prSet presAssocID="{955B7B25-3E7B-4602-B3FC-1586E457B6AE}" presName="vertTwo" presStyleCnt="0"/>
      <dgm:spPr/>
    </dgm:pt>
    <dgm:pt modelId="{59EA768D-9D12-4140-BBCE-DC60A73ED676}" type="pres">
      <dgm:prSet presAssocID="{955B7B25-3E7B-4602-B3FC-1586E457B6AE}" presName="txTwo" presStyleLbl="node2" presStyleIdx="1" presStyleCnt="3" custScaleY="130940">
        <dgm:presLayoutVars>
          <dgm:chPref val="3"/>
        </dgm:presLayoutVars>
      </dgm:prSet>
      <dgm:spPr/>
      <dgm:t>
        <a:bodyPr/>
        <a:lstStyle/>
        <a:p>
          <a:endParaRPr lang="ru-RU"/>
        </a:p>
      </dgm:t>
    </dgm:pt>
    <dgm:pt modelId="{96F20F0D-01F3-482A-A080-A62B8394BF56}" type="pres">
      <dgm:prSet presAssocID="{955B7B25-3E7B-4602-B3FC-1586E457B6AE}" presName="horzTwo" presStyleCnt="0"/>
      <dgm:spPr/>
    </dgm:pt>
    <dgm:pt modelId="{32E324FB-E8D5-46F4-8DE9-A75E39109C03}" type="pres">
      <dgm:prSet presAssocID="{FE677E5D-0731-4294-A148-BD8BA1212A94}" presName="sibSpaceTwo" presStyleCnt="0"/>
      <dgm:spPr/>
    </dgm:pt>
    <dgm:pt modelId="{41DEF38E-5CC8-442C-B5F8-B1F15575B72A}" type="pres">
      <dgm:prSet presAssocID="{AD69BE7A-7079-45DE-9C06-B23B9F019F83}" presName="vertTwo" presStyleCnt="0"/>
      <dgm:spPr/>
    </dgm:pt>
    <dgm:pt modelId="{2CE329F5-F638-4B67-AADD-1E55F8F976DC}" type="pres">
      <dgm:prSet presAssocID="{AD69BE7A-7079-45DE-9C06-B23B9F019F83}" presName="txTwo" presStyleLbl="node2" presStyleIdx="2" presStyleCnt="3" custScaleY="130940">
        <dgm:presLayoutVars>
          <dgm:chPref val="3"/>
        </dgm:presLayoutVars>
      </dgm:prSet>
      <dgm:spPr/>
      <dgm:t>
        <a:bodyPr/>
        <a:lstStyle/>
        <a:p>
          <a:endParaRPr lang="ru-RU"/>
        </a:p>
      </dgm:t>
    </dgm:pt>
    <dgm:pt modelId="{D06D594A-027F-4232-8ACA-196A00D1190F}" type="pres">
      <dgm:prSet presAssocID="{AD69BE7A-7079-45DE-9C06-B23B9F019F83}" presName="horzTwo" presStyleCnt="0"/>
      <dgm:spPr/>
    </dgm:pt>
  </dgm:ptLst>
  <dgm:cxnLst>
    <dgm:cxn modelId="{31D61334-DAE5-4FF9-AB05-802598751A4E}" srcId="{94517ACD-F4CF-4485-92D8-2BE9E5476706}" destId="{F7A20E61-CFAB-400D-AD97-9E893FF2BEB9}" srcOrd="0" destOrd="0" parTransId="{6BCB49EC-188C-4C2B-92FB-75DEBF8D2780}" sibTransId="{840FCFB3-A68A-480F-9556-00F4251536D7}"/>
    <dgm:cxn modelId="{EBBCD5E3-33F8-4AB3-B0DD-60488C9A6582}" srcId="{F7A20E61-CFAB-400D-AD97-9E893FF2BEB9}" destId="{AD69BE7A-7079-45DE-9C06-B23B9F019F83}" srcOrd="2" destOrd="0" parTransId="{46B896E3-8E0E-4781-AFCD-33BD42896ECD}" sibTransId="{66049EE6-0017-4ABF-82E3-7970F3E9C3EA}"/>
    <dgm:cxn modelId="{D088F557-D838-4152-8878-B48FCDDCFC8E}" srcId="{F7A20E61-CFAB-400D-AD97-9E893FF2BEB9}" destId="{955B7B25-3E7B-4602-B3FC-1586E457B6AE}" srcOrd="1" destOrd="0" parTransId="{00D7467C-1687-41F2-AC33-660B50D6399E}" sibTransId="{FE677E5D-0731-4294-A148-BD8BA1212A94}"/>
    <dgm:cxn modelId="{945EE501-3DB1-4CA5-ABF7-36C553409DE3}" type="presOf" srcId="{94517ACD-F4CF-4485-92D8-2BE9E5476706}" destId="{E2B7D4F1-BCA5-4BF9-8C80-F7A23A7940F8}" srcOrd="0" destOrd="0" presId="urn:microsoft.com/office/officeart/2005/8/layout/hierarchy4"/>
    <dgm:cxn modelId="{D8B1BD33-EEA5-4469-9C5A-3F44EB4D9590}" type="presOf" srcId="{955B7B25-3E7B-4602-B3FC-1586E457B6AE}" destId="{59EA768D-9D12-4140-BBCE-DC60A73ED676}" srcOrd="0" destOrd="0" presId="urn:microsoft.com/office/officeart/2005/8/layout/hierarchy4"/>
    <dgm:cxn modelId="{951BF085-9ECF-4C5C-AEC6-FBA59DE5E771}" type="presOf" srcId="{4BC2E689-31D3-4147-AAFE-5D2F52EFF912}" destId="{FCFE1A83-E7BF-4AFD-B710-4EB10DB2FE9A}" srcOrd="0" destOrd="0" presId="urn:microsoft.com/office/officeart/2005/8/layout/hierarchy4"/>
    <dgm:cxn modelId="{673BAAE6-2F94-4825-884A-2566DEE2061E}" type="presOf" srcId="{F7A20E61-CFAB-400D-AD97-9E893FF2BEB9}" destId="{775D6A6D-F46D-4449-90A2-FCFAF7E5F87F}" srcOrd="0" destOrd="0" presId="urn:microsoft.com/office/officeart/2005/8/layout/hierarchy4"/>
    <dgm:cxn modelId="{15F627F7-2C06-4328-A905-984AC4085374}" srcId="{F7A20E61-CFAB-400D-AD97-9E893FF2BEB9}" destId="{4BC2E689-31D3-4147-AAFE-5D2F52EFF912}" srcOrd="0" destOrd="0" parTransId="{91ECE3FA-275F-4275-820B-1CA7778839DD}" sibTransId="{A41377E6-53B4-4442-89B8-FC463BCA8249}"/>
    <dgm:cxn modelId="{7AED4C04-3E58-44B8-A712-81C1A83E5B6E}" type="presOf" srcId="{AD69BE7A-7079-45DE-9C06-B23B9F019F83}" destId="{2CE329F5-F638-4B67-AADD-1E55F8F976DC}" srcOrd="0" destOrd="0" presId="urn:microsoft.com/office/officeart/2005/8/layout/hierarchy4"/>
    <dgm:cxn modelId="{E18EB5E4-DA45-40A4-AE03-A61A5346A5D3}" type="presParOf" srcId="{E2B7D4F1-BCA5-4BF9-8C80-F7A23A7940F8}" destId="{763305B8-9317-438C-8830-E81E532B9E6D}" srcOrd="0" destOrd="0" presId="urn:microsoft.com/office/officeart/2005/8/layout/hierarchy4"/>
    <dgm:cxn modelId="{612325C2-5B4B-4453-8FCD-448D7332C457}" type="presParOf" srcId="{763305B8-9317-438C-8830-E81E532B9E6D}" destId="{775D6A6D-F46D-4449-90A2-FCFAF7E5F87F}" srcOrd="0" destOrd="0" presId="urn:microsoft.com/office/officeart/2005/8/layout/hierarchy4"/>
    <dgm:cxn modelId="{7C93E9F6-E1DF-4E70-BB98-0486F028ED49}" type="presParOf" srcId="{763305B8-9317-438C-8830-E81E532B9E6D}" destId="{98AF6B31-09FC-4AFF-9FBE-F78D897B0BCF}" srcOrd="1" destOrd="0" presId="urn:microsoft.com/office/officeart/2005/8/layout/hierarchy4"/>
    <dgm:cxn modelId="{5DB4EE59-4407-485E-8834-C2A0BFCDF211}" type="presParOf" srcId="{763305B8-9317-438C-8830-E81E532B9E6D}" destId="{28E0F0EF-3B0B-4066-87ED-59C0BB5F1E25}" srcOrd="2" destOrd="0" presId="urn:microsoft.com/office/officeart/2005/8/layout/hierarchy4"/>
    <dgm:cxn modelId="{DF21C1F3-D84C-4C7A-B81E-43C43B0C65A2}" type="presParOf" srcId="{28E0F0EF-3B0B-4066-87ED-59C0BB5F1E25}" destId="{94B8441E-8168-473B-8897-F571B6C2DB32}" srcOrd="0" destOrd="0" presId="urn:microsoft.com/office/officeart/2005/8/layout/hierarchy4"/>
    <dgm:cxn modelId="{0FA62327-E7CD-4DCB-97D3-CCB3D0638BA0}" type="presParOf" srcId="{94B8441E-8168-473B-8897-F571B6C2DB32}" destId="{FCFE1A83-E7BF-4AFD-B710-4EB10DB2FE9A}" srcOrd="0" destOrd="0" presId="urn:microsoft.com/office/officeart/2005/8/layout/hierarchy4"/>
    <dgm:cxn modelId="{443361F0-E1D9-49BD-9A58-8B7C668560AA}" type="presParOf" srcId="{94B8441E-8168-473B-8897-F571B6C2DB32}" destId="{1D3F79D2-79E6-4BD3-8BC7-3957CDB89D0A}" srcOrd="1" destOrd="0" presId="urn:microsoft.com/office/officeart/2005/8/layout/hierarchy4"/>
    <dgm:cxn modelId="{3E07E32C-B8C5-4B04-BA56-5E74DB8B5E5D}" type="presParOf" srcId="{28E0F0EF-3B0B-4066-87ED-59C0BB5F1E25}" destId="{0B983FA1-0C26-402A-B495-F3A2E9E75EC5}" srcOrd="1" destOrd="0" presId="urn:microsoft.com/office/officeart/2005/8/layout/hierarchy4"/>
    <dgm:cxn modelId="{8E1CD693-4558-4A3F-8555-474181ACB195}" type="presParOf" srcId="{28E0F0EF-3B0B-4066-87ED-59C0BB5F1E25}" destId="{79F887AA-7CD7-4D23-850B-91235A2990EE}" srcOrd="2" destOrd="0" presId="urn:microsoft.com/office/officeart/2005/8/layout/hierarchy4"/>
    <dgm:cxn modelId="{67800D73-062B-4770-AC91-915079436A45}" type="presParOf" srcId="{79F887AA-7CD7-4D23-850B-91235A2990EE}" destId="{59EA768D-9D12-4140-BBCE-DC60A73ED676}" srcOrd="0" destOrd="0" presId="urn:microsoft.com/office/officeart/2005/8/layout/hierarchy4"/>
    <dgm:cxn modelId="{B9A274C7-CE85-4126-8E9F-02968C79477A}" type="presParOf" srcId="{79F887AA-7CD7-4D23-850B-91235A2990EE}" destId="{96F20F0D-01F3-482A-A080-A62B8394BF56}" srcOrd="1" destOrd="0" presId="urn:microsoft.com/office/officeart/2005/8/layout/hierarchy4"/>
    <dgm:cxn modelId="{8A74B80A-4958-4466-AB21-22A497CE4B2E}" type="presParOf" srcId="{28E0F0EF-3B0B-4066-87ED-59C0BB5F1E25}" destId="{32E324FB-E8D5-46F4-8DE9-A75E39109C03}" srcOrd="3" destOrd="0" presId="urn:microsoft.com/office/officeart/2005/8/layout/hierarchy4"/>
    <dgm:cxn modelId="{CB85CB1F-A304-4971-BB91-8822FAD26936}" type="presParOf" srcId="{28E0F0EF-3B0B-4066-87ED-59C0BB5F1E25}" destId="{41DEF38E-5CC8-442C-B5F8-B1F15575B72A}" srcOrd="4" destOrd="0" presId="urn:microsoft.com/office/officeart/2005/8/layout/hierarchy4"/>
    <dgm:cxn modelId="{7D3A484E-8BB3-4DD1-A12C-F65870FF75BB}" type="presParOf" srcId="{41DEF38E-5CC8-442C-B5F8-B1F15575B72A}" destId="{2CE329F5-F638-4B67-AADD-1E55F8F976DC}" srcOrd="0" destOrd="0" presId="urn:microsoft.com/office/officeart/2005/8/layout/hierarchy4"/>
    <dgm:cxn modelId="{14828CDF-419E-4798-A12A-95A546DED0D1}" type="presParOf" srcId="{41DEF38E-5CC8-442C-B5F8-B1F15575B72A}" destId="{D06D594A-027F-4232-8ACA-196A00D1190F}"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9A061A-DE00-44F9-A404-4D860D5D11FE}"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ru-RU"/>
        </a:p>
      </dgm:t>
    </dgm:pt>
    <dgm:pt modelId="{4024634C-3183-4796-9BB0-93911C867E6A}">
      <dgm:prSet phldrT="[Текст]" custT="1"/>
      <dgm:spPr/>
      <dgm:t>
        <a:bodyPr vert="horz"/>
        <a:lstStyle/>
        <a:p>
          <a:r>
            <a:rPr lang="ru-RU" sz="3600" dirty="0" smtClean="0"/>
            <a:t>Время проведения тестирования</a:t>
          </a:r>
          <a:endParaRPr lang="ru-RU" sz="3600" dirty="0"/>
        </a:p>
      </dgm:t>
    </dgm:pt>
    <dgm:pt modelId="{90F6F179-9B4C-46A2-A291-5208072A2B4D}" type="parTrans" cxnId="{53B748A0-59F3-4DC1-9FF2-CD727EA79CBC}">
      <dgm:prSet/>
      <dgm:spPr/>
      <dgm:t>
        <a:bodyPr/>
        <a:lstStyle/>
        <a:p>
          <a:endParaRPr lang="ru-RU"/>
        </a:p>
      </dgm:t>
    </dgm:pt>
    <dgm:pt modelId="{70875E43-F50A-4EBF-A14B-F5C2A1D4BCA2}" type="sibTrans" cxnId="{53B748A0-59F3-4DC1-9FF2-CD727EA79CBC}">
      <dgm:prSet/>
      <dgm:spPr/>
      <dgm:t>
        <a:bodyPr/>
        <a:lstStyle/>
        <a:p>
          <a:endParaRPr lang="ru-RU"/>
        </a:p>
      </dgm:t>
    </dgm:pt>
    <dgm:pt modelId="{E1E63D9E-9BBA-4AB0-AA90-A56A22519779}">
      <dgm:prSet phldrT="[Текст]" custT="1"/>
      <dgm:spPr/>
      <dgm:t>
        <a:bodyPr vert="horz"/>
        <a:lstStyle/>
        <a:p>
          <a:r>
            <a:rPr lang="ru-RU" sz="2400" dirty="0" smtClean="0"/>
            <a:t>Альфа-тестирование</a:t>
          </a:r>
          <a:endParaRPr lang="ru-RU" sz="2400" dirty="0"/>
        </a:p>
      </dgm:t>
    </dgm:pt>
    <dgm:pt modelId="{1D7CCC08-C638-4135-9B8C-1899BD91A95F}" type="parTrans" cxnId="{2AE8D5B9-97F5-41FC-91F2-98D47E6A9289}">
      <dgm:prSet/>
      <dgm:spPr/>
      <dgm:t>
        <a:bodyPr/>
        <a:lstStyle/>
        <a:p>
          <a:endParaRPr lang="ru-RU"/>
        </a:p>
      </dgm:t>
    </dgm:pt>
    <dgm:pt modelId="{1F204F52-F0A4-4F44-A168-776E063FD57C}" type="sibTrans" cxnId="{2AE8D5B9-97F5-41FC-91F2-98D47E6A9289}">
      <dgm:prSet/>
      <dgm:spPr/>
      <dgm:t>
        <a:bodyPr/>
        <a:lstStyle/>
        <a:p>
          <a:endParaRPr lang="ru-RU"/>
        </a:p>
      </dgm:t>
    </dgm:pt>
    <dgm:pt modelId="{E2FAF5C8-6C46-467B-8872-3A2AFC329683}">
      <dgm:prSet phldrT="[Текст]" custT="1"/>
      <dgm:spPr/>
      <dgm:t>
        <a:bodyPr vert="horz"/>
        <a:lstStyle/>
        <a:p>
          <a:r>
            <a:rPr lang="ru-RU" sz="1300" dirty="0" smtClean="0"/>
            <a:t>Дымовое тестирование</a:t>
          </a:r>
          <a:endParaRPr lang="ru-RU" sz="1300" dirty="0"/>
        </a:p>
      </dgm:t>
    </dgm:pt>
    <dgm:pt modelId="{CFBDF2BC-E425-48D5-AA13-3E21E5385BCC}" type="parTrans" cxnId="{852AFDDE-3A23-4B25-AC9C-686C1D47E32E}">
      <dgm:prSet/>
      <dgm:spPr/>
      <dgm:t>
        <a:bodyPr/>
        <a:lstStyle/>
        <a:p>
          <a:endParaRPr lang="ru-RU"/>
        </a:p>
      </dgm:t>
    </dgm:pt>
    <dgm:pt modelId="{F9A01B69-26A3-462A-8A7F-A7710263A71F}" type="sibTrans" cxnId="{852AFDDE-3A23-4B25-AC9C-686C1D47E32E}">
      <dgm:prSet/>
      <dgm:spPr/>
      <dgm:t>
        <a:bodyPr/>
        <a:lstStyle/>
        <a:p>
          <a:endParaRPr lang="ru-RU"/>
        </a:p>
      </dgm:t>
    </dgm:pt>
    <dgm:pt modelId="{F1B1FE29-442E-45A1-B523-6172FFBDBA72}">
      <dgm:prSet phldrT="[Текст]" custT="1"/>
      <dgm:spPr/>
      <dgm:t>
        <a:bodyPr vert="horz"/>
        <a:lstStyle/>
        <a:p>
          <a:r>
            <a:rPr lang="ru-RU" sz="1300" dirty="0" smtClean="0"/>
            <a:t>Тестирование новой функции</a:t>
          </a:r>
          <a:endParaRPr lang="ru-RU" sz="1300" dirty="0"/>
        </a:p>
      </dgm:t>
    </dgm:pt>
    <dgm:pt modelId="{F7682E2A-67E7-4825-8637-1807E5F658AC}" type="parTrans" cxnId="{6CB51D49-C55D-4A61-8FE7-9F35F0C76765}">
      <dgm:prSet/>
      <dgm:spPr/>
      <dgm:t>
        <a:bodyPr/>
        <a:lstStyle/>
        <a:p>
          <a:endParaRPr lang="ru-RU"/>
        </a:p>
      </dgm:t>
    </dgm:pt>
    <dgm:pt modelId="{EB34D541-D171-48F5-9446-2001539347D1}" type="sibTrans" cxnId="{6CB51D49-C55D-4A61-8FE7-9F35F0C76765}">
      <dgm:prSet/>
      <dgm:spPr/>
      <dgm:t>
        <a:bodyPr/>
        <a:lstStyle/>
        <a:p>
          <a:endParaRPr lang="ru-RU"/>
        </a:p>
      </dgm:t>
    </dgm:pt>
    <dgm:pt modelId="{13775C8D-41D9-4543-AE5A-2382D89AAC15}">
      <dgm:prSet phldrT="[Текст]" custT="1"/>
      <dgm:spPr/>
      <dgm:t>
        <a:bodyPr vert="horz"/>
        <a:lstStyle/>
        <a:p>
          <a:r>
            <a:rPr lang="ru-RU" sz="1300" dirty="0" smtClean="0"/>
            <a:t>Подтверждающее тестирование</a:t>
          </a:r>
        </a:p>
      </dgm:t>
    </dgm:pt>
    <dgm:pt modelId="{BC9BEF69-875E-4E23-8344-9ED9283D1F7D}" type="parTrans" cxnId="{5540E8D0-80D7-4701-9BFB-BC87C26E1DE1}">
      <dgm:prSet/>
      <dgm:spPr/>
      <dgm:t>
        <a:bodyPr/>
        <a:lstStyle/>
        <a:p>
          <a:endParaRPr lang="ru-RU"/>
        </a:p>
      </dgm:t>
    </dgm:pt>
    <dgm:pt modelId="{D006B102-9A59-4F97-A131-1958CECF8DC2}" type="sibTrans" cxnId="{5540E8D0-80D7-4701-9BFB-BC87C26E1DE1}">
      <dgm:prSet/>
      <dgm:spPr/>
      <dgm:t>
        <a:bodyPr/>
        <a:lstStyle/>
        <a:p>
          <a:endParaRPr lang="ru-RU"/>
        </a:p>
      </dgm:t>
    </dgm:pt>
    <dgm:pt modelId="{180190E3-A46A-4D7E-A905-9682158C71C4}">
      <dgm:prSet phldrT="[Текст]" custT="1"/>
      <dgm:spPr/>
      <dgm:t>
        <a:bodyPr vert="horz"/>
        <a:lstStyle/>
        <a:p>
          <a:r>
            <a:rPr lang="ru-RU" sz="1300" dirty="0" smtClean="0"/>
            <a:t>Регрессионное тестирование</a:t>
          </a:r>
          <a:endParaRPr lang="ru-RU" sz="1300" dirty="0"/>
        </a:p>
      </dgm:t>
    </dgm:pt>
    <dgm:pt modelId="{6FEE578E-297C-4460-836A-4BA66CB26445}" type="parTrans" cxnId="{F8ADF609-6490-449E-87E9-8EA34552DFDF}">
      <dgm:prSet/>
      <dgm:spPr/>
      <dgm:t>
        <a:bodyPr/>
        <a:lstStyle/>
        <a:p>
          <a:endParaRPr lang="ru-RU"/>
        </a:p>
      </dgm:t>
    </dgm:pt>
    <dgm:pt modelId="{9414D356-CCA0-4E02-84CF-43377028E62F}" type="sibTrans" cxnId="{F8ADF609-6490-449E-87E9-8EA34552DFDF}">
      <dgm:prSet/>
      <dgm:spPr/>
      <dgm:t>
        <a:bodyPr/>
        <a:lstStyle/>
        <a:p>
          <a:endParaRPr lang="ru-RU"/>
        </a:p>
      </dgm:t>
    </dgm:pt>
    <dgm:pt modelId="{2443A1F0-45B8-4AEF-8886-1FA03F028845}">
      <dgm:prSet phldrT="[Текст]" custT="1"/>
      <dgm:spPr/>
      <dgm:t>
        <a:bodyPr vert="horz"/>
        <a:lstStyle/>
        <a:p>
          <a:r>
            <a:rPr lang="ru-RU" sz="1300" dirty="0" smtClean="0"/>
            <a:t>Приемочное тестирование	</a:t>
          </a:r>
          <a:endParaRPr lang="ru-RU" sz="1300" dirty="0"/>
        </a:p>
      </dgm:t>
    </dgm:pt>
    <dgm:pt modelId="{CDC30D9D-5D03-4C5D-B84D-0562980ECC43}" type="parTrans" cxnId="{CAF6D10B-9371-428B-8513-ACB74D02927A}">
      <dgm:prSet/>
      <dgm:spPr/>
      <dgm:t>
        <a:bodyPr/>
        <a:lstStyle/>
        <a:p>
          <a:endParaRPr lang="ru-RU"/>
        </a:p>
      </dgm:t>
    </dgm:pt>
    <dgm:pt modelId="{06F8B4B0-AE19-4A03-B8D8-E5A5B56E3159}" type="sibTrans" cxnId="{CAF6D10B-9371-428B-8513-ACB74D02927A}">
      <dgm:prSet/>
      <dgm:spPr/>
      <dgm:t>
        <a:bodyPr/>
        <a:lstStyle/>
        <a:p>
          <a:endParaRPr lang="ru-RU"/>
        </a:p>
      </dgm:t>
    </dgm:pt>
    <dgm:pt modelId="{D43E69EA-63F8-42B9-A924-92687AF530C8}">
      <dgm:prSet phldrT="[Текст]" custT="1"/>
      <dgm:spPr/>
      <dgm:t>
        <a:bodyPr vert="horz"/>
        <a:lstStyle/>
        <a:p>
          <a:r>
            <a:rPr lang="ru-RU" sz="2400" dirty="0" smtClean="0"/>
            <a:t>Бета-тестирование	</a:t>
          </a:r>
          <a:endParaRPr lang="ru-RU" sz="2400" dirty="0"/>
        </a:p>
      </dgm:t>
    </dgm:pt>
    <dgm:pt modelId="{FE04CD72-6EFA-40EA-A3A1-434A78AFCAB4}" type="parTrans" cxnId="{0252EBAE-AD5B-4ECC-90CE-D8F2ED9FD6DB}">
      <dgm:prSet/>
      <dgm:spPr/>
      <dgm:t>
        <a:bodyPr/>
        <a:lstStyle/>
        <a:p>
          <a:endParaRPr lang="ru-RU"/>
        </a:p>
      </dgm:t>
    </dgm:pt>
    <dgm:pt modelId="{2E2F74B9-523F-430D-8EFB-E0C1BF8C0663}" type="sibTrans" cxnId="{0252EBAE-AD5B-4ECC-90CE-D8F2ED9FD6DB}">
      <dgm:prSet/>
      <dgm:spPr/>
      <dgm:t>
        <a:bodyPr/>
        <a:lstStyle/>
        <a:p>
          <a:endParaRPr lang="ru-RU"/>
        </a:p>
      </dgm:t>
    </dgm:pt>
    <dgm:pt modelId="{68EBAC77-8ACF-4574-8BAC-CD5E1946FBB4}" type="pres">
      <dgm:prSet presAssocID="{619A061A-DE00-44F9-A404-4D860D5D11FE}" presName="Name0" presStyleCnt="0">
        <dgm:presLayoutVars>
          <dgm:chPref val="1"/>
          <dgm:dir/>
          <dgm:animOne val="branch"/>
          <dgm:animLvl val="lvl"/>
          <dgm:resizeHandles/>
        </dgm:presLayoutVars>
      </dgm:prSet>
      <dgm:spPr/>
      <dgm:t>
        <a:bodyPr/>
        <a:lstStyle/>
        <a:p>
          <a:endParaRPr lang="ru-RU"/>
        </a:p>
      </dgm:t>
    </dgm:pt>
    <dgm:pt modelId="{090353A8-5B71-46A7-9BD5-1050201725EC}" type="pres">
      <dgm:prSet presAssocID="{4024634C-3183-4796-9BB0-93911C867E6A}" presName="vertOne" presStyleCnt="0"/>
      <dgm:spPr/>
    </dgm:pt>
    <dgm:pt modelId="{C846E725-4FED-4199-BAB1-167366DEC4F7}" type="pres">
      <dgm:prSet presAssocID="{4024634C-3183-4796-9BB0-93911C867E6A}" presName="txOne" presStyleLbl="node0" presStyleIdx="0" presStyleCnt="1" custScaleY="116905">
        <dgm:presLayoutVars>
          <dgm:chPref val="3"/>
        </dgm:presLayoutVars>
      </dgm:prSet>
      <dgm:spPr/>
      <dgm:t>
        <a:bodyPr/>
        <a:lstStyle/>
        <a:p>
          <a:endParaRPr lang="ru-RU"/>
        </a:p>
      </dgm:t>
    </dgm:pt>
    <dgm:pt modelId="{C3819362-2736-4B7B-B836-6262EA42149D}" type="pres">
      <dgm:prSet presAssocID="{4024634C-3183-4796-9BB0-93911C867E6A}" presName="parTransOne" presStyleCnt="0"/>
      <dgm:spPr/>
    </dgm:pt>
    <dgm:pt modelId="{B24FAEDD-2C3B-406D-B1E9-4A698ECCBCAB}" type="pres">
      <dgm:prSet presAssocID="{4024634C-3183-4796-9BB0-93911C867E6A}" presName="horzOne" presStyleCnt="0"/>
      <dgm:spPr/>
    </dgm:pt>
    <dgm:pt modelId="{6A1607EA-3660-41A4-8204-D91704690C79}" type="pres">
      <dgm:prSet presAssocID="{E1E63D9E-9BBA-4AB0-AA90-A56A22519779}" presName="vertTwo" presStyleCnt="0"/>
      <dgm:spPr/>
    </dgm:pt>
    <dgm:pt modelId="{E96F746D-7E67-44FE-A132-4E5DBB423272}" type="pres">
      <dgm:prSet presAssocID="{E1E63D9E-9BBA-4AB0-AA90-A56A22519779}" presName="txTwo" presStyleLbl="node2" presStyleIdx="0" presStyleCnt="2" custScaleX="100271" custScaleY="99238">
        <dgm:presLayoutVars>
          <dgm:chPref val="3"/>
        </dgm:presLayoutVars>
      </dgm:prSet>
      <dgm:spPr/>
      <dgm:t>
        <a:bodyPr/>
        <a:lstStyle/>
        <a:p>
          <a:endParaRPr lang="ru-RU"/>
        </a:p>
      </dgm:t>
    </dgm:pt>
    <dgm:pt modelId="{331CE8BB-A19F-4F2A-89DC-A6EA1D0A3400}" type="pres">
      <dgm:prSet presAssocID="{E1E63D9E-9BBA-4AB0-AA90-A56A22519779}" presName="parTransTwo" presStyleCnt="0"/>
      <dgm:spPr/>
    </dgm:pt>
    <dgm:pt modelId="{410474D1-347F-41B3-8428-21724AC5053D}" type="pres">
      <dgm:prSet presAssocID="{E1E63D9E-9BBA-4AB0-AA90-A56A22519779}" presName="horzTwo" presStyleCnt="0"/>
      <dgm:spPr/>
    </dgm:pt>
    <dgm:pt modelId="{628BD3BB-05E1-4B1D-9067-B486497766D7}" type="pres">
      <dgm:prSet presAssocID="{E2FAF5C8-6C46-467B-8872-3A2AFC329683}" presName="vertThree" presStyleCnt="0"/>
      <dgm:spPr/>
    </dgm:pt>
    <dgm:pt modelId="{B28DAEFA-6395-460B-9BC2-8285BC46C2CA}" type="pres">
      <dgm:prSet presAssocID="{E2FAF5C8-6C46-467B-8872-3A2AFC329683}" presName="txThree" presStyleLbl="node3" presStyleIdx="0" presStyleCnt="5" custScaleX="83713" custScaleY="108486">
        <dgm:presLayoutVars>
          <dgm:chPref val="3"/>
        </dgm:presLayoutVars>
      </dgm:prSet>
      <dgm:spPr/>
      <dgm:t>
        <a:bodyPr/>
        <a:lstStyle/>
        <a:p>
          <a:endParaRPr lang="ru-RU"/>
        </a:p>
      </dgm:t>
    </dgm:pt>
    <dgm:pt modelId="{4940570C-F8A7-437D-AB09-83A28ABDC32D}" type="pres">
      <dgm:prSet presAssocID="{E2FAF5C8-6C46-467B-8872-3A2AFC329683}" presName="horzThree" presStyleCnt="0"/>
      <dgm:spPr/>
    </dgm:pt>
    <dgm:pt modelId="{A41DD6FB-0111-4330-831B-459584377E82}" type="pres">
      <dgm:prSet presAssocID="{F9A01B69-26A3-462A-8A7F-A7710263A71F}" presName="sibSpaceThree" presStyleCnt="0"/>
      <dgm:spPr/>
    </dgm:pt>
    <dgm:pt modelId="{D13F83A1-2F4B-4CA9-A5EA-9BBE00B24BF9}" type="pres">
      <dgm:prSet presAssocID="{F1B1FE29-442E-45A1-B523-6172FFBDBA72}" presName="vertThree" presStyleCnt="0"/>
      <dgm:spPr/>
    </dgm:pt>
    <dgm:pt modelId="{560B8B2E-8391-4BA7-BEE4-E8DC834743E1}" type="pres">
      <dgm:prSet presAssocID="{F1B1FE29-442E-45A1-B523-6172FFBDBA72}" presName="txThree" presStyleLbl="node3" presStyleIdx="1" presStyleCnt="5" custScaleX="83713" custScaleY="108486">
        <dgm:presLayoutVars>
          <dgm:chPref val="3"/>
        </dgm:presLayoutVars>
      </dgm:prSet>
      <dgm:spPr/>
      <dgm:t>
        <a:bodyPr/>
        <a:lstStyle/>
        <a:p>
          <a:endParaRPr lang="ru-RU"/>
        </a:p>
      </dgm:t>
    </dgm:pt>
    <dgm:pt modelId="{369584B1-54F5-45D7-A2E9-7DA0575AD091}" type="pres">
      <dgm:prSet presAssocID="{F1B1FE29-442E-45A1-B523-6172FFBDBA72}" presName="horzThree" presStyleCnt="0"/>
      <dgm:spPr/>
    </dgm:pt>
    <dgm:pt modelId="{70AB4889-D5F1-430C-B02C-2F62108FEE29}" type="pres">
      <dgm:prSet presAssocID="{EB34D541-D171-48F5-9446-2001539347D1}" presName="sibSpaceThree" presStyleCnt="0"/>
      <dgm:spPr/>
    </dgm:pt>
    <dgm:pt modelId="{74F36E81-A10C-4CAD-90BC-5274B82D9C84}" type="pres">
      <dgm:prSet presAssocID="{13775C8D-41D9-4543-AE5A-2382D89AAC15}" presName="vertThree" presStyleCnt="0"/>
      <dgm:spPr/>
    </dgm:pt>
    <dgm:pt modelId="{EECB0C67-EAE4-4471-934A-3C60D43E6058}" type="pres">
      <dgm:prSet presAssocID="{13775C8D-41D9-4543-AE5A-2382D89AAC15}" presName="txThree" presStyleLbl="node3" presStyleIdx="2" presStyleCnt="5" custScaleX="83713" custScaleY="108486">
        <dgm:presLayoutVars>
          <dgm:chPref val="3"/>
        </dgm:presLayoutVars>
      </dgm:prSet>
      <dgm:spPr/>
      <dgm:t>
        <a:bodyPr/>
        <a:lstStyle/>
        <a:p>
          <a:endParaRPr lang="ru-RU"/>
        </a:p>
      </dgm:t>
    </dgm:pt>
    <dgm:pt modelId="{4BAD96C4-9A38-4379-BFEA-6C77CD7E9040}" type="pres">
      <dgm:prSet presAssocID="{13775C8D-41D9-4543-AE5A-2382D89AAC15}" presName="horzThree" presStyleCnt="0"/>
      <dgm:spPr/>
    </dgm:pt>
    <dgm:pt modelId="{65A910B3-0806-4553-85B6-9C7A647B9FCC}" type="pres">
      <dgm:prSet presAssocID="{D006B102-9A59-4F97-A131-1958CECF8DC2}" presName="sibSpaceThree" presStyleCnt="0"/>
      <dgm:spPr/>
    </dgm:pt>
    <dgm:pt modelId="{A306686E-BCA7-4ACB-82A0-360B79E1FF2C}" type="pres">
      <dgm:prSet presAssocID="{180190E3-A46A-4D7E-A905-9682158C71C4}" presName="vertThree" presStyleCnt="0"/>
      <dgm:spPr/>
    </dgm:pt>
    <dgm:pt modelId="{A83B8CF9-9FB7-4789-8048-419F705045C5}" type="pres">
      <dgm:prSet presAssocID="{180190E3-A46A-4D7E-A905-9682158C71C4}" presName="txThree" presStyleLbl="node3" presStyleIdx="3" presStyleCnt="5" custScaleX="83713" custScaleY="108486">
        <dgm:presLayoutVars>
          <dgm:chPref val="3"/>
        </dgm:presLayoutVars>
      </dgm:prSet>
      <dgm:spPr/>
      <dgm:t>
        <a:bodyPr/>
        <a:lstStyle/>
        <a:p>
          <a:endParaRPr lang="ru-RU"/>
        </a:p>
      </dgm:t>
    </dgm:pt>
    <dgm:pt modelId="{1D0FE7AF-DEB1-43C4-83C2-1F6EB8CC0B4B}" type="pres">
      <dgm:prSet presAssocID="{180190E3-A46A-4D7E-A905-9682158C71C4}" presName="horzThree" presStyleCnt="0"/>
      <dgm:spPr/>
    </dgm:pt>
    <dgm:pt modelId="{EF735F4A-574C-4745-A887-4FCA617EF1F8}" type="pres">
      <dgm:prSet presAssocID="{9414D356-CCA0-4E02-84CF-43377028E62F}" presName="sibSpaceThree" presStyleCnt="0"/>
      <dgm:spPr/>
    </dgm:pt>
    <dgm:pt modelId="{095F1548-3E3A-4187-AA78-2987B17CF9CB}" type="pres">
      <dgm:prSet presAssocID="{2443A1F0-45B8-4AEF-8886-1FA03F028845}" presName="vertThree" presStyleCnt="0"/>
      <dgm:spPr/>
    </dgm:pt>
    <dgm:pt modelId="{C167B793-140A-4FCC-977C-FE04A8D829D4}" type="pres">
      <dgm:prSet presAssocID="{2443A1F0-45B8-4AEF-8886-1FA03F028845}" presName="txThree" presStyleLbl="node3" presStyleIdx="4" presStyleCnt="5" custScaleX="83713" custScaleY="108486">
        <dgm:presLayoutVars>
          <dgm:chPref val="3"/>
        </dgm:presLayoutVars>
      </dgm:prSet>
      <dgm:spPr/>
      <dgm:t>
        <a:bodyPr/>
        <a:lstStyle/>
        <a:p>
          <a:endParaRPr lang="ru-RU"/>
        </a:p>
      </dgm:t>
    </dgm:pt>
    <dgm:pt modelId="{15C14BE2-F089-4BE5-A47A-A3F4E14C5F53}" type="pres">
      <dgm:prSet presAssocID="{2443A1F0-45B8-4AEF-8886-1FA03F028845}" presName="horzThree" presStyleCnt="0"/>
      <dgm:spPr/>
    </dgm:pt>
    <dgm:pt modelId="{FFE48BB3-4F82-4C3B-8604-5D956E7722E6}" type="pres">
      <dgm:prSet presAssocID="{1F204F52-F0A4-4F44-A168-776E063FD57C}" presName="sibSpaceTwo" presStyleCnt="0"/>
      <dgm:spPr/>
    </dgm:pt>
    <dgm:pt modelId="{3E4C3910-753C-4560-A4AB-C831FDC2BEF0}" type="pres">
      <dgm:prSet presAssocID="{D43E69EA-63F8-42B9-A924-92687AF530C8}" presName="vertTwo" presStyleCnt="0"/>
      <dgm:spPr/>
    </dgm:pt>
    <dgm:pt modelId="{683C9818-CD40-4047-A77F-3F02084539C1}" type="pres">
      <dgm:prSet presAssocID="{D43E69EA-63F8-42B9-A924-92687AF530C8}" presName="txTwo" presStyleLbl="node2" presStyleIdx="1" presStyleCnt="2" custScaleX="151576" custScaleY="97972">
        <dgm:presLayoutVars>
          <dgm:chPref val="3"/>
        </dgm:presLayoutVars>
      </dgm:prSet>
      <dgm:spPr/>
      <dgm:t>
        <a:bodyPr/>
        <a:lstStyle/>
        <a:p>
          <a:endParaRPr lang="ru-RU"/>
        </a:p>
      </dgm:t>
    </dgm:pt>
    <dgm:pt modelId="{628DDA1E-DCC0-424D-B0CC-CF41A27A3440}" type="pres">
      <dgm:prSet presAssocID="{D43E69EA-63F8-42B9-A924-92687AF530C8}" presName="horzTwo" presStyleCnt="0"/>
      <dgm:spPr/>
    </dgm:pt>
  </dgm:ptLst>
  <dgm:cxnLst>
    <dgm:cxn modelId="{F8ADF609-6490-449E-87E9-8EA34552DFDF}" srcId="{E1E63D9E-9BBA-4AB0-AA90-A56A22519779}" destId="{180190E3-A46A-4D7E-A905-9682158C71C4}" srcOrd="3" destOrd="0" parTransId="{6FEE578E-297C-4460-836A-4BA66CB26445}" sibTransId="{9414D356-CCA0-4E02-84CF-43377028E62F}"/>
    <dgm:cxn modelId="{76A6531E-55E5-4CF6-84EA-972A7E450B36}" type="presOf" srcId="{4024634C-3183-4796-9BB0-93911C867E6A}" destId="{C846E725-4FED-4199-BAB1-167366DEC4F7}" srcOrd="0" destOrd="0" presId="urn:microsoft.com/office/officeart/2005/8/layout/hierarchy4"/>
    <dgm:cxn modelId="{238B88A3-EAD2-4FF0-8C80-881B40266EAD}" type="presOf" srcId="{E2FAF5C8-6C46-467B-8872-3A2AFC329683}" destId="{B28DAEFA-6395-460B-9BC2-8285BC46C2CA}" srcOrd="0" destOrd="0" presId="urn:microsoft.com/office/officeart/2005/8/layout/hierarchy4"/>
    <dgm:cxn modelId="{CAF6D10B-9371-428B-8513-ACB74D02927A}" srcId="{E1E63D9E-9BBA-4AB0-AA90-A56A22519779}" destId="{2443A1F0-45B8-4AEF-8886-1FA03F028845}" srcOrd="4" destOrd="0" parTransId="{CDC30D9D-5D03-4C5D-B84D-0562980ECC43}" sibTransId="{06F8B4B0-AE19-4A03-B8D8-E5A5B56E3159}"/>
    <dgm:cxn modelId="{EFC36DC8-A4A6-4068-BDD2-1700187EBA3C}" type="presOf" srcId="{D43E69EA-63F8-42B9-A924-92687AF530C8}" destId="{683C9818-CD40-4047-A77F-3F02084539C1}" srcOrd="0" destOrd="0" presId="urn:microsoft.com/office/officeart/2005/8/layout/hierarchy4"/>
    <dgm:cxn modelId="{4E696B61-D044-4073-948A-32E2494213F7}" type="presOf" srcId="{E1E63D9E-9BBA-4AB0-AA90-A56A22519779}" destId="{E96F746D-7E67-44FE-A132-4E5DBB423272}" srcOrd="0" destOrd="0" presId="urn:microsoft.com/office/officeart/2005/8/layout/hierarchy4"/>
    <dgm:cxn modelId="{53B748A0-59F3-4DC1-9FF2-CD727EA79CBC}" srcId="{619A061A-DE00-44F9-A404-4D860D5D11FE}" destId="{4024634C-3183-4796-9BB0-93911C867E6A}" srcOrd="0" destOrd="0" parTransId="{90F6F179-9B4C-46A2-A291-5208072A2B4D}" sibTransId="{70875E43-F50A-4EBF-A14B-F5C2A1D4BCA2}"/>
    <dgm:cxn modelId="{6CB51D49-C55D-4A61-8FE7-9F35F0C76765}" srcId="{E1E63D9E-9BBA-4AB0-AA90-A56A22519779}" destId="{F1B1FE29-442E-45A1-B523-6172FFBDBA72}" srcOrd="1" destOrd="0" parTransId="{F7682E2A-67E7-4825-8637-1807E5F658AC}" sibTransId="{EB34D541-D171-48F5-9446-2001539347D1}"/>
    <dgm:cxn modelId="{5540E8D0-80D7-4701-9BFB-BC87C26E1DE1}" srcId="{E1E63D9E-9BBA-4AB0-AA90-A56A22519779}" destId="{13775C8D-41D9-4543-AE5A-2382D89AAC15}" srcOrd="2" destOrd="0" parTransId="{BC9BEF69-875E-4E23-8344-9ED9283D1F7D}" sibTransId="{D006B102-9A59-4F97-A131-1958CECF8DC2}"/>
    <dgm:cxn modelId="{2AE8D5B9-97F5-41FC-91F2-98D47E6A9289}" srcId="{4024634C-3183-4796-9BB0-93911C867E6A}" destId="{E1E63D9E-9BBA-4AB0-AA90-A56A22519779}" srcOrd="0" destOrd="0" parTransId="{1D7CCC08-C638-4135-9B8C-1899BD91A95F}" sibTransId="{1F204F52-F0A4-4F44-A168-776E063FD57C}"/>
    <dgm:cxn modelId="{FC75C68F-E69D-4E65-A719-ED9161F9173D}" type="presOf" srcId="{619A061A-DE00-44F9-A404-4D860D5D11FE}" destId="{68EBAC77-8ACF-4574-8BAC-CD5E1946FBB4}" srcOrd="0" destOrd="0" presId="urn:microsoft.com/office/officeart/2005/8/layout/hierarchy4"/>
    <dgm:cxn modelId="{F58223D0-A995-4E0D-8360-FE481750CFC3}" type="presOf" srcId="{F1B1FE29-442E-45A1-B523-6172FFBDBA72}" destId="{560B8B2E-8391-4BA7-BEE4-E8DC834743E1}" srcOrd="0" destOrd="0" presId="urn:microsoft.com/office/officeart/2005/8/layout/hierarchy4"/>
    <dgm:cxn modelId="{852AFDDE-3A23-4B25-AC9C-686C1D47E32E}" srcId="{E1E63D9E-9BBA-4AB0-AA90-A56A22519779}" destId="{E2FAF5C8-6C46-467B-8872-3A2AFC329683}" srcOrd="0" destOrd="0" parTransId="{CFBDF2BC-E425-48D5-AA13-3E21E5385BCC}" sibTransId="{F9A01B69-26A3-462A-8A7F-A7710263A71F}"/>
    <dgm:cxn modelId="{04CD4124-48C6-4F36-8A9B-5DE5908E3DDD}" type="presOf" srcId="{180190E3-A46A-4D7E-A905-9682158C71C4}" destId="{A83B8CF9-9FB7-4789-8048-419F705045C5}" srcOrd="0" destOrd="0" presId="urn:microsoft.com/office/officeart/2005/8/layout/hierarchy4"/>
    <dgm:cxn modelId="{67E95945-13A3-412B-BF8F-F9676B0BB0C3}" type="presOf" srcId="{2443A1F0-45B8-4AEF-8886-1FA03F028845}" destId="{C167B793-140A-4FCC-977C-FE04A8D829D4}" srcOrd="0" destOrd="0" presId="urn:microsoft.com/office/officeart/2005/8/layout/hierarchy4"/>
    <dgm:cxn modelId="{0252EBAE-AD5B-4ECC-90CE-D8F2ED9FD6DB}" srcId="{4024634C-3183-4796-9BB0-93911C867E6A}" destId="{D43E69EA-63F8-42B9-A924-92687AF530C8}" srcOrd="1" destOrd="0" parTransId="{FE04CD72-6EFA-40EA-A3A1-434A78AFCAB4}" sibTransId="{2E2F74B9-523F-430D-8EFB-E0C1BF8C0663}"/>
    <dgm:cxn modelId="{11BF131F-6AC6-4CA4-9AC9-DA635BD0D8AF}" type="presOf" srcId="{13775C8D-41D9-4543-AE5A-2382D89AAC15}" destId="{EECB0C67-EAE4-4471-934A-3C60D43E6058}" srcOrd="0" destOrd="0" presId="urn:microsoft.com/office/officeart/2005/8/layout/hierarchy4"/>
    <dgm:cxn modelId="{C7DBE257-BF80-42F5-B4F4-0208AF92DD7C}" type="presParOf" srcId="{68EBAC77-8ACF-4574-8BAC-CD5E1946FBB4}" destId="{090353A8-5B71-46A7-9BD5-1050201725EC}" srcOrd="0" destOrd="0" presId="urn:microsoft.com/office/officeart/2005/8/layout/hierarchy4"/>
    <dgm:cxn modelId="{8FB1E05C-CED3-4812-8EC9-9C391B8759A2}" type="presParOf" srcId="{090353A8-5B71-46A7-9BD5-1050201725EC}" destId="{C846E725-4FED-4199-BAB1-167366DEC4F7}" srcOrd="0" destOrd="0" presId="urn:microsoft.com/office/officeart/2005/8/layout/hierarchy4"/>
    <dgm:cxn modelId="{47A838C7-D0EB-47E9-8549-C2BDD1762EA5}" type="presParOf" srcId="{090353A8-5B71-46A7-9BD5-1050201725EC}" destId="{C3819362-2736-4B7B-B836-6262EA42149D}" srcOrd="1" destOrd="0" presId="urn:microsoft.com/office/officeart/2005/8/layout/hierarchy4"/>
    <dgm:cxn modelId="{A4CA50CF-90D3-4115-96FA-7E7D4C9E9FE2}" type="presParOf" srcId="{090353A8-5B71-46A7-9BD5-1050201725EC}" destId="{B24FAEDD-2C3B-406D-B1E9-4A698ECCBCAB}" srcOrd="2" destOrd="0" presId="urn:microsoft.com/office/officeart/2005/8/layout/hierarchy4"/>
    <dgm:cxn modelId="{1A42BFA4-5716-469A-A81A-BC982CDF2B73}" type="presParOf" srcId="{B24FAEDD-2C3B-406D-B1E9-4A698ECCBCAB}" destId="{6A1607EA-3660-41A4-8204-D91704690C79}" srcOrd="0" destOrd="0" presId="urn:microsoft.com/office/officeart/2005/8/layout/hierarchy4"/>
    <dgm:cxn modelId="{B957DE32-0904-4F10-80BD-B6E202DA4C79}" type="presParOf" srcId="{6A1607EA-3660-41A4-8204-D91704690C79}" destId="{E96F746D-7E67-44FE-A132-4E5DBB423272}" srcOrd="0" destOrd="0" presId="urn:microsoft.com/office/officeart/2005/8/layout/hierarchy4"/>
    <dgm:cxn modelId="{34D35415-447D-46D8-88B1-9E339D6E0442}" type="presParOf" srcId="{6A1607EA-3660-41A4-8204-D91704690C79}" destId="{331CE8BB-A19F-4F2A-89DC-A6EA1D0A3400}" srcOrd="1" destOrd="0" presId="urn:microsoft.com/office/officeart/2005/8/layout/hierarchy4"/>
    <dgm:cxn modelId="{4E3BC378-BEA2-4443-8DCC-550397BB6F64}" type="presParOf" srcId="{6A1607EA-3660-41A4-8204-D91704690C79}" destId="{410474D1-347F-41B3-8428-21724AC5053D}" srcOrd="2" destOrd="0" presId="urn:microsoft.com/office/officeart/2005/8/layout/hierarchy4"/>
    <dgm:cxn modelId="{18CC63CE-11F9-4BD1-B8C8-628D8BA43B5B}" type="presParOf" srcId="{410474D1-347F-41B3-8428-21724AC5053D}" destId="{628BD3BB-05E1-4B1D-9067-B486497766D7}" srcOrd="0" destOrd="0" presId="urn:microsoft.com/office/officeart/2005/8/layout/hierarchy4"/>
    <dgm:cxn modelId="{73B0B21D-720A-4262-B2DA-F60C133BDE3E}" type="presParOf" srcId="{628BD3BB-05E1-4B1D-9067-B486497766D7}" destId="{B28DAEFA-6395-460B-9BC2-8285BC46C2CA}" srcOrd="0" destOrd="0" presId="urn:microsoft.com/office/officeart/2005/8/layout/hierarchy4"/>
    <dgm:cxn modelId="{C73FFC07-1BC1-4198-BDFB-EAD2C86534A8}" type="presParOf" srcId="{628BD3BB-05E1-4B1D-9067-B486497766D7}" destId="{4940570C-F8A7-437D-AB09-83A28ABDC32D}" srcOrd="1" destOrd="0" presId="urn:microsoft.com/office/officeart/2005/8/layout/hierarchy4"/>
    <dgm:cxn modelId="{D7A27115-2A58-41AD-8F54-E577C0FDC588}" type="presParOf" srcId="{410474D1-347F-41B3-8428-21724AC5053D}" destId="{A41DD6FB-0111-4330-831B-459584377E82}" srcOrd="1" destOrd="0" presId="urn:microsoft.com/office/officeart/2005/8/layout/hierarchy4"/>
    <dgm:cxn modelId="{C41A65D0-79C8-4B1F-848F-A903F50F277F}" type="presParOf" srcId="{410474D1-347F-41B3-8428-21724AC5053D}" destId="{D13F83A1-2F4B-4CA9-A5EA-9BBE00B24BF9}" srcOrd="2" destOrd="0" presId="urn:microsoft.com/office/officeart/2005/8/layout/hierarchy4"/>
    <dgm:cxn modelId="{D4BD5F0F-DB6C-496B-A941-EC126B1F23C3}" type="presParOf" srcId="{D13F83A1-2F4B-4CA9-A5EA-9BBE00B24BF9}" destId="{560B8B2E-8391-4BA7-BEE4-E8DC834743E1}" srcOrd="0" destOrd="0" presId="urn:microsoft.com/office/officeart/2005/8/layout/hierarchy4"/>
    <dgm:cxn modelId="{32DA5372-CC32-40F4-8B5C-80B6D6BC0C6D}" type="presParOf" srcId="{D13F83A1-2F4B-4CA9-A5EA-9BBE00B24BF9}" destId="{369584B1-54F5-45D7-A2E9-7DA0575AD091}" srcOrd="1" destOrd="0" presId="urn:microsoft.com/office/officeart/2005/8/layout/hierarchy4"/>
    <dgm:cxn modelId="{15159A94-CFD7-493B-A884-4890115E3DE1}" type="presParOf" srcId="{410474D1-347F-41B3-8428-21724AC5053D}" destId="{70AB4889-D5F1-430C-B02C-2F62108FEE29}" srcOrd="3" destOrd="0" presId="urn:microsoft.com/office/officeart/2005/8/layout/hierarchy4"/>
    <dgm:cxn modelId="{CEC1B333-12D7-451F-9572-972F1EC3875B}" type="presParOf" srcId="{410474D1-347F-41B3-8428-21724AC5053D}" destId="{74F36E81-A10C-4CAD-90BC-5274B82D9C84}" srcOrd="4" destOrd="0" presId="urn:microsoft.com/office/officeart/2005/8/layout/hierarchy4"/>
    <dgm:cxn modelId="{E3927ADC-50B4-4F55-83FC-F81B9D35E2D9}" type="presParOf" srcId="{74F36E81-A10C-4CAD-90BC-5274B82D9C84}" destId="{EECB0C67-EAE4-4471-934A-3C60D43E6058}" srcOrd="0" destOrd="0" presId="urn:microsoft.com/office/officeart/2005/8/layout/hierarchy4"/>
    <dgm:cxn modelId="{609FE3AE-D7BE-40A5-AF5D-D970A7CB546B}" type="presParOf" srcId="{74F36E81-A10C-4CAD-90BC-5274B82D9C84}" destId="{4BAD96C4-9A38-4379-BFEA-6C77CD7E9040}" srcOrd="1" destOrd="0" presId="urn:microsoft.com/office/officeart/2005/8/layout/hierarchy4"/>
    <dgm:cxn modelId="{39666E5B-BB89-4364-A99F-3B391A93CC4B}" type="presParOf" srcId="{410474D1-347F-41B3-8428-21724AC5053D}" destId="{65A910B3-0806-4553-85B6-9C7A647B9FCC}" srcOrd="5" destOrd="0" presId="urn:microsoft.com/office/officeart/2005/8/layout/hierarchy4"/>
    <dgm:cxn modelId="{5DE35792-3D01-40F8-A859-F4F1119D374A}" type="presParOf" srcId="{410474D1-347F-41B3-8428-21724AC5053D}" destId="{A306686E-BCA7-4ACB-82A0-360B79E1FF2C}" srcOrd="6" destOrd="0" presId="urn:microsoft.com/office/officeart/2005/8/layout/hierarchy4"/>
    <dgm:cxn modelId="{D7297F4D-BCB2-48AD-ADD9-CF235EF21C73}" type="presParOf" srcId="{A306686E-BCA7-4ACB-82A0-360B79E1FF2C}" destId="{A83B8CF9-9FB7-4789-8048-419F705045C5}" srcOrd="0" destOrd="0" presId="urn:microsoft.com/office/officeart/2005/8/layout/hierarchy4"/>
    <dgm:cxn modelId="{974094E9-0A2C-46E7-83CF-73B54D332603}" type="presParOf" srcId="{A306686E-BCA7-4ACB-82A0-360B79E1FF2C}" destId="{1D0FE7AF-DEB1-43C4-83C2-1F6EB8CC0B4B}" srcOrd="1" destOrd="0" presId="urn:microsoft.com/office/officeart/2005/8/layout/hierarchy4"/>
    <dgm:cxn modelId="{68BD529E-433F-4D24-93F7-B9F13A98F95C}" type="presParOf" srcId="{410474D1-347F-41B3-8428-21724AC5053D}" destId="{EF735F4A-574C-4745-A887-4FCA617EF1F8}" srcOrd="7" destOrd="0" presId="urn:microsoft.com/office/officeart/2005/8/layout/hierarchy4"/>
    <dgm:cxn modelId="{4247FA33-0CB1-4E2A-BE13-9D429EC2514B}" type="presParOf" srcId="{410474D1-347F-41B3-8428-21724AC5053D}" destId="{095F1548-3E3A-4187-AA78-2987B17CF9CB}" srcOrd="8" destOrd="0" presId="urn:microsoft.com/office/officeart/2005/8/layout/hierarchy4"/>
    <dgm:cxn modelId="{B6FDE428-DD8C-4040-879F-F999151F8306}" type="presParOf" srcId="{095F1548-3E3A-4187-AA78-2987B17CF9CB}" destId="{C167B793-140A-4FCC-977C-FE04A8D829D4}" srcOrd="0" destOrd="0" presId="urn:microsoft.com/office/officeart/2005/8/layout/hierarchy4"/>
    <dgm:cxn modelId="{A24F1AE3-1AAA-4A8B-B869-A7662726DB39}" type="presParOf" srcId="{095F1548-3E3A-4187-AA78-2987B17CF9CB}" destId="{15C14BE2-F089-4BE5-A47A-A3F4E14C5F53}" srcOrd="1" destOrd="0" presId="urn:microsoft.com/office/officeart/2005/8/layout/hierarchy4"/>
    <dgm:cxn modelId="{59CCC896-5ED8-4879-A981-059C014F53E4}" type="presParOf" srcId="{B24FAEDD-2C3B-406D-B1E9-4A698ECCBCAB}" destId="{FFE48BB3-4F82-4C3B-8604-5D956E7722E6}" srcOrd="1" destOrd="0" presId="urn:microsoft.com/office/officeart/2005/8/layout/hierarchy4"/>
    <dgm:cxn modelId="{7F30DB9D-D6CF-43E0-9AC6-5CF4E1594E97}" type="presParOf" srcId="{B24FAEDD-2C3B-406D-B1E9-4A698ECCBCAB}" destId="{3E4C3910-753C-4560-A4AB-C831FDC2BEF0}" srcOrd="2" destOrd="0" presId="urn:microsoft.com/office/officeart/2005/8/layout/hierarchy4"/>
    <dgm:cxn modelId="{D4CB6F48-B4A2-4086-A28C-76618427B76F}" type="presParOf" srcId="{3E4C3910-753C-4560-A4AB-C831FDC2BEF0}" destId="{683C9818-CD40-4047-A77F-3F02084539C1}" srcOrd="0" destOrd="0" presId="urn:microsoft.com/office/officeart/2005/8/layout/hierarchy4"/>
    <dgm:cxn modelId="{2368A3FE-7F83-4775-902A-01ACD934A9EE}" type="presParOf" srcId="{3E4C3910-753C-4560-A4AB-C831FDC2BEF0}" destId="{628DDA1E-DCC0-424D-B0CC-CF41A27A344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CBAD73-E83C-4A2B-8E83-0E61D7EDEB06}"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ru-RU"/>
        </a:p>
      </dgm:t>
    </dgm:pt>
    <dgm:pt modelId="{41A4A9C0-D612-4596-B2B5-A72478CC63C9}">
      <dgm:prSet phldrT="[Текст]" custT="1"/>
      <dgm:spPr/>
      <dgm:t>
        <a:bodyPr vert="horz"/>
        <a:lstStyle/>
        <a:p>
          <a:r>
            <a:rPr lang="ru-RU" sz="3600" dirty="0" smtClean="0"/>
            <a:t>Признак позитивности сценария</a:t>
          </a:r>
          <a:endParaRPr lang="ru-RU" sz="3600" dirty="0"/>
        </a:p>
      </dgm:t>
    </dgm:pt>
    <dgm:pt modelId="{40CC1854-DB76-40FD-9910-1D7E711A2038}" type="parTrans" cxnId="{F850600A-5C15-41FD-B7AC-838FA8F6C377}">
      <dgm:prSet/>
      <dgm:spPr/>
      <dgm:t>
        <a:bodyPr/>
        <a:lstStyle/>
        <a:p>
          <a:endParaRPr lang="ru-RU"/>
        </a:p>
      </dgm:t>
    </dgm:pt>
    <dgm:pt modelId="{3AD1FD46-1FD4-48FD-8254-BD4E24C1110B}" type="sibTrans" cxnId="{F850600A-5C15-41FD-B7AC-838FA8F6C377}">
      <dgm:prSet/>
      <dgm:spPr/>
      <dgm:t>
        <a:bodyPr/>
        <a:lstStyle/>
        <a:p>
          <a:endParaRPr lang="ru-RU"/>
        </a:p>
      </dgm:t>
    </dgm:pt>
    <dgm:pt modelId="{2E33D064-9220-41B8-8CAE-0CFC3364E46B}">
      <dgm:prSet phldrT="[Текст]" custT="1"/>
      <dgm:spPr/>
      <dgm:t>
        <a:bodyPr vert="horz"/>
        <a:lstStyle/>
        <a:p>
          <a:r>
            <a:rPr lang="ru-RU" sz="3200" dirty="0" smtClean="0"/>
            <a:t>Позитивное тестирование</a:t>
          </a:r>
          <a:endParaRPr lang="ru-RU" sz="3200" dirty="0"/>
        </a:p>
      </dgm:t>
    </dgm:pt>
    <dgm:pt modelId="{EF75CA0C-74A1-43BB-9D16-1994F2AEAA3C}" type="parTrans" cxnId="{C8A5CE55-05F3-41A3-81A5-CA0A3CB3FE26}">
      <dgm:prSet/>
      <dgm:spPr/>
      <dgm:t>
        <a:bodyPr/>
        <a:lstStyle/>
        <a:p>
          <a:endParaRPr lang="ru-RU"/>
        </a:p>
      </dgm:t>
    </dgm:pt>
    <dgm:pt modelId="{8BEBA19D-11F4-4AC4-9205-634E0006C90B}" type="sibTrans" cxnId="{C8A5CE55-05F3-41A3-81A5-CA0A3CB3FE26}">
      <dgm:prSet/>
      <dgm:spPr/>
      <dgm:t>
        <a:bodyPr/>
        <a:lstStyle/>
        <a:p>
          <a:endParaRPr lang="ru-RU"/>
        </a:p>
      </dgm:t>
    </dgm:pt>
    <dgm:pt modelId="{7AB1EB72-4658-493A-B266-6C3610574900}">
      <dgm:prSet phldrT="[Текст]" custT="1"/>
      <dgm:spPr/>
      <dgm:t>
        <a:bodyPr vert="horz"/>
        <a:lstStyle/>
        <a:p>
          <a:r>
            <a:rPr lang="ru-RU" sz="3200" dirty="0" smtClean="0"/>
            <a:t>Негативное тестирование</a:t>
          </a:r>
          <a:endParaRPr lang="ru-RU" sz="3200" dirty="0"/>
        </a:p>
      </dgm:t>
    </dgm:pt>
    <dgm:pt modelId="{2CD70C84-3DBD-4A44-B9FF-5968069D8235}" type="parTrans" cxnId="{D0B1C7B1-C827-4A6C-8607-7768C70D5CFC}">
      <dgm:prSet/>
      <dgm:spPr/>
      <dgm:t>
        <a:bodyPr/>
        <a:lstStyle/>
        <a:p>
          <a:endParaRPr lang="ru-RU"/>
        </a:p>
      </dgm:t>
    </dgm:pt>
    <dgm:pt modelId="{B34C7449-9D0E-4357-9689-8D83945F8519}" type="sibTrans" cxnId="{D0B1C7B1-C827-4A6C-8607-7768C70D5CFC}">
      <dgm:prSet/>
      <dgm:spPr/>
      <dgm:t>
        <a:bodyPr/>
        <a:lstStyle/>
        <a:p>
          <a:endParaRPr lang="ru-RU"/>
        </a:p>
      </dgm:t>
    </dgm:pt>
    <dgm:pt modelId="{F10CF5D9-156D-48D4-BDCD-42E2E782306A}" type="pres">
      <dgm:prSet presAssocID="{C8CBAD73-E83C-4A2B-8E83-0E61D7EDEB06}" presName="Name0" presStyleCnt="0">
        <dgm:presLayoutVars>
          <dgm:chPref val="1"/>
          <dgm:dir/>
          <dgm:animOne val="branch"/>
          <dgm:animLvl val="lvl"/>
          <dgm:resizeHandles/>
        </dgm:presLayoutVars>
      </dgm:prSet>
      <dgm:spPr/>
      <dgm:t>
        <a:bodyPr/>
        <a:lstStyle/>
        <a:p>
          <a:endParaRPr lang="ru-RU"/>
        </a:p>
      </dgm:t>
    </dgm:pt>
    <dgm:pt modelId="{B08E5A8B-6D09-4C2E-A070-DD58FFA2FE9A}" type="pres">
      <dgm:prSet presAssocID="{41A4A9C0-D612-4596-B2B5-A72478CC63C9}" presName="vertOne" presStyleCnt="0"/>
      <dgm:spPr/>
    </dgm:pt>
    <dgm:pt modelId="{55C9F2A1-152D-4921-A0A3-C93AE9226EC2}" type="pres">
      <dgm:prSet presAssocID="{41A4A9C0-D612-4596-B2B5-A72478CC63C9}" presName="txOne" presStyleLbl="node0" presStyleIdx="0" presStyleCnt="1" custScaleY="116905">
        <dgm:presLayoutVars>
          <dgm:chPref val="3"/>
        </dgm:presLayoutVars>
      </dgm:prSet>
      <dgm:spPr/>
      <dgm:t>
        <a:bodyPr/>
        <a:lstStyle/>
        <a:p>
          <a:endParaRPr lang="ru-RU"/>
        </a:p>
      </dgm:t>
    </dgm:pt>
    <dgm:pt modelId="{B2D8124F-0690-4396-862B-1D2C04E460EB}" type="pres">
      <dgm:prSet presAssocID="{41A4A9C0-D612-4596-B2B5-A72478CC63C9}" presName="parTransOne" presStyleCnt="0"/>
      <dgm:spPr/>
    </dgm:pt>
    <dgm:pt modelId="{6DA09C91-9AEE-4348-8A61-B5E485EF68E5}" type="pres">
      <dgm:prSet presAssocID="{41A4A9C0-D612-4596-B2B5-A72478CC63C9}" presName="horzOne" presStyleCnt="0"/>
      <dgm:spPr/>
    </dgm:pt>
    <dgm:pt modelId="{EB3B1D34-2FFE-43C0-9B59-0EBAEDAEC667}" type="pres">
      <dgm:prSet presAssocID="{2E33D064-9220-41B8-8CAE-0CFC3364E46B}" presName="vertTwo" presStyleCnt="0"/>
      <dgm:spPr/>
    </dgm:pt>
    <dgm:pt modelId="{D2C114A5-986A-44A9-83D1-DCD24F2935F3}" type="pres">
      <dgm:prSet presAssocID="{2E33D064-9220-41B8-8CAE-0CFC3364E46B}" presName="txTwo" presStyleLbl="node2" presStyleIdx="0" presStyleCnt="2" custScaleY="130940">
        <dgm:presLayoutVars>
          <dgm:chPref val="3"/>
        </dgm:presLayoutVars>
      </dgm:prSet>
      <dgm:spPr/>
      <dgm:t>
        <a:bodyPr/>
        <a:lstStyle/>
        <a:p>
          <a:endParaRPr lang="ru-RU"/>
        </a:p>
      </dgm:t>
    </dgm:pt>
    <dgm:pt modelId="{E4716AD6-B94B-4694-B186-3A00D3714E56}" type="pres">
      <dgm:prSet presAssocID="{2E33D064-9220-41B8-8CAE-0CFC3364E46B}" presName="horzTwo" presStyleCnt="0"/>
      <dgm:spPr/>
    </dgm:pt>
    <dgm:pt modelId="{2A1DD38A-9014-4690-BB86-86EA310C16D6}" type="pres">
      <dgm:prSet presAssocID="{8BEBA19D-11F4-4AC4-9205-634E0006C90B}" presName="sibSpaceTwo" presStyleCnt="0"/>
      <dgm:spPr/>
    </dgm:pt>
    <dgm:pt modelId="{1315A91A-9E26-45C9-967C-38F0E0C89942}" type="pres">
      <dgm:prSet presAssocID="{7AB1EB72-4658-493A-B266-6C3610574900}" presName="vertTwo" presStyleCnt="0"/>
      <dgm:spPr/>
    </dgm:pt>
    <dgm:pt modelId="{8660BD7E-ABEB-4309-B22D-3706D2AA14F7}" type="pres">
      <dgm:prSet presAssocID="{7AB1EB72-4658-493A-B266-6C3610574900}" presName="txTwo" presStyleLbl="node2" presStyleIdx="1" presStyleCnt="2" custScaleY="130940">
        <dgm:presLayoutVars>
          <dgm:chPref val="3"/>
        </dgm:presLayoutVars>
      </dgm:prSet>
      <dgm:spPr/>
      <dgm:t>
        <a:bodyPr/>
        <a:lstStyle/>
        <a:p>
          <a:endParaRPr lang="ru-RU"/>
        </a:p>
      </dgm:t>
    </dgm:pt>
    <dgm:pt modelId="{57C37A66-2E32-4CF8-8A50-2515DE844436}" type="pres">
      <dgm:prSet presAssocID="{7AB1EB72-4658-493A-B266-6C3610574900}" presName="horzTwo" presStyleCnt="0"/>
      <dgm:spPr/>
    </dgm:pt>
  </dgm:ptLst>
  <dgm:cxnLst>
    <dgm:cxn modelId="{0CE2EE77-0070-4C75-B046-BFC4BAF4514F}" type="presOf" srcId="{C8CBAD73-E83C-4A2B-8E83-0E61D7EDEB06}" destId="{F10CF5D9-156D-48D4-BDCD-42E2E782306A}" srcOrd="0" destOrd="0" presId="urn:microsoft.com/office/officeart/2005/8/layout/hierarchy4"/>
    <dgm:cxn modelId="{16E05797-32CB-45AE-B03C-C6BA70A804B9}" type="presOf" srcId="{41A4A9C0-D612-4596-B2B5-A72478CC63C9}" destId="{55C9F2A1-152D-4921-A0A3-C93AE9226EC2}" srcOrd="0" destOrd="0" presId="urn:microsoft.com/office/officeart/2005/8/layout/hierarchy4"/>
    <dgm:cxn modelId="{C8A5CE55-05F3-41A3-81A5-CA0A3CB3FE26}" srcId="{41A4A9C0-D612-4596-B2B5-A72478CC63C9}" destId="{2E33D064-9220-41B8-8CAE-0CFC3364E46B}" srcOrd="0" destOrd="0" parTransId="{EF75CA0C-74A1-43BB-9D16-1994F2AEAA3C}" sibTransId="{8BEBA19D-11F4-4AC4-9205-634E0006C90B}"/>
    <dgm:cxn modelId="{F850600A-5C15-41FD-B7AC-838FA8F6C377}" srcId="{C8CBAD73-E83C-4A2B-8E83-0E61D7EDEB06}" destId="{41A4A9C0-D612-4596-B2B5-A72478CC63C9}" srcOrd="0" destOrd="0" parTransId="{40CC1854-DB76-40FD-9910-1D7E711A2038}" sibTransId="{3AD1FD46-1FD4-48FD-8254-BD4E24C1110B}"/>
    <dgm:cxn modelId="{D0B1C7B1-C827-4A6C-8607-7768C70D5CFC}" srcId="{41A4A9C0-D612-4596-B2B5-A72478CC63C9}" destId="{7AB1EB72-4658-493A-B266-6C3610574900}" srcOrd="1" destOrd="0" parTransId="{2CD70C84-3DBD-4A44-B9FF-5968069D8235}" sibTransId="{B34C7449-9D0E-4357-9689-8D83945F8519}"/>
    <dgm:cxn modelId="{A6A1464D-0819-452D-8CF0-5588E243A70D}" type="presOf" srcId="{7AB1EB72-4658-493A-B266-6C3610574900}" destId="{8660BD7E-ABEB-4309-B22D-3706D2AA14F7}" srcOrd="0" destOrd="0" presId="urn:microsoft.com/office/officeart/2005/8/layout/hierarchy4"/>
    <dgm:cxn modelId="{FD9EEF80-0E4A-4458-9317-EEAA5E86A04B}" type="presOf" srcId="{2E33D064-9220-41B8-8CAE-0CFC3364E46B}" destId="{D2C114A5-986A-44A9-83D1-DCD24F2935F3}" srcOrd="0" destOrd="0" presId="urn:microsoft.com/office/officeart/2005/8/layout/hierarchy4"/>
    <dgm:cxn modelId="{867DD3DD-0AC2-4964-8C80-466AFA8B490F}" type="presParOf" srcId="{F10CF5D9-156D-48D4-BDCD-42E2E782306A}" destId="{B08E5A8B-6D09-4C2E-A070-DD58FFA2FE9A}" srcOrd="0" destOrd="0" presId="urn:microsoft.com/office/officeart/2005/8/layout/hierarchy4"/>
    <dgm:cxn modelId="{C8C55F55-F373-4CDD-9544-8A60A9D7FBF3}" type="presParOf" srcId="{B08E5A8B-6D09-4C2E-A070-DD58FFA2FE9A}" destId="{55C9F2A1-152D-4921-A0A3-C93AE9226EC2}" srcOrd="0" destOrd="0" presId="urn:microsoft.com/office/officeart/2005/8/layout/hierarchy4"/>
    <dgm:cxn modelId="{D48B994F-E97E-4656-9F12-9BEF6FD2603D}" type="presParOf" srcId="{B08E5A8B-6D09-4C2E-A070-DD58FFA2FE9A}" destId="{B2D8124F-0690-4396-862B-1D2C04E460EB}" srcOrd="1" destOrd="0" presId="urn:microsoft.com/office/officeart/2005/8/layout/hierarchy4"/>
    <dgm:cxn modelId="{3816DB3B-FEF1-48D2-8BB4-11D1F3D12283}" type="presParOf" srcId="{B08E5A8B-6D09-4C2E-A070-DD58FFA2FE9A}" destId="{6DA09C91-9AEE-4348-8A61-B5E485EF68E5}" srcOrd="2" destOrd="0" presId="urn:microsoft.com/office/officeart/2005/8/layout/hierarchy4"/>
    <dgm:cxn modelId="{0AADD46C-A409-47D7-9649-B12EF3B1AF97}" type="presParOf" srcId="{6DA09C91-9AEE-4348-8A61-B5E485EF68E5}" destId="{EB3B1D34-2FFE-43C0-9B59-0EBAEDAEC667}" srcOrd="0" destOrd="0" presId="urn:microsoft.com/office/officeart/2005/8/layout/hierarchy4"/>
    <dgm:cxn modelId="{258F0FBF-E15E-47CB-B904-872F061BF0E5}" type="presParOf" srcId="{EB3B1D34-2FFE-43C0-9B59-0EBAEDAEC667}" destId="{D2C114A5-986A-44A9-83D1-DCD24F2935F3}" srcOrd="0" destOrd="0" presId="urn:microsoft.com/office/officeart/2005/8/layout/hierarchy4"/>
    <dgm:cxn modelId="{711C12B9-0E3B-4AEF-8B62-A2960D1D1097}" type="presParOf" srcId="{EB3B1D34-2FFE-43C0-9B59-0EBAEDAEC667}" destId="{E4716AD6-B94B-4694-B186-3A00D3714E56}" srcOrd="1" destOrd="0" presId="urn:microsoft.com/office/officeart/2005/8/layout/hierarchy4"/>
    <dgm:cxn modelId="{A9B6BABE-FE82-4CE3-AD20-6A8C0C3C5491}" type="presParOf" srcId="{6DA09C91-9AEE-4348-8A61-B5E485EF68E5}" destId="{2A1DD38A-9014-4690-BB86-86EA310C16D6}" srcOrd="1" destOrd="0" presId="urn:microsoft.com/office/officeart/2005/8/layout/hierarchy4"/>
    <dgm:cxn modelId="{BF5409F7-9375-4E83-B1E8-847AC8695BB2}" type="presParOf" srcId="{6DA09C91-9AEE-4348-8A61-B5E485EF68E5}" destId="{1315A91A-9E26-45C9-967C-38F0E0C89942}" srcOrd="2" destOrd="0" presId="urn:microsoft.com/office/officeart/2005/8/layout/hierarchy4"/>
    <dgm:cxn modelId="{DBA738F4-CA36-4AC0-BCED-EE7AA222CF7E}" type="presParOf" srcId="{1315A91A-9E26-45C9-967C-38F0E0C89942}" destId="{8660BD7E-ABEB-4309-B22D-3706D2AA14F7}" srcOrd="0" destOrd="0" presId="urn:microsoft.com/office/officeart/2005/8/layout/hierarchy4"/>
    <dgm:cxn modelId="{543BBADA-9F61-4DD2-A696-E17B3FB49F42}" type="presParOf" srcId="{1315A91A-9E26-45C9-967C-38F0E0C89942}" destId="{57C37A66-2E32-4CF8-8A50-2515DE84443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3860FB-C42F-4DA7-A905-9A8A5067F1A8}"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ru-RU"/>
        </a:p>
      </dgm:t>
    </dgm:pt>
    <dgm:pt modelId="{A7B429A3-191F-4A44-942A-D1CD38067286}">
      <dgm:prSet phldrT="[Текст]" custT="1"/>
      <dgm:spPr/>
      <dgm:t>
        <a:bodyPr vert="horz"/>
        <a:lstStyle/>
        <a:p>
          <a:r>
            <a:rPr lang="ru-RU" sz="4000" dirty="0" smtClean="0"/>
            <a:t>Степень подготовленности к тестированию</a:t>
          </a:r>
          <a:endParaRPr lang="ru-RU" sz="4000" dirty="0"/>
        </a:p>
      </dgm:t>
    </dgm:pt>
    <dgm:pt modelId="{2E38DED8-3DB9-4290-8E3F-B325EF15410A}" type="parTrans" cxnId="{F867F6F6-4CCD-4C6E-A5EE-4E13FEA7AE12}">
      <dgm:prSet/>
      <dgm:spPr/>
      <dgm:t>
        <a:bodyPr/>
        <a:lstStyle/>
        <a:p>
          <a:endParaRPr lang="ru-RU"/>
        </a:p>
      </dgm:t>
    </dgm:pt>
    <dgm:pt modelId="{7E616E1A-7E4D-4935-8773-6421E4E60F42}" type="sibTrans" cxnId="{F867F6F6-4CCD-4C6E-A5EE-4E13FEA7AE12}">
      <dgm:prSet/>
      <dgm:spPr/>
      <dgm:t>
        <a:bodyPr/>
        <a:lstStyle/>
        <a:p>
          <a:endParaRPr lang="ru-RU"/>
        </a:p>
      </dgm:t>
    </dgm:pt>
    <dgm:pt modelId="{9BB0B494-4AE7-4AB1-86F9-F91DA94EFB27}">
      <dgm:prSet phldrT="[Текст]" custT="1"/>
      <dgm:spPr/>
      <dgm:t>
        <a:bodyPr vert="horz"/>
        <a:lstStyle/>
        <a:p>
          <a:r>
            <a:rPr lang="ru-RU" sz="3200" dirty="0" smtClean="0"/>
            <a:t>Тестирование по документации</a:t>
          </a:r>
          <a:endParaRPr lang="ru-RU" sz="3200" dirty="0"/>
        </a:p>
      </dgm:t>
    </dgm:pt>
    <dgm:pt modelId="{57A97E23-C74A-4A41-8B49-A283EE5F69FF}" type="parTrans" cxnId="{25D6EA7A-AB0F-41DD-A7F3-4887B4D7CD75}">
      <dgm:prSet/>
      <dgm:spPr/>
      <dgm:t>
        <a:bodyPr/>
        <a:lstStyle/>
        <a:p>
          <a:endParaRPr lang="ru-RU"/>
        </a:p>
      </dgm:t>
    </dgm:pt>
    <dgm:pt modelId="{E3D52EE6-1962-4405-9572-7530D65ED1B8}" type="sibTrans" cxnId="{25D6EA7A-AB0F-41DD-A7F3-4887B4D7CD75}">
      <dgm:prSet/>
      <dgm:spPr/>
      <dgm:t>
        <a:bodyPr/>
        <a:lstStyle/>
        <a:p>
          <a:endParaRPr lang="ru-RU"/>
        </a:p>
      </dgm:t>
    </dgm:pt>
    <dgm:pt modelId="{342E6F82-094B-4676-93C6-F3AF4E37716F}">
      <dgm:prSet phldrT="[Текст]" custT="1"/>
      <dgm:spPr/>
      <dgm:t>
        <a:bodyPr vert="horz"/>
        <a:lstStyle/>
        <a:p>
          <a:r>
            <a:rPr lang="ru-RU" sz="3200" dirty="0" smtClean="0"/>
            <a:t>Интуитивное тестирование</a:t>
          </a:r>
          <a:endParaRPr lang="ru-RU" sz="3200" dirty="0"/>
        </a:p>
      </dgm:t>
    </dgm:pt>
    <dgm:pt modelId="{B3152E19-36F9-43B9-9E37-506542840987}" type="parTrans" cxnId="{66DE949D-52CC-48CF-B169-5333E6E63408}">
      <dgm:prSet/>
      <dgm:spPr/>
      <dgm:t>
        <a:bodyPr/>
        <a:lstStyle/>
        <a:p>
          <a:endParaRPr lang="ru-RU"/>
        </a:p>
      </dgm:t>
    </dgm:pt>
    <dgm:pt modelId="{8D464DDA-87CC-446D-B079-D3A7D099CAF6}" type="sibTrans" cxnId="{66DE949D-52CC-48CF-B169-5333E6E63408}">
      <dgm:prSet/>
      <dgm:spPr/>
      <dgm:t>
        <a:bodyPr/>
        <a:lstStyle/>
        <a:p>
          <a:endParaRPr lang="ru-RU"/>
        </a:p>
      </dgm:t>
    </dgm:pt>
    <dgm:pt modelId="{C32FACB2-9B28-4D91-86B3-A7DE24E8FE9D}" type="pres">
      <dgm:prSet presAssocID="{6A3860FB-C42F-4DA7-A905-9A8A5067F1A8}" presName="Name0" presStyleCnt="0">
        <dgm:presLayoutVars>
          <dgm:chPref val="1"/>
          <dgm:dir/>
          <dgm:animOne val="branch"/>
          <dgm:animLvl val="lvl"/>
          <dgm:resizeHandles/>
        </dgm:presLayoutVars>
      </dgm:prSet>
      <dgm:spPr/>
      <dgm:t>
        <a:bodyPr/>
        <a:lstStyle/>
        <a:p>
          <a:endParaRPr lang="ru-RU"/>
        </a:p>
      </dgm:t>
    </dgm:pt>
    <dgm:pt modelId="{5F09D7EB-5327-4D8A-83D8-B3D51857BE0A}" type="pres">
      <dgm:prSet presAssocID="{A7B429A3-191F-4A44-942A-D1CD38067286}" presName="vertOne" presStyleCnt="0"/>
      <dgm:spPr/>
    </dgm:pt>
    <dgm:pt modelId="{05A20F73-2A89-4889-9D6D-745CA76A646C}" type="pres">
      <dgm:prSet presAssocID="{A7B429A3-191F-4A44-942A-D1CD38067286}" presName="txOne" presStyleLbl="node0" presStyleIdx="0" presStyleCnt="1" custScaleY="116905">
        <dgm:presLayoutVars>
          <dgm:chPref val="3"/>
        </dgm:presLayoutVars>
      </dgm:prSet>
      <dgm:spPr/>
      <dgm:t>
        <a:bodyPr/>
        <a:lstStyle/>
        <a:p>
          <a:endParaRPr lang="ru-RU"/>
        </a:p>
      </dgm:t>
    </dgm:pt>
    <dgm:pt modelId="{03D80601-C76F-4F2B-AC8D-9C74298C7F5A}" type="pres">
      <dgm:prSet presAssocID="{A7B429A3-191F-4A44-942A-D1CD38067286}" presName="parTransOne" presStyleCnt="0"/>
      <dgm:spPr/>
    </dgm:pt>
    <dgm:pt modelId="{AD51035D-1233-4DCB-BFC1-CABCFA22EF4D}" type="pres">
      <dgm:prSet presAssocID="{A7B429A3-191F-4A44-942A-D1CD38067286}" presName="horzOne" presStyleCnt="0"/>
      <dgm:spPr/>
    </dgm:pt>
    <dgm:pt modelId="{2D91D03B-2E16-4A25-807F-085DD0D4A908}" type="pres">
      <dgm:prSet presAssocID="{9BB0B494-4AE7-4AB1-86F9-F91DA94EFB27}" presName="vertTwo" presStyleCnt="0"/>
      <dgm:spPr/>
    </dgm:pt>
    <dgm:pt modelId="{E7461DBF-1C42-48CA-A08D-3EB5E153EBD5}" type="pres">
      <dgm:prSet presAssocID="{9BB0B494-4AE7-4AB1-86F9-F91DA94EFB27}" presName="txTwo" presStyleLbl="node2" presStyleIdx="0" presStyleCnt="2" custScaleY="130940">
        <dgm:presLayoutVars>
          <dgm:chPref val="3"/>
        </dgm:presLayoutVars>
      </dgm:prSet>
      <dgm:spPr/>
      <dgm:t>
        <a:bodyPr/>
        <a:lstStyle/>
        <a:p>
          <a:endParaRPr lang="ru-RU"/>
        </a:p>
      </dgm:t>
    </dgm:pt>
    <dgm:pt modelId="{BE07176A-9F43-442F-AAFA-DFBFF58E8694}" type="pres">
      <dgm:prSet presAssocID="{9BB0B494-4AE7-4AB1-86F9-F91DA94EFB27}" presName="horzTwo" presStyleCnt="0"/>
      <dgm:spPr/>
    </dgm:pt>
    <dgm:pt modelId="{4271181A-10D6-49AF-94AA-C263D8E1E8E4}" type="pres">
      <dgm:prSet presAssocID="{E3D52EE6-1962-4405-9572-7530D65ED1B8}" presName="sibSpaceTwo" presStyleCnt="0"/>
      <dgm:spPr/>
    </dgm:pt>
    <dgm:pt modelId="{8D1E7F2E-A229-4B0A-81D9-47B85292989C}" type="pres">
      <dgm:prSet presAssocID="{342E6F82-094B-4676-93C6-F3AF4E37716F}" presName="vertTwo" presStyleCnt="0"/>
      <dgm:spPr/>
    </dgm:pt>
    <dgm:pt modelId="{A8436023-1586-4028-A179-77870E1DF979}" type="pres">
      <dgm:prSet presAssocID="{342E6F82-094B-4676-93C6-F3AF4E37716F}" presName="txTwo" presStyleLbl="node2" presStyleIdx="1" presStyleCnt="2" custScaleY="130940">
        <dgm:presLayoutVars>
          <dgm:chPref val="3"/>
        </dgm:presLayoutVars>
      </dgm:prSet>
      <dgm:spPr/>
      <dgm:t>
        <a:bodyPr/>
        <a:lstStyle/>
        <a:p>
          <a:endParaRPr lang="ru-RU"/>
        </a:p>
      </dgm:t>
    </dgm:pt>
    <dgm:pt modelId="{B7F9ECF9-A50E-4275-9C67-476F77538007}" type="pres">
      <dgm:prSet presAssocID="{342E6F82-094B-4676-93C6-F3AF4E37716F}" presName="horzTwo" presStyleCnt="0"/>
      <dgm:spPr/>
    </dgm:pt>
  </dgm:ptLst>
  <dgm:cxnLst>
    <dgm:cxn modelId="{6B1CCEA7-0752-4C96-BAAC-3BB7D244AA6C}" type="presOf" srcId="{6A3860FB-C42F-4DA7-A905-9A8A5067F1A8}" destId="{C32FACB2-9B28-4D91-86B3-A7DE24E8FE9D}" srcOrd="0" destOrd="0" presId="urn:microsoft.com/office/officeart/2005/8/layout/hierarchy4"/>
    <dgm:cxn modelId="{FCA3DA53-406D-43D4-8BBB-CEC3E808468D}" type="presOf" srcId="{9BB0B494-4AE7-4AB1-86F9-F91DA94EFB27}" destId="{E7461DBF-1C42-48CA-A08D-3EB5E153EBD5}" srcOrd="0" destOrd="0" presId="urn:microsoft.com/office/officeart/2005/8/layout/hierarchy4"/>
    <dgm:cxn modelId="{66DE949D-52CC-48CF-B169-5333E6E63408}" srcId="{A7B429A3-191F-4A44-942A-D1CD38067286}" destId="{342E6F82-094B-4676-93C6-F3AF4E37716F}" srcOrd="1" destOrd="0" parTransId="{B3152E19-36F9-43B9-9E37-506542840987}" sibTransId="{8D464DDA-87CC-446D-B079-D3A7D099CAF6}"/>
    <dgm:cxn modelId="{8A6AE907-295C-4314-896D-C844F75890F9}" type="presOf" srcId="{A7B429A3-191F-4A44-942A-D1CD38067286}" destId="{05A20F73-2A89-4889-9D6D-745CA76A646C}" srcOrd="0" destOrd="0" presId="urn:microsoft.com/office/officeart/2005/8/layout/hierarchy4"/>
    <dgm:cxn modelId="{F867F6F6-4CCD-4C6E-A5EE-4E13FEA7AE12}" srcId="{6A3860FB-C42F-4DA7-A905-9A8A5067F1A8}" destId="{A7B429A3-191F-4A44-942A-D1CD38067286}" srcOrd="0" destOrd="0" parTransId="{2E38DED8-3DB9-4290-8E3F-B325EF15410A}" sibTransId="{7E616E1A-7E4D-4935-8773-6421E4E60F42}"/>
    <dgm:cxn modelId="{7C94D6B0-77C0-4696-95A0-0829A63434D7}" type="presOf" srcId="{342E6F82-094B-4676-93C6-F3AF4E37716F}" destId="{A8436023-1586-4028-A179-77870E1DF979}" srcOrd="0" destOrd="0" presId="urn:microsoft.com/office/officeart/2005/8/layout/hierarchy4"/>
    <dgm:cxn modelId="{25D6EA7A-AB0F-41DD-A7F3-4887B4D7CD75}" srcId="{A7B429A3-191F-4A44-942A-D1CD38067286}" destId="{9BB0B494-4AE7-4AB1-86F9-F91DA94EFB27}" srcOrd="0" destOrd="0" parTransId="{57A97E23-C74A-4A41-8B49-A283EE5F69FF}" sibTransId="{E3D52EE6-1962-4405-9572-7530D65ED1B8}"/>
    <dgm:cxn modelId="{B7939599-AE93-46DF-87D3-DCBAC6894353}" type="presParOf" srcId="{C32FACB2-9B28-4D91-86B3-A7DE24E8FE9D}" destId="{5F09D7EB-5327-4D8A-83D8-B3D51857BE0A}" srcOrd="0" destOrd="0" presId="urn:microsoft.com/office/officeart/2005/8/layout/hierarchy4"/>
    <dgm:cxn modelId="{8116372A-AA6B-43DF-B897-F92CF1C9F48A}" type="presParOf" srcId="{5F09D7EB-5327-4D8A-83D8-B3D51857BE0A}" destId="{05A20F73-2A89-4889-9D6D-745CA76A646C}" srcOrd="0" destOrd="0" presId="urn:microsoft.com/office/officeart/2005/8/layout/hierarchy4"/>
    <dgm:cxn modelId="{F858121A-B043-45FE-B254-538FBF44F2A1}" type="presParOf" srcId="{5F09D7EB-5327-4D8A-83D8-B3D51857BE0A}" destId="{03D80601-C76F-4F2B-AC8D-9C74298C7F5A}" srcOrd="1" destOrd="0" presId="urn:microsoft.com/office/officeart/2005/8/layout/hierarchy4"/>
    <dgm:cxn modelId="{ECD77AB7-E87D-445A-BA17-D550B716D16B}" type="presParOf" srcId="{5F09D7EB-5327-4D8A-83D8-B3D51857BE0A}" destId="{AD51035D-1233-4DCB-BFC1-CABCFA22EF4D}" srcOrd="2" destOrd="0" presId="urn:microsoft.com/office/officeart/2005/8/layout/hierarchy4"/>
    <dgm:cxn modelId="{7FFE3FD0-9736-47B4-AFCD-8F1A5D70ACE0}" type="presParOf" srcId="{AD51035D-1233-4DCB-BFC1-CABCFA22EF4D}" destId="{2D91D03B-2E16-4A25-807F-085DD0D4A908}" srcOrd="0" destOrd="0" presId="urn:microsoft.com/office/officeart/2005/8/layout/hierarchy4"/>
    <dgm:cxn modelId="{2316F092-67C4-467D-B002-468939FE3F35}" type="presParOf" srcId="{2D91D03B-2E16-4A25-807F-085DD0D4A908}" destId="{E7461DBF-1C42-48CA-A08D-3EB5E153EBD5}" srcOrd="0" destOrd="0" presId="urn:microsoft.com/office/officeart/2005/8/layout/hierarchy4"/>
    <dgm:cxn modelId="{782679E1-63B5-41B7-9ABE-78EA298DB8C9}" type="presParOf" srcId="{2D91D03B-2E16-4A25-807F-085DD0D4A908}" destId="{BE07176A-9F43-442F-AAFA-DFBFF58E8694}" srcOrd="1" destOrd="0" presId="urn:microsoft.com/office/officeart/2005/8/layout/hierarchy4"/>
    <dgm:cxn modelId="{E7089C9C-5A43-4332-AA31-5F61AABBA3E5}" type="presParOf" srcId="{AD51035D-1233-4DCB-BFC1-CABCFA22EF4D}" destId="{4271181A-10D6-49AF-94AA-C263D8E1E8E4}" srcOrd="1" destOrd="0" presId="urn:microsoft.com/office/officeart/2005/8/layout/hierarchy4"/>
    <dgm:cxn modelId="{72ABB0B7-6265-44FA-921C-8B2E59FE41ED}" type="presParOf" srcId="{AD51035D-1233-4DCB-BFC1-CABCFA22EF4D}" destId="{8D1E7F2E-A229-4B0A-81D9-47B85292989C}" srcOrd="2" destOrd="0" presId="urn:microsoft.com/office/officeart/2005/8/layout/hierarchy4"/>
    <dgm:cxn modelId="{D57EFDDA-6610-4E18-936F-93B295C9EBB5}" type="presParOf" srcId="{8D1E7F2E-A229-4B0A-81D9-47B85292989C}" destId="{A8436023-1586-4028-A179-77870E1DF979}" srcOrd="0" destOrd="0" presId="urn:microsoft.com/office/officeart/2005/8/layout/hierarchy4"/>
    <dgm:cxn modelId="{CF50EEF9-1906-4634-8E20-0FDBC93348AC}" type="presParOf" srcId="{8D1E7F2E-A229-4B0A-81D9-47B85292989C}" destId="{B7F9ECF9-A50E-4275-9C67-476F7753800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CCB19-97DC-4C55-B691-3D65757DC1BB}">
      <dsp:nvSpPr>
        <dsp:cNvPr id="0" name=""/>
        <dsp:cNvSpPr/>
      </dsp:nvSpPr>
      <dsp:spPr>
        <a:xfrm rot="5400000">
          <a:off x="4172949" y="-2721521"/>
          <a:ext cx="1262225" cy="67071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ru-RU" sz="1500" b="0" i="0" kern="1200" dirty="0" smtClean="0"/>
            <a:t>ПС разрабатывались в рамках программ научных исследований или программ для нужд министерств обороны</a:t>
          </a:r>
          <a:endParaRPr lang="ru-RU" sz="1500" kern="1200" dirty="0"/>
        </a:p>
        <a:p>
          <a:pPr marL="114300" lvl="1" indent="-114300" algn="l" defTabSz="666750">
            <a:lnSpc>
              <a:spcPct val="90000"/>
            </a:lnSpc>
            <a:spcBef>
              <a:spcPct val="0"/>
            </a:spcBef>
            <a:spcAft>
              <a:spcPct val="15000"/>
            </a:spcAft>
            <a:buChar char="••"/>
          </a:pPr>
          <a:r>
            <a:rPr lang="ru-RU" sz="1500" b="0" i="0" kern="1200" dirty="0" smtClean="0"/>
            <a:t>Строгая формализация процесса тестирования  с записью всех тестовых процедур, тестовых данных, полученных результатов</a:t>
          </a:r>
          <a:endParaRPr lang="ru-RU" sz="1500" kern="1200" dirty="0"/>
        </a:p>
        <a:p>
          <a:pPr marL="114300" lvl="1" indent="-114300" algn="l" defTabSz="666750">
            <a:lnSpc>
              <a:spcPct val="90000"/>
            </a:lnSpc>
            <a:spcBef>
              <a:spcPct val="0"/>
            </a:spcBef>
            <a:spcAft>
              <a:spcPct val="15000"/>
            </a:spcAft>
            <a:buChar char="••"/>
          </a:pPr>
          <a:r>
            <a:rPr lang="ru-RU" sz="1500" kern="1200" dirty="0" smtClean="0"/>
            <a:t>Тестирование выполнялось после кодирования</a:t>
          </a:r>
          <a:endParaRPr lang="ru-RU" sz="1500" kern="1200" dirty="0"/>
        </a:p>
        <a:p>
          <a:pPr marL="114300" lvl="1" indent="-114300" algn="l" defTabSz="666750">
            <a:lnSpc>
              <a:spcPct val="90000"/>
            </a:lnSpc>
            <a:spcBef>
              <a:spcPct val="0"/>
            </a:spcBef>
            <a:spcAft>
              <a:spcPct val="15000"/>
            </a:spcAft>
            <a:buChar char="••"/>
          </a:pPr>
          <a:r>
            <a:rPr lang="ru-RU" sz="1500" kern="1200" dirty="0" smtClean="0"/>
            <a:t>Один и тот же персонал для написания кода и выполнения тестирования</a:t>
          </a:r>
          <a:endParaRPr lang="ru-RU" sz="1500" kern="1200" dirty="0"/>
        </a:p>
      </dsp:txBody>
      <dsp:txXfrm rot="-5400000">
        <a:off x="1450494" y="62551"/>
        <a:ext cx="6645520" cy="1138991"/>
      </dsp:txXfrm>
    </dsp:sp>
    <dsp:sp modelId="{76A139CA-0923-4327-9129-2BD460DDA366}">
      <dsp:nvSpPr>
        <dsp:cNvPr id="0" name=""/>
        <dsp:cNvSpPr/>
      </dsp:nvSpPr>
      <dsp:spPr>
        <a:xfrm>
          <a:off x="0" y="48839"/>
          <a:ext cx="1378523" cy="11934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ru-RU" sz="1800" kern="1200" dirty="0" smtClean="0"/>
            <a:t>50-е годы</a:t>
          </a:r>
          <a:endParaRPr lang="ru-RU" sz="1800" kern="1200" dirty="0"/>
        </a:p>
      </dsp:txBody>
      <dsp:txXfrm>
        <a:off x="58258" y="107097"/>
        <a:ext cx="1262007" cy="1076907"/>
      </dsp:txXfrm>
    </dsp:sp>
    <dsp:sp modelId="{662C0E9D-2432-406A-81E8-EAC20655FB60}">
      <dsp:nvSpPr>
        <dsp:cNvPr id="0" name=""/>
        <dsp:cNvSpPr/>
      </dsp:nvSpPr>
      <dsp:spPr>
        <a:xfrm rot="5400000">
          <a:off x="4510452" y="-1584176"/>
          <a:ext cx="587219" cy="67071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ru-RU" sz="1500" kern="1200" dirty="0" smtClean="0"/>
            <a:t>Исследование методов исчерпывающего тестирования и признание его теоретически невозможным</a:t>
          </a:r>
          <a:endParaRPr lang="ru-RU" sz="1500" kern="1200" dirty="0"/>
        </a:p>
      </dsp:txBody>
      <dsp:txXfrm rot="-5400000">
        <a:off x="1450493" y="1504449"/>
        <a:ext cx="6678471" cy="529887"/>
      </dsp:txXfrm>
    </dsp:sp>
    <dsp:sp modelId="{4A9F13D5-D5FD-4630-9B7C-D0A863E72596}">
      <dsp:nvSpPr>
        <dsp:cNvPr id="0" name=""/>
        <dsp:cNvSpPr/>
      </dsp:nvSpPr>
      <dsp:spPr>
        <a:xfrm>
          <a:off x="0" y="1415884"/>
          <a:ext cx="1378523" cy="7340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ru-RU" sz="1800" kern="1200" dirty="0" smtClean="0"/>
            <a:t>60-е годы</a:t>
          </a:r>
          <a:endParaRPr lang="ru-RU" sz="1800" kern="1200" dirty="0"/>
        </a:p>
      </dsp:txBody>
      <dsp:txXfrm>
        <a:off x="35832" y="1451716"/>
        <a:ext cx="1306859" cy="662360"/>
      </dsp:txXfrm>
    </dsp:sp>
    <dsp:sp modelId="{9C627422-C21A-41B3-89BA-050A69440307}">
      <dsp:nvSpPr>
        <dsp:cNvPr id="0" name=""/>
        <dsp:cNvSpPr/>
      </dsp:nvSpPr>
      <dsp:spPr>
        <a:xfrm rot="5400000">
          <a:off x="4491863" y="-687696"/>
          <a:ext cx="624396" cy="67071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ru-RU" sz="1500" kern="1200" dirty="0" smtClean="0"/>
            <a:t>Тестирование как </a:t>
          </a:r>
          <a:r>
            <a:rPr lang="ru-RU" sz="1500" b="0" i="0" kern="1200" dirty="0" smtClean="0"/>
            <a:t>деятельность по подтверждению правильности работы программного обеспечения</a:t>
          </a:r>
          <a:endParaRPr lang="ru-RU" sz="1500" kern="1200" dirty="0"/>
        </a:p>
        <a:p>
          <a:pPr marL="114300" lvl="1" indent="-114300" algn="l" defTabSz="666750">
            <a:lnSpc>
              <a:spcPct val="90000"/>
            </a:lnSpc>
            <a:spcBef>
              <a:spcPct val="0"/>
            </a:spcBef>
            <a:spcAft>
              <a:spcPct val="15000"/>
            </a:spcAft>
            <a:buChar char="••"/>
          </a:pPr>
          <a:r>
            <a:rPr lang="ru-RU" sz="1500" kern="1200" dirty="0" smtClean="0"/>
            <a:t>Тестирование </a:t>
          </a:r>
          <a:r>
            <a:rPr lang="ru-RU" sz="1500" b="0" i="0" kern="1200" dirty="0" smtClean="0"/>
            <a:t>как выполнение программы с намерением найти ошибки</a:t>
          </a:r>
          <a:endParaRPr lang="ru-RU" sz="1500" kern="1200" dirty="0"/>
        </a:p>
      </dsp:txBody>
      <dsp:txXfrm rot="-5400000">
        <a:off x="1450493" y="2384155"/>
        <a:ext cx="6676656" cy="563434"/>
      </dsp:txXfrm>
    </dsp:sp>
    <dsp:sp modelId="{96A80A56-CB08-49E0-8C9A-26B7D2F549DD}">
      <dsp:nvSpPr>
        <dsp:cNvPr id="0" name=""/>
        <dsp:cNvSpPr/>
      </dsp:nvSpPr>
      <dsp:spPr>
        <a:xfrm>
          <a:off x="0" y="2289128"/>
          <a:ext cx="1378523" cy="7804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ru-RU" sz="1800" kern="1200" dirty="0" smtClean="0"/>
            <a:t>70-е годы</a:t>
          </a:r>
          <a:endParaRPr lang="ru-RU" sz="1800" kern="1200" dirty="0"/>
        </a:p>
      </dsp:txBody>
      <dsp:txXfrm>
        <a:off x="38101" y="2327229"/>
        <a:ext cx="1302321" cy="704294"/>
      </dsp:txXfrm>
    </dsp:sp>
    <dsp:sp modelId="{1E7A4FC3-3347-4BB4-8D9E-C66D088C6FA8}">
      <dsp:nvSpPr>
        <dsp:cNvPr id="0" name=""/>
        <dsp:cNvSpPr/>
      </dsp:nvSpPr>
      <dsp:spPr>
        <a:xfrm rot="5400000">
          <a:off x="4510452" y="208784"/>
          <a:ext cx="587219" cy="67071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ru-RU" sz="1500" kern="1200" dirty="0" smtClean="0"/>
            <a:t>Предупреждение дефектов</a:t>
          </a:r>
          <a:endParaRPr lang="ru-RU" sz="1500" kern="1200" dirty="0"/>
        </a:p>
        <a:p>
          <a:pPr marL="114300" lvl="1" indent="-114300" algn="l" defTabSz="666750">
            <a:lnSpc>
              <a:spcPct val="90000"/>
            </a:lnSpc>
            <a:spcBef>
              <a:spcPct val="0"/>
            </a:spcBef>
            <a:spcAft>
              <a:spcPct val="15000"/>
            </a:spcAft>
            <a:buChar char="••"/>
          </a:pPr>
          <a:r>
            <a:rPr lang="ru-RU" sz="1500" kern="1200" dirty="0" smtClean="0"/>
            <a:t>Тестирование на всем протяжении цикла разработки</a:t>
          </a:r>
          <a:endParaRPr lang="ru-RU" sz="1500" kern="1200" dirty="0"/>
        </a:p>
        <a:p>
          <a:pPr marL="114300" lvl="1" indent="-114300" algn="l" defTabSz="666750">
            <a:lnSpc>
              <a:spcPct val="90000"/>
            </a:lnSpc>
            <a:spcBef>
              <a:spcPct val="0"/>
            </a:spcBef>
            <a:spcAft>
              <a:spcPct val="15000"/>
            </a:spcAft>
            <a:buChar char="••"/>
          </a:pPr>
          <a:r>
            <a:rPr lang="ru-RU" sz="1500" b="0" i="0" kern="1200" dirty="0" smtClean="0"/>
            <a:t>Появление инструментов для автоматизированного тестирования</a:t>
          </a:r>
          <a:endParaRPr lang="ru-RU" sz="1500" kern="1200" dirty="0"/>
        </a:p>
      </dsp:txBody>
      <dsp:txXfrm rot="-5400000">
        <a:off x="1450493" y="3297409"/>
        <a:ext cx="6678471" cy="529887"/>
      </dsp:txXfrm>
    </dsp:sp>
    <dsp:sp modelId="{564C7990-C384-4CE8-91E7-EB946D7E72C7}">
      <dsp:nvSpPr>
        <dsp:cNvPr id="0" name=""/>
        <dsp:cNvSpPr/>
      </dsp:nvSpPr>
      <dsp:spPr>
        <a:xfrm>
          <a:off x="0" y="3208845"/>
          <a:ext cx="1378523" cy="7340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ru-RU" sz="1800" kern="1200" dirty="0" smtClean="0"/>
            <a:t>80-е годы</a:t>
          </a:r>
          <a:endParaRPr lang="ru-RU" sz="1800" kern="1200" dirty="0"/>
        </a:p>
      </dsp:txBody>
      <dsp:txXfrm>
        <a:off x="35832" y="3244677"/>
        <a:ext cx="1306859" cy="662360"/>
      </dsp:txXfrm>
    </dsp:sp>
    <dsp:sp modelId="{F09ECDBB-9C58-4201-9047-A9E811E28A51}">
      <dsp:nvSpPr>
        <dsp:cNvPr id="0" name=""/>
        <dsp:cNvSpPr/>
      </dsp:nvSpPr>
      <dsp:spPr>
        <a:xfrm rot="5400000">
          <a:off x="4510452" y="1082028"/>
          <a:ext cx="587219" cy="67071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ru-RU" sz="1500" kern="1200" dirty="0" smtClean="0"/>
            <a:t>Переход от тестирования к обеспечению качества</a:t>
          </a:r>
          <a:endParaRPr lang="ru-RU" sz="1500" kern="1200" dirty="0"/>
        </a:p>
        <a:p>
          <a:pPr marL="114300" lvl="1" indent="-114300" algn="l" defTabSz="666750">
            <a:lnSpc>
              <a:spcPct val="90000"/>
            </a:lnSpc>
            <a:spcBef>
              <a:spcPct val="0"/>
            </a:spcBef>
            <a:spcAft>
              <a:spcPct val="15000"/>
            </a:spcAft>
            <a:buChar char="••"/>
          </a:pPr>
          <a:r>
            <a:rPr lang="ru-RU" sz="1500" kern="1200" dirty="0" smtClean="0"/>
            <a:t>Популяризация гибкого тестирования</a:t>
          </a:r>
          <a:endParaRPr lang="ru-RU" sz="1500" kern="1200" dirty="0"/>
        </a:p>
      </dsp:txBody>
      <dsp:txXfrm rot="-5400000">
        <a:off x="1450493" y="4170653"/>
        <a:ext cx="6678471" cy="529887"/>
      </dsp:txXfrm>
    </dsp:sp>
    <dsp:sp modelId="{09B7320B-2111-405A-B734-28B58BE23D4F}">
      <dsp:nvSpPr>
        <dsp:cNvPr id="0" name=""/>
        <dsp:cNvSpPr/>
      </dsp:nvSpPr>
      <dsp:spPr>
        <a:xfrm>
          <a:off x="0" y="4082089"/>
          <a:ext cx="1378523" cy="7340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ru-RU" sz="1800" kern="1200" dirty="0" smtClean="0"/>
            <a:t>90-е годы</a:t>
          </a:r>
          <a:endParaRPr lang="ru-RU" sz="1800" kern="1200" dirty="0"/>
        </a:p>
      </dsp:txBody>
      <dsp:txXfrm>
        <a:off x="35832" y="4117921"/>
        <a:ext cx="1306859" cy="662360"/>
      </dsp:txXfrm>
    </dsp:sp>
    <dsp:sp modelId="{ECE8F861-4CD6-46C8-88A0-FE0A10C1917C}">
      <dsp:nvSpPr>
        <dsp:cNvPr id="0" name=""/>
        <dsp:cNvSpPr/>
      </dsp:nvSpPr>
      <dsp:spPr>
        <a:xfrm rot="5400000">
          <a:off x="4592124" y="1853183"/>
          <a:ext cx="423875" cy="67071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ru-RU" sz="1500" kern="1200" dirty="0" smtClean="0"/>
            <a:t>Расширение понятия тестирования ПО термином «оптимизация бизнес-технологий»</a:t>
          </a:r>
          <a:endParaRPr lang="ru-RU" sz="1500" kern="1200" dirty="0"/>
        </a:p>
      </dsp:txBody>
      <dsp:txXfrm rot="-5400000">
        <a:off x="1450493" y="5015506"/>
        <a:ext cx="6686445" cy="382491"/>
      </dsp:txXfrm>
    </dsp:sp>
    <dsp:sp modelId="{A54B40F5-CF7E-4710-8EE3-B90C26051CF4}">
      <dsp:nvSpPr>
        <dsp:cNvPr id="0" name=""/>
        <dsp:cNvSpPr/>
      </dsp:nvSpPr>
      <dsp:spPr>
        <a:xfrm>
          <a:off x="0" y="4942763"/>
          <a:ext cx="1378523" cy="5298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ru-RU" sz="1800" kern="1200" dirty="0" smtClean="0"/>
            <a:t>2000-е годы</a:t>
          </a:r>
          <a:endParaRPr lang="ru-RU" sz="1800" kern="1200" dirty="0"/>
        </a:p>
      </dsp:txBody>
      <dsp:txXfrm>
        <a:off x="25865" y="4968628"/>
        <a:ext cx="1326793" cy="478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E5DC4-A6BD-424F-8E6D-1752223E977C}">
      <dsp:nvSpPr>
        <dsp:cNvPr id="0" name=""/>
        <dsp:cNvSpPr/>
      </dsp:nvSpPr>
      <dsp:spPr>
        <a:xfrm>
          <a:off x="3306" y="2253"/>
          <a:ext cx="8706355" cy="8709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Объект тестирования</a:t>
          </a:r>
          <a:endParaRPr lang="ru-RU" sz="2400" kern="1200" dirty="0"/>
        </a:p>
      </dsp:txBody>
      <dsp:txXfrm>
        <a:off x="28814" y="27761"/>
        <a:ext cx="8655339" cy="819907"/>
      </dsp:txXfrm>
    </dsp:sp>
    <dsp:sp modelId="{BD432055-23F6-4E07-9EB5-1CB5A8967401}">
      <dsp:nvSpPr>
        <dsp:cNvPr id="0" name=""/>
        <dsp:cNvSpPr/>
      </dsp:nvSpPr>
      <dsp:spPr>
        <a:xfrm>
          <a:off x="11804" y="1033039"/>
          <a:ext cx="900167" cy="2378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smtClean="0"/>
            <a:t>Функциональное тестирование</a:t>
          </a:r>
          <a:endParaRPr lang="ru-RU" sz="1800" kern="1200" dirty="0"/>
        </a:p>
      </dsp:txBody>
      <dsp:txXfrm>
        <a:off x="38169" y="1059404"/>
        <a:ext cx="847437" cy="2325951"/>
      </dsp:txXfrm>
    </dsp:sp>
    <dsp:sp modelId="{311D610D-4C65-4F0F-98A9-5D7D4198D41F}">
      <dsp:nvSpPr>
        <dsp:cNvPr id="0" name=""/>
        <dsp:cNvSpPr/>
      </dsp:nvSpPr>
      <dsp:spPr>
        <a:xfrm>
          <a:off x="987512" y="1033039"/>
          <a:ext cx="1859404" cy="2378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smtClean="0"/>
            <a:t>Тестирование производительности</a:t>
          </a:r>
        </a:p>
      </dsp:txBody>
      <dsp:txXfrm>
        <a:off x="1041972" y="1087499"/>
        <a:ext cx="1750484" cy="2269761"/>
      </dsp:txXfrm>
    </dsp:sp>
    <dsp:sp modelId="{E07DB2FA-08F3-470B-9EE0-388E673BF78A}">
      <dsp:nvSpPr>
        <dsp:cNvPr id="0" name=""/>
        <dsp:cNvSpPr/>
      </dsp:nvSpPr>
      <dsp:spPr>
        <a:xfrm>
          <a:off x="991138" y="3571584"/>
          <a:ext cx="592277" cy="19707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smtClean="0"/>
            <a:t>Нагрузочное тестирование</a:t>
          </a:r>
        </a:p>
      </dsp:txBody>
      <dsp:txXfrm>
        <a:off x="1008485" y="3588931"/>
        <a:ext cx="557583" cy="1936084"/>
      </dsp:txXfrm>
    </dsp:sp>
    <dsp:sp modelId="{47AC7B29-1CEA-4260-9769-A30C7DB9DF6B}">
      <dsp:nvSpPr>
        <dsp:cNvPr id="0" name=""/>
        <dsp:cNvSpPr/>
      </dsp:nvSpPr>
      <dsp:spPr>
        <a:xfrm>
          <a:off x="1621075" y="3571584"/>
          <a:ext cx="592277" cy="19707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smtClean="0"/>
            <a:t>Стресс-тестирование</a:t>
          </a:r>
        </a:p>
      </dsp:txBody>
      <dsp:txXfrm>
        <a:off x="1638422" y="3588931"/>
        <a:ext cx="557583" cy="1936084"/>
      </dsp:txXfrm>
    </dsp:sp>
    <dsp:sp modelId="{2CB783DB-F6B7-407C-9624-F8474D3EF5F6}">
      <dsp:nvSpPr>
        <dsp:cNvPr id="0" name=""/>
        <dsp:cNvSpPr/>
      </dsp:nvSpPr>
      <dsp:spPr>
        <a:xfrm>
          <a:off x="2251012" y="3571584"/>
          <a:ext cx="592277" cy="19707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smtClean="0"/>
            <a:t>Тестирование стабильности</a:t>
          </a:r>
        </a:p>
      </dsp:txBody>
      <dsp:txXfrm>
        <a:off x="2268359" y="3588931"/>
        <a:ext cx="557583" cy="1936084"/>
      </dsp:txXfrm>
    </dsp:sp>
    <dsp:sp modelId="{F1D5C2A9-F3DD-446A-ABBF-5AAD99A75161}">
      <dsp:nvSpPr>
        <dsp:cNvPr id="0" name=""/>
        <dsp:cNvSpPr/>
      </dsp:nvSpPr>
      <dsp:spPr>
        <a:xfrm>
          <a:off x="2922456" y="1033039"/>
          <a:ext cx="900167" cy="2378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smtClean="0"/>
            <a:t>Конфигурационное тестирование</a:t>
          </a:r>
        </a:p>
      </dsp:txBody>
      <dsp:txXfrm>
        <a:off x="2948821" y="1059404"/>
        <a:ext cx="847437" cy="2325951"/>
      </dsp:txXfrm>
    </dsp:sp>
    <dsp:sp modelId="{A79A6EB5-78B7-4B10-8A33-80FE1553D6B0}">
      <dsp:nvSpPr>
        <dsp:cNvPr id="0" name=""/>
        <dsp:cNvSpPr/>
      </dsp:nvSpPr>
      <dsp:spPr>
        <a:xfrm>
          <a:off x="3898164" y="1033039"/>
          <a:ext cx="900167" cy="2378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err="1" smtClean="0"/>
            <a:t>Юзабилити</a:t>
          </a:r>
          <a:r>
            <a:rPr lang="ru-RU" sz="1800" kern="1200" dirty="0" smtClean="0"/>
            <a:t>-тестирование</a:t>
          </a:r>
        </a:p>
      </dsp:txBody>
      <dsp:txXfrm>
        <a:off x="3924529" y="1059404"/>
        <a:ext cx="847437" cy="2325951"/>
      </dsp:txXfrm>
    </dsp:sp>
    <dsp:sp modelId="{72596B34-4F43-4698-B504-2BF5B62E2AE8}">
      <dsp:nvSpPr>
        <dsp:cNvPr id="0" name=""/>
        <dsp:cNvSpPr/>
      </dsp:nvSpPr>
      <dsp:spPr>
        <a:xfrm>
          <a:off x="4873872" y="1033039"/>
          <a:ext cx="900167" cy="2378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smtClean="0"/>
            <a:t>Тестирование интерфейса пользователя</a:t>
          </a:r>
        </a:p>
      </dsp:txBody>
      <dsp:txXfrm>
        <a:off x="4900237" y="1059404"/>
        <a:ext cx="847437" cy="2325951"/>
      </dsp:txXfrm>
    </dsp:sp>
    <dsp:sp modelId="{9F854BAA-BF9E-4B4A-B8B8-3C9D8E737CC5}">
      <dsp:nvSpPr>
        <dsp:cNvPr id="0" name=""/>
        <dsp:cNvSpPr/>
      </dsp:nvSpPr>
      <dsp:spPr>
        <a:xfrm>
          <a:off x="5849580" y="1033039"/>
          <a:ext cx="900167" cy="2378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smtClean="0"/>
            <a:t>Тестирование безопасности</a:t>
          </a:r>
        </a:p>
      </dsp:txBody>
      <dsp:txXfrm>
        <a:off x="5875945" y="1059404"/>
        <a:ext cx="847437" cy="2325951"/>
      </dsp:txXfrm>
    </dsp:sp>
    <dsp:sp modelId="{A26EB30B-1FD2-4C7D-B9B8-631863E54560}">
      <dsp:nvSpPr>
        <dsp:cNvPr id="0" name=""/>
        <dsp:cNvSpPr/>
      </dsp:nvSpPr>
      <dsp:spPr>
        <a:xfrm>
          <a:off x="6825288" y="1033039"/>
          <a:ext cx="900167" cy="2378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smtClean="0"/>
            <a:t>Тестирование локализации</a:t>
          </a:r>
        </a:p>
      </dsp:txBody>
      <dsp:txXfrm>
        <a:off x="6851653" y="1059404"/>
        <a:ext cx="847437" cy="2325951"/>
      </dsp:txXfrm>
    </dsp:sp>
    <dsp:sp modelId="{15401FA8-C7A5-4F79-8E65-2111F4B99EE9}">
      <dsp:nvSpPr>
        <dsp:cNvPr id="0" name=""/>
        <dsp:cNvSpPr/>
      </dsp:nvSpPr>
      <dsp:spPr>
        <a:xfrm>
          <a:off x="7800995" y="1033039"/>
          <a:ext cx="900167" cy="23786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8580" tIns="68580" rIns="68580" bIns="68580" numCol="1" spcCol="1270" anchor="ctr" anchorCtr="0">
          <a:noAutofit/>
        </a:bodyPr>
        <a:lstStyle/>
        <a:p>
          <a:pPr lvl="0" algn="ctr" defTabSz="800100">
            <a:lnSpc>
              <a:spcPct val="90000"/>
            </a:lnSpc>
            <a:spcBef>
              <a:spcPct val="0"/>
            </a:spcBef>
            <a:spcAft>
              <a:spcPct val="35000"/>
            </a:spcAft>
          </a:pPr>
          <a:r>
            <a:rPr lang="ru-RU" sz="1800" kern="1200" dirty="0" smtClean="0"/>
            <a:t>Тестирование совместимости</a:t>
          </a:r>
        </a:p>
      </dsp:txBody>
      <dsp:txXfrm>
        <a:off x="7827360" y="1059404"/>
        <a:ext cx="847437" cy="23259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15B22-FC32-4B17-9BBA-59CE6EA508A0}">
      <dsp:nvSpPr>
        <dsp:cNvPr id="0" name=""/>
        <dsp:cNvSpPr/>
      </dsp:nvSpPr>
      <dsp:spPr>
        <a:xfrm>
          <a:off x="2957" y="1487"/>
          <a:ext cx="8223684" cy="19905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ru-RU" sz="3600" kern="1200" smtClean="0"/>
            <a:t>Знания о системе</a:t>
          </a:r>
          <a:endParaRPr lang="ru-RU" sz="3600" kern="1200"/>
        </a:p>
      </dsp:txBody>
      <dsp:txXfrm>
        <a:off x="61259" y="59789"/>
        <a:ext cx="8107080" cy="1873957"/>
      </dsp:txXfrm>
    </dsp:sp>
    <dsp:sp modelId="{43A308BA-B823-4F86-8DAC-E95C4A97F855}">
      <dsp:nvSpPr>
        <dsp:cNvPr id="0" name=""/>
        <dsp:cNvSpPr/>
      </dsp:nvSpPr>
      <dsp:spPr>
        <a:xfrm>
          <a:off x="2957" y="2294936"/>
          <a:ext cx="2595860" cy="22295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ru-RU" sz="3600" kern="1200" dirty="0" smtClean="0"/>
            <a:t>Черный ящик</a:t>
          </a:r>
          <a:endParaRPr lang="ru-RU" sz="3600" kern="1200" dirty="0"/>
        </a:p>
      </dsp:txBody>
      <dsp:txXfrm>
        <a:off x="68258" y="2360237"/>
        <a:ext cx="2465258" cy="2098937"/>
      </dsp:txXfrm>
    </dsp:sp>
    <dsp:sp modelId="{35347C56-E5F7-4384-B727-6F783C707BF3}">
      <dsp:nvSpPr>
        <dsp:cNvPr id="0" name=""/>
        <dsp:cNvSpPr/>
      </dsp:nvSpPr>
      <dsp:spPr>
        <a:xfrm>
          <a:off x="2816869" y="2294936"/>
          <a:ext cx="2595860" cy="22295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ru-RU" sz="3600" kern="1200" dirty="0" smtClean="0"/>
            <a:t>Белый ящик</a:t>
          </a:r>
          <a:endParaRPr lang="ru-RU" sz="3600" kern="1200" dirty="0"/>
        </a:p>
      </dsp:txBody>
      <dsp:txXfrm>
        <a:off x="2882170" y="2360237"/>
        <a:ext cx="2465258" cy="2098937"/>
      </dsp:txXfrm>
    </dsp:sp>
    <dsp:sp modelId="{F04446B9-0C52-4A22-BFA4-3F3C68D8DFD6}">
      <dsp:nvSpPr>
        <dsp:cNvPr id="0" name=""/>
        <dsp:cNvSpPr/>
      </dsp:nvSpPr>
      <dsp:spPr>
        <a:xfrm>
          <a:off x="5630782" y="2294936"/>
          <a:ext cx="2595860" cy="22295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ru-RU" sz="3600" kern="1200" dirty="0" smtClean="0"/>
            <a:t>Серый ящик</a:t>
          </a:r>
          <a:endParaRPr lang="ru-RU" sz="3600" kern="1200" dirty="0"/>
        </a:p>
      </dsp:txBody>
      <dsp:txXfrm>
        <a:off x="5696083" y="2360237"/>
        <a:ext cx="2465258" cy="20989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84575-AC1A-40EA-BE17-157ED15A270B}">
      <dsp:nvSpPr>
        <dsp:cNvPr id="0" name=""/>
        <dsp:cNvSpPr/>
      </dsp:nvSpPr>
      <dsp:spPr>
        <a:xfrm>
          <a:off x="1275" y="2035"/>
          <a:ext cx="8227048" cy="2048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ru-RU" sz="3600" kern="1200" dirty="0" smtClean="0"/>
            <a:t>Степень автоматизации</a:t>
          </a:r>
          <a:endParaRPr lang="ru-RU" sz="3600" kern="1200" dirty="0"/>
        </a:p>
      </dsp:txBody>
      <dsp:txXfrm>
        <a:off x="61281" y="62041"/>
        <a:ext cx="8107036" cy="1928730"/>
      </dsp:txXfrm>
    </dsp:sp>
    <dsp:sp modelId="{7A12A968-9C99-4BDD-8670-9AFF3FDD9D46}">
      <dsp:nvSpPr>
        <dsp:cNvPr id="0" name=""/>
        <dsp:cNvSpPr/>
      </dsp:nvSpPr>
      <dsp:spPr>
        <a:xfrm>
          <a:off x="9306" y="2229224"/>
          <a:ext cx="1505055" cy="22947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Ручное</a:t>
          </a:r>
          <a:endParaRPr lang="ru-RU" sz="2400" kern="1200" dirty="0"/>
        </a:p>
      </dsp:txBody>
      <dsp:txXfrm>
        <a:off x="53388" y="2273306"/>
        <a:ext cx="1416891" cy="2206539"/>
      </dsp:txXfrm>
    </dsp:sp>
    <dsp:sp modelId="{5A9E62FA-5CCD-471C-9F85-95630415E969}">
      <dsp:nvSpPr>
        <dsp:cNvPr id="0" name=""/>
        <dsp:cNvSpPr/>
      </dsp:nvSpPr>
      <dsp:spPr>
        <a:xfrm>
          <a:off x="1767024" y="2229224"/>
          <a:ext cx="3192720" cy="22947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Автоматизированное</a:t>
          </a:r>
          <a:endParaRPr lang="ru-RU" sz="2400" kern="1200" dirty="0"/>
        </a:p>
      </dsp:txBody>
      <dsp:txXfrm>
        <a:off x="1834234" y="2296434"/>
        <a:ext cx="3058300" cy="2160283"/>
      </dsp:txXfrm>
    </dsp:sp>
    <dsp:sp modelId="{9A010BA8-CF54-4DA6-8804-72B78DE4E6F4}">
      <dsp:nvSpPr>
        <dsp:cNvPr id="0" name=""/>
        <dsp:cNvSpPr/>
      </dsp:nvSpPr>
      <dsp:spPr>
        <a:xfrm>
          <a:off x="5212407" y="2229224"/>
          <a:ext cx="3007886" cy="22947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err="1" smtClean="0"/>
            <a:t>Полуавтоматизи-рованное</a:t>
          </a:r>
          <a:endParaRPr lang="ru-RU" sz="2400" kern="1200" dirty="0"/>
        </a:p>
      </dsp:txBody>
      <dsp:txXfrm>
        <a:off x="5279617" y="2296434"/>
        <a:ext cx="2873466" cy="21602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D6A6D-F46D-4449-90A2-FCFAF7E5F87F}">
      <dsp:nvSpPr>
        <dsp:cNvPr id="0" name=""/>
        <dsp:cNvSpPr/>
      </dsp:nvSpPr>
      <dsp:spPr>
        <a:xfrm>
          <a:off x="2957" y="2035"/>
          <a:ext cx="8223684" cy="2048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ru-RU" sz="3600" kern="1200" dirty="0" smtClean="0"/>
            <a:t>Степень изолированности компонентов</a:t>
          </a:r>
          <a:endParaRPr lang="ru-RU" sz="3600" kern="1200" dirty="0"/>
        </a:p>
      </dsp:txBody>
      <dsp:txXfrm>
        <a:off x="62963" y="62041"/>
        <a:ext cx="8103672" cy="1928730"/>
      </dsp:txXfrm>
    </dsp:sp>
    <dsp:sp modelId="{FCFE1A83-E7BF-4AFD-B710-4EB10DB2FE9A}">
      <dsp:nvSpPr>
        <dsp:cNvPr id="0" name=""/>
        <dsp:cNvSpPr/>
      </dsp:nvSpPr>
      <dsp:spPr>
        <a:xfrm>
          <a:off x="10984" y="2229224"/>
          <a:ext cx="2590792" cy="22947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Модульное тестирование</a:t>
          </a:r>
        </a:p>
      </dsp:txBody>
      <dsp:txXfrm>
        <a:off x="78194" y="2296434"/>
        <a:ext cx="2456372" cy="2160283"/>
      </dsp:txXfrm>
    </dsp:sp>
    <dsp:sp modelId="{59EA768D-9D12-4140-BBCE-DC60A73ED676}">
      <dsp:nvSpPr>
        <dsp:cNvPr id="0" name=""/>
        <dsp:cNvSpPr/>
      </dsp:nvSpPr>
      <dsp:spPr>
        <a:xfrm>
          <a:off x="2819403" y="2229224"/>
          <a:ext cx="2590792" cy="22947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Интеграционное тестирование</a:t>
          </a:r>
        </a:p>
      </dsp:txBody>
      <dsp:txXfrm>
        <a:off x="2886613" y="2296434"/>
        <a:ext cx="2456372" cy="2160283"/>
      </dsp:txXfrm>
    </dsp:sp>
    <dsp:sp modelId="{2CE329F5-F638-4B67-AADD-1E55F8F976DC}">
      <dsp:nvSpPr>
        <dsp:cNvPr id="0" name=""/>
        <dsp:cNvSpPr/>
      </dsp:nvSpPr>
      <dsp:spPr>
        <a:xfrm>
          <a:off x="5627822" y="2229224"/>
          <a:ext cx="2590792" cy="22947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Системное тестирование</a:t>
          </a:r>
        </a:p>
      </dsp:txBody>
      <dsp:txXfrm>
        <a:off x="5695032" y="2296434"/>
        <a:ext cx="2456372" cy="21602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6E725-4FED-4199-BAB1-167366DEC4F7}">
      <dsp:nvSpPr>
        <dsp:cNvPr id="0" name=""/>
        <dsp:cNvSpPr/>
      </dsp:nvSpPr>
      <dsp:spPr>
        <a:xfrm>
          <a:off x="4207" y="2208"/>
          <a:ext cx="8776561" cy="16811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ru-RU" sz="3600" kern="1200" dirty="0" smtClean="0"/>
            <a:t>Время проведения тестирования</a:t>
          </a:r>
          <a:endParaRPr lang="ru-RU" sz="3600" kern="1200" dirty="0"/>
        </a:p>
      </dsp:txBody>
      <dsp:txXfrm>
        <a:off x="53445" y="51446"/>
        <a:ext cx="8678085" cy="1582637"/>
      </dsp:txXfrm>
    </dsp:sp>
    <dsp:sp modelId="{E96F746D-7E67-44FE-A132-4E5DBB423272}">
      <dsp:nvSpPr>
        <dsp:cNvPr id="0" name=""/>
        <dsp:cNvSpPr/>
      </dsp:nvSpPr>
      <dsp:spPr>
        <a:xfrm>
          <a:off x="12773" y="1826009"/>
          <a:ext cx="6410397" cy="14270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Альфа-тестирование</a:t>
          </a:r>
          <a:endParaRPr lang="ru-RU" sz="2400" kern="1200" dirty="0"/>
        </a:p>
      </dsp:txBody>
      <dsp:txXfrm>
        <a:off x="54570" y="1867806"/>
        <a:ext cx="6326803" cy="1343465"/>
      </dsp:txXfrm>
    </dsp:sp>
    <dsp:sp modelId="{B28DAEFA-6395-460B-9BC2-8285BC46C2CA}">
      <dsp:nvSpPr>
        <dsp:cNvPr id="0" name=""/>
        <dsp:cNvSpPr/>
      </dsp:nvSpPr>
      <dsp:spPr>
        <a:xfrm>
          <a:off x="33904" y="3395755"/>
          <a:ext cx="1224480" cy="15600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ru-RU" sz="1300" kern="1200" dirty="0" smtClean="0"/>
            <a:t>Дымовое тестирование</a:t>
          </a:r>
          <a:endParaRPr lang="ru-RU" sz="1300" kern="1200" dirty="0"/>
        </a:p>
      </dsp:txBody>
      <dsp:txXfrm>
        <a:off x="69768" y="3431619"/>
        <a:ext cx="1152752" cy="1488318"/>
      </dsp:txXfrm>
    </dsp:sp>
    <dsp:sp modelId="{560B8B2E-8391-4BA7-BEE4-E8DC834743E1}">
      <dsp:nvSpPr>
        <dsp:cNvPr id="0" name=""/>
        <dsp:cNvSpPr/>
      </dsp:nvSpPr>
      <dsp:spPr>
        <a:xfrm>
          <a:off x="1319818" y="3395755"/>
          <a:ext cx="1224480" cy="15600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ru-RU" sz="1300" kern="1200" dirty="0" smtClean="0"/>
            <a:t>Тестирование новой функции</a:t>
          </a:r>
          <a:endParaRPr lang="ru-RU" sz="1300" kern="1200" dirty="0"/>
        </a:p>
      </dsp:txBody>
      <dsp:txXfrm>
        <a:off x="1355682" y="3431619"/>
        <a:ext cx="1152752" cy="1488318"/>
      </dsp:txXfrm>
    </dsp:sp>
    <dsp:sp modelId="{EECB0C67-EAE4-4471-934A-3C60D43E6058}">
      <dsp:nvSpPr>
        <dsp:cNvPr id="0" name=""/>
        <dsp:cNvSpPr/>
      </dsp:nvSpPr>
      <dsp:spPr>
        <a:xfrm>
          <a:off x="2605732" y="3395755"/>
          <a:ext cx="1224480" cy="15600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ru-RU" sz="1300" kern="1200" dirty="0" smtClean="0"/>
            <a:t>Подтверждающее тестирование</a:t>
          </a:r>
        </a:p>
      </dsp:txBody>
      <dsp:txXfrm>
        <a:off x="2641596" y="3431619"/>
        <a:ext cx="1152752" cy="1488318"/>
      </dsp:txXfrm>
    </dsp:sp>
    <dsp:sp modelId="{A83B8CF9-9FB7-4789-8048-419F705045C5}">
      <dsp:nvSpPr>
        <dsp:cNvPr id="0" name=""/>
        <dsp:cNvSpPr/>
      </dsp:nvSpPr>
      <dsp:spPr>
        <a:xfrm>
          <a:off x="3891646" y="3395755"/>
          <a:ext cx="1224480" cy="15600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ru-RU" sz="1300" kern="1200" dirty="0" smtClean="0"/>
            <a:t>Регрессионное тестирование</a:t>
          </a:r>
          <a:endParaRPr lang="ru-RU" sz="1300" kern="1200" dirty="0"/>
        </a:p>
      </dsp:txBody>
      <dsp:txXfrm>
        <a:off x="3927510" y="3431619"/>
        <a:ext cx="1152752" cy="1488318"/>
      </dsp:txXfrm>
    </dsp:sp>
    <dsp:sp modelId="{C167B793-140A-4FCC-977C-FE04A8D829D4}">
      <dsp:nvSpPr>
        <dsp:cNvPr id="0" name=""/>
        <dsp:cNvSpPr/>
      </dsp:nvSpPr>
      <dsp:spPr>
        <a:xfrm>
          <a:off x="5177560" y="3395755"/>
          <a:ext cx="1224480" cy="15600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ru-RU" sz="1300" kern="1200" dirty="0" smtClean="0"/>
            <a:t>Приемочное тестирование	</a:t>
          </a:r>
          <a:endParaRPr lang="ru-RU" sz="1300" kern="1200" dirty="0"/>
        </a:p>
      </dsp:txBody>
      <dsp:txXfrm>
        <a:off x="5213424" y="3431619"/>
        <a:ext cx="1152752" cy="1488318"/>
      </dsp:txXfrm>
    </dsp:sp>
    <dsp:sp modelId="{683C9818-CD40-4047-A77F-3F02084539C1}">
      <dsp:nvSpPr>
        <dsp:cNvPr id="0" name=""/>
        <dsp:cNvSpPr/>
      </dsp:nvSpPr>
      <dsp:spPr>
        <a:xfrm>
          <a:off x="6546399" y="1826009"/>
          <a:ext cx="2225802" cy="14088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Бета-тестирование	</a:t>
          </a:r>
          <a:endParaRPr lang="ru-RU" sz="2400" kern="1200" dirty="0"/>
        </a:p>
      </dsp:txBody>
      <dsp:txXfrm>
        <a:off x="6587663" y="1867273"/>
        <a:ext cx="2143274" cy="13263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9F2A1-152D-4921-A0A3-C93AE9226EC2}">
      <dsp:nvSpPr>
        <dsp:cNvPr id="0" name=""/>
        <dsp:cNvSpPr/>
      </dsp:nvSpPr>
      <dsp:spPr>
        <a:xfrm>
          <a:off x="3037" y="2035"/>
          <a:ext cx="8223524" cy="2048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ru-RU" sz="3600" kern="1200" dirty="0" smtClean="0"/>
            <a:t>Признак позитивности сценария</a:t>
          </a:r>
          <a:endParaRPr lang="ru-RU" sz="3600" kern="1200" dirty="0"/>
        </a:p>
      </dsp:txBody>
      <dsp:txXfrm>
        <a:off x="63043" y="62041"/>
        <a:ext cx="8103512" cy="1928730"/>
      </dsp:txXfrm>
    </dsp:sp>
    <dsp:sp modelId="{D2C114A5-986A-44A9-83D1-DCD24F2935F3}">
      <dsp:nvSpPr>
        <dsp:cNvPr id="0" name=""/>
        <dsp:cNvSpPr/>
      </dsp:nvSpPr>
      <dsp:spPr>
        <a:xfrm>
          <a:off x="11064" y="2229224"/>
          <a:ext cx="3938325" cy="22947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ru-RU" sz="3200" kern="1200" dirty="0" smtClean="0"/>
            <a:t>Позитивное тестирование</a:t>
          </a:r>
          <a:endParaRPr lang="ru-RU" sz="3200" kern="1200" dirty="0"/>
        </a:p>
      </dsp:txBody>
      <dsp:txXfrm>
        <a:off x="78274" y="2296434"/>
        <a:ext cx="3803905" cy="2160283"/>
      </dsp:txXfrm>
    </dsp:sp>
    <dsp:sp modelId="{8660BD7E-ABEB-4309-B22D-3706D2AA14F7}">
      <dsp:nvSpPr>
        <dsp:cNvPr id="0" name=""/>
        <dsp:cNvSpPr/>
      </dsp:nvSpPr>
      <dsp:spPr>
        <a:xfrm>
          <a:off x="4280209" y="2229224"/>
          <a:ext cx="3938325" cy="22947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ru-RU" sz="3200" kern="1200" dirty="0" smtClean="0"/>
            <a:t>Негативное тестирование</a:t>
          </a:r>
          <a:endParaRPr lang="ru-RU" sz="3200" kern="1200" dirty="0"/>
        </a:p>
      </dsp:txBody>
      <dsp:txXfrm>
        <a:off x="4347419" y="2296434"/>
        <a:ext cx="3803905" cy="21602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20F73-2A89-4889-9D6D-745CA76A646C}">
      <dsp:nvSpPr>
        <dsp:cNvPr id="0" name=""/>
        <dsp:cNvSpPr/>
      </dsp:nvSpPr>
      <dsp:spPr>
        <a:xfrm>
          <a:off x="3037" y="2035"/>
          <a:ext cx="8223524" cy="2048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ru-RU" sz="4000" kern="1200" dirty="0" smtClean="0"/>
            <a:t>Степень подготовленности к тестированию</a:t>
          </a:r>
          <a:endParaRPr lang="ru-RU" sz="4000" kern="1200" dirty="0"/>
        </a:p>
      </dsp:txBody>
      <dsp:txXfrm>
        <a:off x="63043" y="62041"/>
        <a:ext cx="8103512" cy="1928730"/>
      </dsp:txXfrm>
    </dsp:sp>
    <dsp:sp modelId="{E7461DBF-1C42-48CA-A08D-3EB5E153EBD5}">
      <dsp:nvSpPr>
        <dsp:cNvPr id="0" name=""/>
        <dsp:cNvSpPr/>
      </dsp:nvSpPr>
      <dsp:spPr>
        <a:xfrm>
          <a:off x="11064" y="2229224"/>
          <a:ext cx="3938325" cy="22947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ru-RU" sz="3200" kern="1200" dirty="0" smtClean="0"/>
            <a:t>Тестирование по документации</a:t>
          </a:r>
          <a:endParaRPr lang="ru-RU" sz="3200" kern="1200" dirty="0"/>
        </a:p>
      </dsp:txBody>
      <dsp:txXfrm>
        <a:off x="78274" y="2296434"/>
        <a:ext cx="3803905" cy="2160283"/>
      </dsp:txXfrm>
    </dsp:sp>
    <dsp:sp modelId="{A8436023-1586-4028-A179-77870E1DF979}">
      <dsp:nvSpPr>
        <dsp:cNvPr id="0" name=""/>
        <dsp:cNvSpPr/>
      </dsp:nvSpPr>
      <dsp:spPr>
        <a:xfrm>
          <a:off x="4280209" y="2229224"/>
          <a:ext cx="3938325" cy="22947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ru-RU" sz="3200" kern="1200" dirty="0" smtClean="0"/>
            <a:t>Интуитивное тестирование</a:t>
          </a:r>
          <a:endParaRPr lang="ru-RU" sz="3200" kern="1200" dirty="0"/>
        </a:p>
      </dsp:txBody>
      <dsp:txXfrm>
        <a:off x="4347419" y="2296434"/>
        <a:ext cx="3803905" cy="216028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BD9DE9-2542-4E9E-838C-726E5F7CD221}" type="datetimeFigureOut">
              <a:rPr lang="ru-RU" smtClean="0"/>
              <a:t>26.09.2016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15EF15-4999-418B-82D3-0579BA467E5F}" type="slidenum">
              <a:rPr lang="ru-RU" smtClean="0"/>
              <a:t>‹#›</a:t>
            </a:fld>
            <a:endParaRPr lang="ru-RU"/>
          </a:p>
        </p:txBody>
      </p:sp>
    </p:spTree>
    <p:extLst>
      <p:ext uri="{BB962C8B-B14F-4D97-AF65-F5344CB8AC3E}">
        <p14:creationId xmlns:p14="http://schemas.microsoft.com/office/powerpoint/2010/main" val="136187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Функциональное тестирование</a:t>
            </a:r>
            <a:r>
              <a:rPr lang="ru-RU" sz="1200" b="0" i="0" kern="1200" dirty="0" smtClean="0">
                <a:solidFill>
                  <a:schemeClr val="tx1"/>
                </a:solidFill>
                <a:effectLst/>
                <a:latin typeface="+mn-lt"/>
                <a:ea typeface="+mn-ea"/>
                <a:cs typeface="+mn-cs"/>
              </a:rPr>
              <a:t> рассматривает заранее указанное поведение и основывается на анализе спецификаций функциональности компонента или системы в целом</a:t>
            </a:r>
          </a:p>
          <a:p>
            <a:pPr fontAlgn="t"/>
            <a:r>
              <a:rPr lang="ru-RU" sz="1200" b="1" i="0" kern="1200" dirty="0" smtClean="0">
                <a:solidFill>
                  <a:schemeClr val="tx1"/>
                </a:solidFill>
                <a:effectLst/>
                <a:latin typeface="+mn-lt"/>
                <a:ea typeface="+mn-ea"/>
                <a:cs typeface="+mn-cs"/>
              </a:rPr>
              <a:t>Нагрузочное тестирование</a:t>
            </a:r>
            <a:r>
              <a:rPr lang="ru-RU" sz="1200" b="0" i="0" kern="1200" dirty="0" smtClean="0">
                <a:solidFill>
                  <a:schemeClr val="tx1"/>
                </a:solidFill>
                <a:effectLst/>
                <a:latin typeface="+mn-lt"/>
                <a:ea typeface="+mn-ea"/>
                <a:cs typeface="+mn-cs"/>
              </a:rPr>
              <a:t> — это автоматизированное тестирование, имитирующее работу определенного количества бизнес пользователей на каком-либо общем (разделяемом ими) ресурсе.</a:t>
            </a:r>
          </a:p>
          <a:p>
            <a:pPr fontAlgn="t"/>
            <a:r>
              <a:rPr lang="ru-RU" sz="1200" b="1" i="0" kern="1200" dirty="0" smtClean="0">
                <a:solidFill>
                  <a:schemeClr val="tx1"/>
                </a:solidFill>
                <a:effectLst/>
                <a:latin typeface="+mn-lt"/>
                <a:ea typeface="+mn-ea"/>
                <a:cs typeface="+mn-cs"/>
              </a:rPr>
              <a:t>Стрессовое тестирование (</a:t>
            </a:r>
            <a:r>
              <a:rPr lang="ru-RU" sz="1200" b="1" i="0" kern="1200" dirty="0" err="1" smtClean="0">
                <a:solidFill>
                  <a:schemeClr val="tx1"/>
                </a:solidFill>
                <a:effectLst/>
                <a:latin typeface="+mn-lt"/>
                <a:ea typeface="+mn-ea"/>
                <a:cs typeface="+mn-cs"/>
              </a:rPr>
              <a:t>Stress</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Testing</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позволяет проверить насколько приложение и система в целом работоспособны в условиях стресса и также оценить способность системы к регенерации, т.е. к возвращению к нормальному состоянию после прекращения воздействия стресса. Стрессом в данном контексте может быть повышение интенсивности выполнения операций до очень высоких значений или аварийное изменение конфигурации сервера. Также одной из задач при стрессовом тестировании может быть оценка деградации производительности, таким образом цели стрессового тестирования могут пересекаться с целями тестирования производительности.</a:t>
            </a:r>
          </a:p>
          <a:p>
            <a:r>
              <a:rPr lang="ru-RU" sz="1200" b="1" i="0" kern="1200" dirty="0" smtClean="0">
                <a:solidFill>
                  <a:schemeClr val="tx1"/>
                </a:solidFill>
                <a:effectLst/>
                <a:latin typeface="+mn-lt"/>
                <a:ea typeface="+mn-ea"/>
                <a:cs typeface="+mn-cs"/>
              </a:rPr>
              <a:t>Тестирование стабильности или надежности (</a:t>
            </a:r>
            <a:r>
              <a:rPr lang="ru-RU" sz="1200" b="1" i="0" kern="1200" dirty="0" err="1" smtClean="0">
                <a:solidFill>
                  <a:schemeClr val="tx1"/>
                </a:solidFill>
                <a:effectLst/>
                <a:latin typeface="+mn-lt"/>
                <a:ea typeface="+mn-ea"/>
                <a:cs typeface="+mn-cs"/>
              </a:rPr>
              <a:t>Stability</a:t>
            </a:r>
            <a:r>
              <a:rPr lang="ru-RU" sz="1200" b="1" i="0" kern="1200" dirty="0" smtClean="0">
                <a:solidFill>
                  <a:schemeClr val="tx1"/>
                </a:solidFill>
                <a:effectLst/>
                <a:latin typeface="+mn-lt"/>
                <a:ea typeface="+mn-ea"/>
                <a:cs typeface="+mn-cs"/>
              </a:rPr>
              <a:t> / </a:t>
            </a:r>
            <a:r>
              <a:rPr lang="ru-RU" sz="1200" b="1" i="0" kern="1200" dirty="0" err="1" smtClean="0">
                <a:solidFill>
                  <a:schemeClr val="tx1"/>
                </a:solidFill>
                <a:effectLst/>
                <a:latin typeface="+mn-lt"/>
                <a:ea typeface="+mn-ea"/>
                <a:cs typeface="+mn-cs"/>
              </a:rPr>
              <a:t>Reliability</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Testing</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Задачей тестирования стабильности (надежности) является проверка работоспособности приложения при длительном (многочасовом) тестировании со средним уровнем нагрузки.</a:t>
            </a:r>
          </a:p>
          <a:p>
            <a:r>
              <a:rPr lang="ru-RU" sz="1200" b="1" i="0" kern="1200" dirty="0" smtClean="0">
                <a:solidFill>
                  <a:schemeClr val="tx1"/>
                </a:solidFill>
                <a:effectLst/>
                <a:latin typeface="+mn-lt"/>
                <a:ea typeface="+mn-ea"/>
                <a:cs typeface="+mn-cs"/>
              </a:rPr>
              <a:t>Конфигурационное тестирование (</a:t>
            </a:r>
            <a:r>
              <a:rPr lang="ru-RU" sz="1200" b="1" i="0" kern="1200" dirty="0" err="1" smtClean="0">
                <a:solidFill>
                  <a:schemeClr val="tx1"/>
                </a:solidFill>
                <a:effectLst/>
                <a:latin typeface="+mn-lt"/>
                <a:ea typeface="+mn-ea"/>
                <a:cs typeface="+mn-cs"/>
              </a:rPr>
              <a:t>Configuration</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Testing</a:t>
            </a:r>
            <a:r>
              <a:rPr lang="ru-RU"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специальный вид тестирования, направленный на проверку работы программного обеспечения при различных конфигурациях системы (заявленных платформах, поддерживаемых драйверах, при различных конфигурациях компьютеров и т.д.)</a:t>
            </a:r>
          </a:p>
          <a:p>
            <a:r>
              <a:rPr lang="ru-RU" sz="1200" b="1" i="0" kern="1200" dirty="0" smtClean="0">
                <a:solidFill>
                  <a:schemeClr val="tx1"/>
                </a:solidFill>
                <a:effectLst/>
                <a:latin typeface="+mn-lt"/>
                <a:ea typeface="+mn-ea"/>
                <a:cs typeface="+mn-cs"/>
              </a:rPr>
              <a:t>Тестирование удобства пользования</a:t>
            </a:r>
            <a:r>
              <a:rPr lang="ru-RU" sz="1200" b="0" i="0" kern="1200" dirty="0" smtClean="0">
                <a:solidFill>
                  <a:schemeClr val="tx1"/>
                </a:solidFill>
                <a:effectLst/>
                <a:latin typeface="+mn-lt"/>
                <a:ea typeface="+mn-ea"/>
                <a:cs typeface="+mn-cs"/>
              </a:rPr>
              <a:t> — это метод тестирования, направленный на установление степени удобства использования, обучаемости, понятности и привлекательности для пользователей разрабатываемого продукта в контексте заданных условий. Сюда также входит:</a:t>
            </a:r>
            <a:r>
              <a:rPr lang="ru-RU" dirty="0" smtClean="0"/>
              <a:t/>
            </a:r>
            <a:br>
              <a:rPr lang="ru-RU" dirty="0" smtClean="0"/>
            </a:br>
            <a:r>
              <a:rPr lang="ru-RU" sz="1200" b="0" i="0" kern="1200" dirty="0" smtClean="0">
                <a:solidFill>
                  <a:schemeClr val="tx1"/>
                </a:solidFill>
                <a:effectLst/>
                <a:latin typeface="+mn-lt"/>
                <a:ea typeface="+mn-ea"/>
                <a:cs typeface="+mn-cs"/>
              </a:rPr>
              <a:t>Тестирование пользовательского интерфейса (англ. UI </a:t>
            </a:r>
            <a:r>
              <a:rPr lang="ru-RU" sz="1200" b="0" i="0" kern="1200" dirty="0" err="1" smtClean="0">
                <a:solidFill>
                  <a:schemeClr val="tx1"/>
                </a:solidFill>
                <a:effectLst/>
                <a:latin typeface="+mn-lt"/>
                <a:ea typeface="+mn-ea"/>
                <a:cs typeface="+mn-cs"/>
              </a:rPr>
              <a:t>Testing</a:t>
            </a:r>
            <a:r>
              <a:rPr lang="ru-RU" sz="1200" b="0" i="0" kern="1200" dirty="0" smtClean="0">
                <a:solidFill>
                  <a:schemeClr val="tx1"/>
                </a:solidFill>
                <a:effectLst/>
                <a:latin typeface="+mn-lt"/>
                <a:ea typeface="+mn-ea"/>
                <a:cs typeface="+mn-cs"/>
              </a:rPr>
              <a:t>) — это вид тестирования исследования, выполняемого с целью определения, удобен ли некоторый искусственный объект (такой как веб-страница, пользовательский интерфейс или устройство) для его предполагаемого применения.</a:t>
            </a:r>
            <a:r>
              <a:rPr lang="ru-RU" dirty="0" smtClean="0"/>
              <a:t/>
            </a:r>
            <a:br>
              <a:rPr lang="ru-RU" dirty="0" smtClean="0"/>
            </a:br>
            <a:r>
              <a:rPr lang="ru-RU" sz="1200" b="0" i="0" kern="1200" dirty="0" err="1" smtClean="0">
                <a:solidFill>
                  <a:schemeClr val="tx1"/>
                </a:solidFill>
                <a:effectLst/>
                <a:latin typeface="+mn-lt"/>
                <a:ea typeface="+mn-ea"/>
                <a:cs typeface="+mn-cs"/>
              </a:rPr>
              <a:t>User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eXperience</a:t>
            </a:r>
            <a:r>
              <a:rPr lang="ru-RU" sz="1200" b="0" i="0" kern="1200" dirty="0" smtClean="0">
                <a:solidFill>
                  <a:schemeClr val="tx1"/>
                </a:solidFill>
                <a:effectLst/>
                <a:latin typeface="+mn-lt"/>
                <a:ea typeface="+mn-ea"/>
                <a:cs typeface="+mn-cs"/>
              </a:rPr>
              <a:t> (UX) — ощущение, испытываемое пользователем во время использования цифрового продукта, в то время как </a:t>
            </a:r>
            <a:r>
              <a:rPr lang="ru-RU" sz="1200" b="0" i="0" kern="1200" dirty="0" err="1" smtClean="0">
                <a:solidFill>
                  <a:schemeClr val="tx1"/>
                </a:solidFill>
                <a:effectLst/>
                <a:latin typeface="+mn-lt"/>
                <a:ea typeface="+mn-ea"/>
                <a:cs typeface="+mn-cs"/>
              </a:rPr>
              <a:t>User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interface</a:t>
            </a:r>
            <a:r>
              <a:rPr lang="ru-RU" sz="1200" b="0" i="0" kern="1200" dirty="0" smtClean="0">
                <a:solidFill>
                  <a:schemeClr val="tx1"/>
                </a:solidFill>
                <a:effectLst/>
                <a:latin typeface="+mn-lt"/>
                <a:ea typeface="+mn-ea"/>
                <a:cs typeface="+mn-cs"/>
              </a:rPr>
              <a:t> — это инструмент, позволяющий осуществлять интеракцию «пользователь — веб-ресурс».</a:t>
            </a:r>
          </a:p>
          <a:p>
            <a:r>
              <a:rPr lang="ru-RU" sz="1200" b="1" i="0" kern="1200" dirty="0" smtClean="0">
                <a:solidFill>
                  <a:schemeClr val="tx1"/>
                </a:solidFill>
                <a:effectLst/>
                <a:latin typeface="+mn-lt"/>
                <a:ea typeface="+mn-ea"/>
                <a:cs typeface="+mn-cs"/>
              </a:rPr>
              <a:t>Тестирование безопасности </a:t>
            </a:r>
            <a:r>
              <a:rPr lang="ru-RU" sz="1200" b="0" i="0" kern="1200" dirty="0" smtClean="0">
                <a:solidFill>
                  <a:schemeClr val="tx1"/>
                </a:solidFill>
                <a:effectLst/>
                <a:latin typeface="+mn-lt"/>
                <a:ea typeface="+mn-ea"/>
                <a:cs typeface="+mn-cs"/>
              </a:rPr>
              <a:t>— это стратегия тестирования, используемая для проверки безопасности системы, а также для анализа рисков, связанных с обеспечением целостного подхода к защите приложения, атак хакеров, вирусов, несанкционированного доступа к конфиденциальным данным.</a:t>
            </a:r>
          </a:p>
          <a:p>
            <a:r>
              <a:rPr lang="ru-RU" sz="1200" b="1" i="0" kern="1200" dirty="0" smtClean="0">
                <a:solidFill>
                  <a:schemeClr val="tx1"/>
                </a:solidFill>
                <a:effectLst/>
                <a:latin typeface="+mn-lt"/>
                <a:ea typeface="+mn-ea"/>
                <a:cs typeface="+mn-cs"/>
              </a:rPr>
              <a:t>Тестирование взаимодействия (</a:t>
            </a:r>
            <a:r>
              <a:rPr lang="ru-RU" sz="1200" b="1" i="0" kern="1200" dirty="0" err="1" smtClean="0">
                <a:solidFill>
                  <a:schemeClr val="tx1"/>
                </a:solidFill>
                <a:effectLst/>
                <a:latin typeface="+mn-lt"/>
                <a:ea typeface="+mn-ea"/>
                <a:cs typeface="+mn-cs"/>
              </a:rPr>
              <a:t>Interoperability</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Testing</a:t>
            </a:r>
            <a:r>
              <a:rPr lang="ru-RU" sz="1200" b="1"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это функциональное тестирование, проверяющее способность приложения взаимодействовать с одним и более компонентами или системами и включающее в себя тестирование совместимости (</a:t>
            </a:r>
            <a:r>
              <a:rPr lang="ru-RU" sz="1200" b="0" i="0" kern="1200" dirty="0" err="1" smtClean="0">
                <a:solidFill>
                  <a:schemeClr val="tx1"/>
                </a:solidFill>
                <a:effectLst/>
                <a:latin typeface="+mn-lt"/>
                <a:ea typeface="+mn-ea"/>
                <a:cs typeface="+mn-cs"/>
              </a:rPr>
              <a:t>compatibility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testing</a:t>
            </a:r>
            <a:r>
              <a:rPr lang="ru-RU" sz="1200" b="0" i="0" kern="1200" dirty="0" smtClean="0">
                <a:solidFill>
                  <a:schemeClr val="tx1"/>
                </a:solidFill>
                <a:effectLst/>
                <a:latin typeface="+mn-lt"/>
                <a:ea typeface="+mn-ea"/>
                <a:cs typeface="+mn-cs"/>
              </a:rPr>
              <a:t>) и интеграционное тестирование</a:t>
            </a:r>
            <a:endParaRPr lang="ru-RU" dirty="0"/>
          </a:p>
        </p:txBody>
      </p:sp>
      <p:sp>
        <p:nvSpPr>
          <p:cNvPr id="4" name="Номер слайда 3"/>
          <p:cNvSpPr>
            <a:spLocks noGrp="1"/>
          </p:cNvSpPr>
          <p:nvPr>
            <p:ph type="sldNum" sz="quarter" idx="10"/>
          </p:nvPr>
        </p:nvSpPr>
        <p:spPr/>
        <p:txBody>
          <a:bodyPr/>
          <a:lstStyle/>
          <a:p>
            <a:fld id="{8915EF15-4999-418B-82D3-0579BA467E5F}" type="slidenum">
              <a:rPr lang="ru-RU" smtClean="0"/>
              <a:t>8</a:t>
            </a:fld>
            <a:endParaRPr lang="ru-RU"/>
          </a:p>
        </p:txBody>
      </p:sp>
    </p:spTree>
    <p:extLst>
      <p:ext uri="{BB962C8B-B14F-4D97-AF65-F5344CB8AC3E}">
        <p14:creationId xmlns:p14="http://schemas.microsoft.com/office/powerpoint/2010/main" val="406381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t"/>
            <a:r>
              <a:rPr lang="ru-RU" sz="1200" b="1" i="0" kern="1200" dirty="0" smtClean="0">
                <a:solidFill>
                  <a:schemeClr val="tx1"/>
                </a:solidFill>
                <a:effectLst/>
                <a:latin typeface="+mn-lt"/>
                <a:ea typeface="+mn-ea"/>
                <a:cs typeface="+mn-cs"/>
              </a:rPr>
              <a:t>1. Модульное тестирование (</a:t>
            </a:r>
            <a:r>
              <a:rPr lang="ru-RU" sz="1200" b="1" i="0" kern="1200" dirty="0" err="1" smtClean="0">
                <a:solidFill>
                  <a:schemeClr val="tx1"/>
                </a:solidFill>
                <a:effectLst/>
                <a:latin typeface="+mn-lt"/>
                <a:ea typeface="+mn-ea"/>
                <a:cs typeface="+mn-cs"/>
              </a:rPr>
              <a:t>Unit</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Testing</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Компонентное (модульное) тестирование проверяет функциональность и ищет дефекты в частях приложения, которые доступны и могут быть протестированы по-отдельности (модули программ, объекты, классы, функции и т.д.).</a:t>
            </a:r>
          </a:p>
          <a:p>
            <a:pPr fontAlgn="t"/>
            <a:r>
              <a:rPr lang="ru-RU" sz="1200" b="1" i="0" kern="1200" dirty="0" smtClean="0">
                <a:solidFill>
                  <a:schemeClr val="tx1"/>
                </a:solidFill>
                <a:effectLst/>
                <a:latin typeface="+mn-lt"/>
                <a:ea typeface="+mn-ea"/>
                <a:cs typeface="+mn-cs"/>
              </a:rPr>
              <a:t>2. Интеграционное тестирование (</a:t>
            </a:r>
            <a:r>
              <a:rPr lang="ru-RU" sz="1200" b="1" i="0" kern="1200" dirty="0" err="1" smtClean="0">
                <a:solidFill>
                  <a:schemeClr val="tx1"/>
                </a:solidFill>
                <a:effectLst/>
                <a:latin typeface="+mn-lt"/>
                <a:ea typeface="+mn-ea"/>
                <a:cs typeface="+mn-cs"/>
              </a:rPr>
              <a:t>Integration</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Testing</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Проверяется взаимодействие между компонентами системы после проведения компонентного тестирования.</a:t>
            </a:r>
          </a:p>
          <a:p>
            <a:pPr fontAlgn="t"/>
            <a:r>
              <a:rPr lang="ru-RU" sz="1200" b="1" i="0" kern="1200" dirty="0" smtClean="0">
                <a:solidFill>
                  <a:schemeClr val="tx1"/>
                </a:solidFill>
                <a:effectLst/>
                <a:latin typeface="+mn-lt"/>
                <a:ea typeface="+mn-ea"/>
                <a:cs typeface="+mn-cs"/>
              </a:rPr>
              <a:t>3. Системное тестирование (</a:t>
            </a:r>
            <a:r>
              <a:rPr lang="ru-RU" sz="1200" b="1" i="0" kern="1200" dirty="0" err="1" smtClean="0">
                <a:solidFill>
                  <a:schemeClr val="tx1"/>
                </a:solidFill>
                <a:effectLst/>
                <a:latin typeface="+mn-lt"/>
                <a:ea typeface="+mn-ea"/>
                <a:cs typeface="+mn-cs"/>
              </a:rPr>
              <a:t>System</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Testing</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Основной задачей системного тестирования является проверка как функциональных, так и не функциональных требований в системе в целом. При этом выявляются дефекты, такие как неверное использование ресурсов системы, непредусмотренные комбинации данных пользовательского уровня, несовместимость с окружением, непредусмотренные сценарии использования, отсутствующая или неверная функциональность, неудобство использования и т.д.</a:t>
            </a:r>
          </a:p>
          <a:p>
            <a:endParaRPr lang="ru-RU" dirty="0"/>
          </a:p>
        </p:txBody>
      </p:sp>
      <p:sp>
        <p:nvSpPr>
          <p:cNvPr id="4" name="Номер слайда 3"/>
          <p:cNvSpPr>
            <a:spLocks noGrp="1"/>
          </p:cNvSpPr>
          <p:nvPr>
            <p:ph type="sldNum" sz="quarter" idx="10"/>
          </p:nvPr>
        </p:nvSpPr>
        <p:spPr/>
        <p:txBody>
          <a:bodyPr/>
          <a:lstStyle/>
          <a:p>
            <a:fld id="{8915EF15-4999-418B-82D3-0579BA467E5F}" type="slidenum">
              <a:rPr lang="ru-RU" smtClean="0"/>
              <a:t>11</a:t>
            </a:fld>
            <a:endParaRPr lang="ru-RU"/>
          </a:p>
        </p:txBody>
      </p:sp>
    </p:spTree>
    <p:extLst>
      <p:ext uri="{BB962C8B-B14F-4D97-AF65-F5344CB8AC3E}">
        <p14:creationId xmlns:p14="http://schemas.microsoft.com/office/powerpoint/2010/main" val="536339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Дымовое (</a:t>
            </a:r>
            <a:r>
              <a:rPr lang="ru-RU" sz="1200" b="1" i="0" kern="1200" dirty="0" err="1" smtClean="0">
                <a:solidFill>
                  <a:schemeClr val="tx1"/>
                </a:solidFill>
                <a:effectLst/>
                <a:latin typeface="+mn-lt"/>
                <a:ea typeface="+mn-ea"/>
                <a:cs typeface="+mn-cs"/>
              </a:rPr>
              <a:t>Smoke</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тестирование рассматривается как короткий цикл тестов, выполняемый для подтверждения того, что после сборки кода (нового или исправленного) устанавливаемое приложение, стартует и выполняет основные функции.</a:t>
            </a:r>
          </a:p>
          <a:p>
            <a:r>
              <a:rPr lang="ru-RU" sz="1200" b="1" i="0" kern="1200" dirty="0" smtClean="0">
                <a:solidFill>
                  <a:schemeClr val="tx1"/>
                </a:solidFill>
                <a:effectLst/>
                <a:latin typeface="+mn-lt"/>
                <a:ea typeface="+mn-ea"/>
                <a:cs typeface="+mn-cs"/>
              </a:rPr>
              <a:t>Тестирование сборки или </a:t>
            </a:r>
            <a:r>
              <a:rPr lang="ru-RU" sz="1200" b="1" i="0" kern="1200" dirty="0" err="1" smtClean="0">
                <a:solidFill>
                  <a:schemeClr val="tx1"/>
                </a:solidFill>
                <a:effectLst/>
                <a:latin typeface="+mn-lt"/>
                <a:ea typeface="+mn-ea"/>
                <a:cs typeface="+mn-cs"/>
              </a:rPr>
              <a:t>Build</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Verification</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Test</a:t>
            </a:r>
            <a:r>
              <a:rPr lang="ru-RU" sz="1200" b="0" i="0" kern="1200" dirty="0" smtClean="0">
                <a:solidFill>
                  <a:schemeClr val="tx1"/>
                </a:solidFill>
                <a:effectLst/>
                <a:latin typeface="+mn-lt"/>
                <a:ea typeface="+mn-ea"/>
                <a:cs typeface="+mn-cs"/>
              </a:rPr>
              <a:t> — тестирование направленное на определение соответствия, выпущенной версии, критериям качества для начала тестирования. По своим целям является аналогом Дымового Тестирования, направленного на приемку новой версии в дальнейшее тестирование или эксплуатацию. Вглубь оно может проникать дальше, в зависимости от требований к качеству выпущенной версии.</a:t>
            </a: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Регрессионное тестирование </a:t>
            </a:r>
            <a:r>
              <a:rPr lang="ru-RU" sz="1200" b="0" i="0" kern="1200" dirty="0" smtClean="0">
                <a:solidFill>
                  <a:schemeClr val="tx1"/>
                </a:solidFill>
                <a:effectLst/>
                <a:latin typeface="+mn-lt"/>
                <a:ea typeface="+mn-ea"/>
                <a:cs typeface="+mn-cs"/>
              </a:rPr>
              <a:t>— это вид тестирования направленный на проверку изменений, сделанных в приложении или окружающей среде (починка дефекта, слияние кода, миграция на другую операционную систему, базу данных, веб сервер или сервер приложения), для подтверждения того факта, что существующая ранее функциональность работает как и прежде. Регрессионными могут быть как функциональные, так и нефункциональные тесты.</a:t>
            </a:r>
          </a:p>
          <a:p>
            <a:r>
              <a:rPr lang="ru-RU" sz="1200" b="1" i="0" kern="1200" dirty="0" smtClean="0">
                <a:solidFill>
                  <a:schemeClr val="tx1"/>
                </a:solidFill>
                <a:effectLst/>
                <a:latin typeface="+mn-lt"/>
                <a:ea typeface="+mn-ea"/>
                <a:cs typeface="+mn-cs"/>
              </a:rPr>
              <a:t>Повторное тестирование</a:t>
            </a:r>
            <a:r>
              <a:rPr lang="ru-RU" sz="1200" b="0" i="0" kern="1200" dirty="0" smtClean="0">
                <a:solidFill>
                  <a:schemeClr val="tx1"/>
                </a:solidFill>
                <a:effectLst/>
                <a:latin typeface="+mn-lt"/>
                <a:ea typeface="+mn-ea"/>
                <a:cs typeface="+mn-cs"/>
              </a:rPr>
              <a:t> — тестирование, во время которого исполняются тестовые сценарии, выявившие ошибки во время последнего запуска, для подтверждения успешности исправления этих ошибок.</a:t>
            </a:r>
            <a:r>
              <a:rPr lang="ru-RU" dirty="0" smtClean="0"/>
              <a:t/>
            </a:r>
            <a:br>
              <a:rPr lang="ru-RU" dirty="0" smtClean="0"/>
            </a:br>
            <a:r>
              <a:rPr lang="ru-RU" sz="1200" b="0" i="0" kern="1200" dirty="0" smtClean="0">
                <a:solidFill>
                  <a:schemeClr val="tx1"/>
                </a:solidFill>
                <a:effectLst/>
                <a:latin typeface="+mn-lt"/>
                <a:ea typeface="+mn-ea"/>
                <a:cs typeface="+mn-cs"/>
              </a:rPr>
              <a:t>В чем разница между </a:t>
            </a:r>
            <a:r>
              <a:rPr lang="ru-RU" sz="1200" b="0" i="0" kern="1200" dirty="0" err="1" smtClean="0">
                <a:solidFill>
                  <a:schemeClr val="tx1"/>
                </a:solidFill>
                <a:effectLst/>
                <a:latin typeface="+mn-lt"/>
                <a:ea typeface="+mn-ea"/>
                <a:cs typeface="+mn-cs"/>
              </a:rPr>
              <a:t>regression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testing</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re-testing</a:t>
            </a:r>
            <a:r>
              <a:rPr lang="ru-RU" sz="1200" b="0" i="0" kern="1200" dirty="0" smtClean="0">
                <a:solidFill>
                  <a:schemeClr val="tx1"/>
                </a:solidFill>
                <a:effectLst/>
                <a:latin typeface="+mn-lt"/>
                <a:ea typeface="+mn-ea"/>
                <a:cs typeface="+mn-cs"/>
              </a:rPr>
              <a:t>? </a:t>
            </a:r>
            <a:r>
              <a:rPr lang="ru-RU" dirty="0" smtClean="0"/>
              <a:t/>
            </a:r>
            <a:br>
              <a:rPr lang="ru-RU" dirty="0" smtClean="0"/>
            </a:br>
            <a:r>
              <a:rPr lang="ru-RU" sz="1200" b="0" i="0" kern="1200" dirty="0" err="1" smtClean="0">
                <a:solidFill>
                  <a:schemeClr val="tx1"/>
                </a:solidFill>
                <a:effectLst/>
                <a:latin typeface="+mn-lt"/>
                <a:ea typeface="+mn-ea"/>
                <a:cs typeface="+mn-cs"/>
              </a:rPr>
              <a:t>Re-testing</a:t>
            </a:r>
            <a:r>
              <a:rPr lang="ru-RU" sz="1200" b="0" i="0" kern="1200" dirty="0" smtClean="0">
                <a:solidFill>
                  <a:schemeClr val="tx1"/>
                </a:solidFill>
                <a:effectLst/>
                <a:latin typeface="+mn-lt"/>
                <a:ea typeface="+mn-ea"/>
                <a:cs typeface="+mn-cs"/>
              </a:rPr>
              <a:t> — проверяется исправление багов</a:t>
            </a:r>
            <a:r>
              <a:rPr lang="ru-RU" dirty="0" smtClean="0"/>
              <a:t/>
            </a:r>
            <a:br>
              <a:rPr lang="ru-RU" dirty="0" smtClean="0"/>
            </a:br>
            <a:r>
              <a:rPr lang="ru-RU" sz="1200" b="0" i="0" kern="1200" dirty="0" err="1" smtClean="0">
                <a:solidFill>
                  <a:schemeClr val="tx1"/>
                </a:solidFill>
                <a:effectLst/>
                <a:latin typeface="+mn-lt"/>
                <a:ea typeface="+mn-ea"/>
                <a:cs typeface="+mn-cs"/>
              </a:rPr>
              <a:t>Regression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testing</a:t>
            </a:r>
            <a:r>
              <a:rPr lang="ru-RU" sz="1200" b="0" i="0" kern="1200" dirty="0" smtClean="0">
                <a:solidFill>
                  <a:schemeClr val="tx1"/>
                </a:solidFill>
                <a:effectLst/>
                <a:latin typeface="+mn-lt"/>
                <a:ea typeface="+mn-ea"/>
                <a:cs typeface="+mn-cs"/>
              </a:rPr>
              <a:t> — проверяется то, что исправление багов не повлияло на другие модули ПО и не вызвало новых багов.</a:t>
            </a:r>
            <a:endParaRPr lang="ru-RU" sz="1200" b="1"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Приемочное тестирование (</a:t>
            </a:r>
            <a:r>
              <a:rPr lang="ru-RU" sz="1200" b="1" i="0" kern="1200" dirty="0" err="1" smtClean="0">
                <a:solidFill>
                  <a:schemeClr val="tx1"/>
                </a:solidFill>
                <a:effectLst/>
                <a:latin typeface="+mn-lt"/>
                <a:ea typeface="+mn-ea"/>
                <a:cs typeface="+mn-cs"/>
              </a:rPr>
              <a:t>Acceptance</a:t>
            </a:r>
            <a:r>
              <a:rPr lang="ru-RU" sz="1200" b="1"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Testing</a:t>
            </a:r>
            <a:r>
              <a:rPr lang="ru-RU" sz="1200" b="1" i="0" kern="1200" dirty="0" smtClean="0">
                <a:solidFill>
                  <a:schemeClr val="tx1"/>
                </a:solidFill>
                <a:effectLst/>
                <a:latin typeface="+mn-lt"/>
                <a:ea typeface="+mn-ea"/>
                <a:cs typeface="+mn-cs"/>
              </a:rPr>
              <a:t>)</a:t>
            </a:r>
            <a:r>
              <a:rPr lang="ru-RU" dirty="0" smtClean="0"/>
              <a:t/>
            </a:r>
            <a:br>
              <a:rPr lang="ru-RU" dirty="0" smtClean="0"/>
            </a:br>
            <a:r>
              <a:rPr lang="ru-RU" sz="1200" b="0" i="0" kern="1200" dirty="0" smtClean="0">
                <a:solidFill>
                  <a:schemeClr val="tx1"/>
                </a:solidFill>
                <a:effectLst/>
                <a:latin typeface="+mn-lt"/>
                <a:ea typeface="+mn-ea"/>
                <a:cs typeface="+mn-cs"/>
              </a:rPr>
              <a:t>Формальный процесс тестирования, который проверяет соответствие системы требованиям и проводится с целью:</a:t>
            </a:r>
            <a:r>
              <a:rPr lang="ru-RU" dirty="0" smtClean="0"/>
              <a:t/>
            </a:r>
            <a:br>
              <a:rPr lang="ru-RU" dirty="0" smtClean="0"/>
            </a:br>
            <a:r>
              <a:rPr lang="ru-RU" sz="1200" b="0" i="0" kern="1200" dirty="0" smtClean="0">
                <a:solidFill>
                  <a:schemeClr val="tx1"/>
                </a:solidFill>
                <a:effectLst/>
                <a:latin typeface="+mn-lt"/>
                <a:ea typeface="+mn-ea"/>
                <a:cs typeface="+mn-cs"/>
              </a:rPr>
              <a:t>• определения удовлетворяет ли система приемочным критериям;</a:t>
            </a:r>
            <a:r>
              <a:rPr lang="ru-RU" dirty="0" smtClean="0"/>
              <a:t/>
            </a:r>
            <a:br>
              <a:rPr lang="ru-RU" dirty="0" smtClean="0"/>
            </a:br>
            <a:r>
              <a:rPr lang="ru-RU" sz="1200" b="0" i="0" kern="1200" dirty="0" smtClean="0">
                <a:solidFill>
                  <a:schemeClr val="tx1"/>
                </a:solidFill>
                <a:effectLst/>
                <a:latin typeface="+mn-lt"/>
                <a:ea typeface="+mn-ea"/>
                <a:cs typeface="+mn-cs"/>
              </a:rPr>
              <a:t>• вынесения решения заказчиком или другим уполномоченным лицом принимается приложение или нет.</a:t>
            </a:r>
            <a:endParaRPr lang="ru-RU" dirty="0"/>
          </a:p>
        </p:txBody>
      </p:sp>
      <p:sp>
        <p:nvSpPr>
          <p:cNvPr id="4" name="Номер слайда 3"/>
          <p:cNvSpPr>
            <a:spLocks noGrp="1"/>
          </p:cNvSpPr>
          <p:nvPr>
            <p:ph type="sldNum" sz="quarter" idx="10"/>
          </p:nvPr>
        </p:nvSpPr>
        <p:spPr/>
        <p:txBody>
          <a:bodyPr/>
          <a:lstStyle/>
          <a:p>
            <a:fld id="{8915EF15-4999-418B-82D3-0579BA467E5F}" type="slidenum">
              <a:rPr lang="ru-RU" smtClean="0"/>
              <a:t>12</a:t>
            </a:fld>
            <a:endParaRPr lang="ru-RU"/>
          </a:p>
        </p:txBody>
      </p:sp>
    </p:spTree>
    <p:extLst>
      <p:ext uri="{BB962C8B-B14F-4D97-AF65-F5344CB8AC3E}">
        <p14:creationId xmlns:p14="http://schemas.microsoft.com/office/powerpoint/2010/main" val="54006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26.09.2016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26.09.2016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26.09.2016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26.09.2016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26.09.2016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26.09.2016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26.09.2016</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26.09.2016</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26.09.2016</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26.09.2016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26.09.2016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26.09.2016</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тестирования ПО</a:t>
            </a:r>
            <a:endParaRPr lang="ru-RU" dirty="0"/>
          </a:p>
        </p:txBody>
      </p:sp>
      <p:sp>
        <p:nvSpPr>
          <p:cNvPr id="3" name="Объект 2"/>
          <p:cNvSpPr>
            <a:spLocks noGrp="1"/>
          </p:cNvSpPr>
          <p:nvPr>
            <p:ph idx="1"/>
          </p:nvPr>
        </p:nvSpPr>
        <p:spPr/>
        <p:txBody>
          <a:bodyPr>
            <a:normAutofit fontScale="92500"/>
          </a:bodyPr>
          <a:lstStyle/>
          <a:p>
            <a:pPr marL="0" indent="0">
              <a:buNone/>
            </a:pPr>
            <a:r>
              <a:rPr lang="ru-RU" b="1" dirty="0" smtClean="0"/>
              <a:t>Тестирование программного обеспечения </a:t>
            </a:r>
            <a:r>
              <a:rPr lang="ru-RU" dirty="0" smtClean="0"/>
              <a:t>– процесс </a:t>
            </a:r>
            <a:r>
              <a:rPr lang="ru-RU" dirty="0"/>
              <a:t>исследования, испытания программного </a:t>
            </a:r>
            <a:r>
              <a:rPr lang="ru-RU" dirty="0" smtClean="0"/>
              <a:t>продукта</a:t>
            </a:r>
            <a:r>
              <a:rPr lang="ru-RU" dirty="0"/>
              <a:t> </a:t>
            </a:r>
            <a:r>
              <a:rPr lang="ru-RU" dirty="0" smtClean="0"/>
              <a:t>предназначенный для:</a:t>
            </a:r>
            <a:endParaRPr lang="ru-RU" dirty="0"/>
          </a:p>
          <a:p>
            <a:r>
              <a:rPr lang="ru-RU" dirty="0"/>
              <a:t>д</a:t>
            </a:r>
            <a:r>
              <a:rPr lang="ru-RU" dirty="0" smtClean="0"/>
              <a:t>емонстрации разработчикам </a:t>
            </a:r>
            <a:r>
              <a:rPr lang="ru-RU" dirty="0"/>
              <a:t>и заказчикам, что программа соответствует </a:t>
            </a:r>
            <a:r>
              <a:rPr lang="ru-RU" dirty="0" smtClean="0"/>
              <a:t>требованиям</a:t>
            </a:r>
            <a:endParaRPr lang="ru-RU" dirty="0"/>
          </a:p>
          <a:p>
            <a:r>
              <a:rPr lang="ru-RU" dirty="0" smtClean="0"/>
              <a:t>выявления ситуаций, </a:t>
            </a:r>
            <a:r>
              <a:rPr lang="ru-RU" dirty="0"/>
              <a:t>в которых поведение программы является неправильным, нежелательным или не соответствующим спецификации</a:t>
            </a:r>
          </a:p>
        </p:txBody>
      </p:sp>
    </p:spTree>
    <p:extLst>
      <p:ext uri="{BB962C8B-B14F-4D97-AF65-F5344CB8AC3E}">
        <p14:creationId xmlns:p14="http://schemas.microsoft.com/office/powerpoint/2010/main" val="176538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31570337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23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57561112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108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963728041"/>
              </p:ext>
            </p:extLst>
          </p:nvPr>
        </p:nvGraphicFramePr>
        <p:xfrm>
          <a:off x="179512" y="1279301"/>
          <a:ext cx="8784976" cy="49580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477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98300396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415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18633723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026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Этапы тестирования</a:t>
            </a:r>
            <a:endParaRPr lang="ru-RU" dirty="0"/>
          </a:p>
        </p:txBody>
      </p:sp>
      <p:sp>
        <p:nvSpPr>
          <p:cNvPr id="3" name="Объект 2"/>
          <p:cNvSpPr>
            <a:spLocks noGrp="1"/>
          </p:cNvSpPr>
          <p:nvPr>
            <p:ph idx="1"/>
          </p:nvPr>
        </p:nvSpPr>
        <p:spPr>
          <a:xfrm>
            <a:off x="457200" y="1196752"/>
            <a:ext cx="8229600" cy="4929411"/>
          </a:xfrm>
        </p:spPr>
        <p:txBody>
          <a:bodyPr>
            <a:noAutofit/>
          </a:bodyPr>
          <a:lstStyle/>
          <a:p>
            <a:pPr marL="514350" indent="-514350">
              <a:buAutoNum type="arabicPeriod"/>
            </a:pPr>
            <a:r>
              <a:rPr lang="ru-RU" sz="2200" dirty="0" smtClean="0"/>
              <a:t>Анализ</a:t>
            </a:r>
            <a:endParaRPr lang="ru-RU" sz="2200" dirty="0"/>
          </a:p>
          <a:p>
            <a:pPr marL="514350" indent="-514350">
              <a:buAutoNum type="arabicPeriod"/>
            </a:pPr>
            <a:r>
              <a:rPr lang="ru-RU" sz="2200" dirty="0" smtClean="0"/>
              <a:t>Разработка </a:t>
            </a:r>
            <a:r>
              <a:rPr lang="ru-RU" sz="2200" dirty="0"/>
              <a:t>стратегии </a:t>
            </a:r>
            <a:r>
              <a:rPr lang="ru-RU" sz="2200" dirty="0" smtClean="0"/>
              <a:t>тестирования и</a:t>
            </a:r>
            <a:r>
              <a:rPr lang="ru-RU" sz="2200" dirty="0"/>
              <a:t> планирование процедур контроля </a:t>
            </a:r>
            <a:r>
              <a:rPr lang="ru-RU" sz="2200" dirty="0" smtClean="0"/>
              <a:t>качества</a:t>
            </a:r>
          </a:p>
          <a:p>
            <a:pPr lvl="2"/>
            <a:r>
              <a:rPr lang="ru-RU" sz="2200" dirty="0"/>
              <a:t>выбор методологии и инструментов </a:t>
            </a:r>
            <a:r>
              <a:rPr lang="ru-RU" sz="2200" dirty="0" smtClean="0"/>
              <a:t>тестирования</a:t>
            </a:r>
            <a:endParaRPr lang="ru-RU" sz="2200" dirty="0"/>
          </a:p>
          <a:p>
            <a:pPr lvl="2"/>
            <a:r>
              <a:rPr lang="ru-RU" sz="2200" dirty="0"/>
              <a:t>определение целей и длительности каждого </a:t>
            </a:r>
            <a:r>
              <a:rPr lang="ru-RU" sz="2200" dirty="0" smtClean="0"/>
              <a:t>этапа</a:t>
            </a:r>
            <a:endParaRPr lang="ru-RU" sz="2200" dirty="0"/>
          </a:p>
          <a:p>
            <a:pPr lvl="2"/>
            <a:r>
              <a:rPr lang="ru-RU" sz="2200" dirty="0"/>
              <a:t>состав работ: охват и применяемые типы </a:t>
            </a:r>
            <a:r>
              <a:rPr lang="ru-RU" sz="2200" dirty="0" smtClean="0"/>
              <a:t>тестирования</a:t>
            </a:r>
            <a:endParaRPr lang="ru-RU" sz="2200" dirty="0"/>
          </a:p>
          <a:p>
            <a:pPr lvl="2"/>
            <a:r>
              <a:rPr lang="ru-RU" sz="2200" dirty="0"/>
              <a:t>планирование трудозатрат в контексте необходимой квалификации и структуры проектной </a:t>
            </a:r>
            <a:r>
              <a:rPr lang="ru-RU" sz="2200" dirty="0" smtClean="0"/>
              <a:t>группы</a:t>
            </a:r>
            <a:endParaRPr lang="ru-RU" sz="2200" dirty="0"/>
          </a:p>
          <a:p>
            <a:pPr lvl="2"/>
            <a:r>
              <a:rPr lang="ru-RU" sz="2200" dirty="0"/>
              <a:t>планирование вспомогательных и сопутствующих процедур (таких как разработка тестовой документации, создание отчетности и др</a:t>
            </a:r>
            <a:r>
              <a:rPr lang="ru-RU" sz="2200" dirty="0" smtClean="0"/>
              <a:t>.)</a:t>
            </a:r>
            <a:endParaRPr lang="ru-RU" sz="2200" dirty="0"/>
          </a:p>
          <a:p>
            <a:pPr marL="0" indent="0">
              <a:buNone/>
            </a:pPr>
            <a:r>
              <a:rPr lang="ru-RU" sz="2200" dirty="0" smtClean="0"/>
              <a:t>3</a:t>
            </a:r>
            <a:r>
              <a:rPr lang="ru-RU" sz="2200" dirty="0"/>
              <a:t>. Работа с </a:t>
            </a:r>
            <a:r>
              <a:rPr lang="ru-RU" sz="2200" dirty="0" smtClean="0"/>
              <a:t>требованиями</a:t>
            </a:r>
          </a:p>
        </p:txBody>
      </p:sp>
    </p:spTree>
    <p:extLst>
      <p:ext uri="{BB962C8B-B14F-4D97-AF65-F5344CB8AC3E}">
        <p14:creationId xmlns:p14="http://schemas.microsoft.com/office/powerpoint/2010/main" val="343135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Этапы тестирования</a:t>
            </a:r>
            <a:endParaRPr lang="ru-RU" dirty="0"/>
          </a:p>
        </p:txBody>
      </p:sp>
      <p:sp>
        <p:nvSpPr>
          <p:cNvPr id="3" name="Объект 2"/>
          <p:cNvSpPr>
            <a:spLocks noGrp="1"/>
          </p:cNvSpPr>
          <p:nvPr>
            <p:ph idx="1"/>
          </p:nvPr>
        </p:nvSpPr>
        <p:spPr>
          <a:xfrm>
            <a:off x="457200" y="1268760"/>
            <a:ext cx="8229600" cy="4857403"/>
          </a:xfrm>
        </p:spPr>
        <p:txBody>
          <a:bodyPr>
            <a:noAutofit/>
          </a:bodyPr>
          <a:lstStyle/>
          <a:p>
            <a:pPr marL="0" indent="0">
              <a:buNone/>
            </a:pPr>
            <a:r>
              <a:rPr lang="ru-RU" sz="2200" dirty="0"/>
              <a:t>4. Создание тестовой документации</a:t>
            </a:r>
          </a:p>
          <a:p>
            <a:pPr lvl="2"/>
            <a:r>
              <a:rPr lang="ru-RU" sz="2200" dirty="0" err="1"/>
              <a:t>верхнеуровневый</a:t>
            </a:r>
            <a:r>
              <a:rPr lang="ru-RU" sz="2200" dirty="0"/>
              <a:t> план проекта</a:t>
            </a:r>
          </a:p>
          <a:p>
            <a:pPr lvl="2"/>
            <a:r>
              <a:rPr lang="ru-RU" sz="2200" dirty="0"/>
              <a:t>подробный план работ с раскладкой по вовлечению ресурсов и использованию инструментария</a:t>
            </a:r>
          </a:p>
          <a:p>
            <a:pPr lvl="2"/>
            <a:r>
              <a:rPr lang="ru-RU" sz="2200" dirty="0"/>
              <a:t>описание общей стратегии тестирования, квалификации дефектов и контроля их устранения</a:t>
            </a:r>
          </a:p>
          <a:p>
            <a:pPr lvl="2"/>
            <a:r>
              <a:rPr lang="ru-RU" sz="2200" dirty="0"/>
              <a:t>описание моделей тестирования и метрик</a:t>
            </a:r>
          </a:p>
          <a:p>
            <a:pPr lvl="2"/>
            <a:r>
              <a:rPr lang="ru-RU" sz="2200" dirty="0"/>
              <a:t>список бизнес-сценариев</a:t>
            </a:r>
          </a:p>
          <a:p>
            <a:pPr lvl="2"/>
            <a:r>
              <a:rPr lang="ru-RU" sz="2200" dirty="0"/>
              <a:t>проверочные листы (</a:t>
            </a:r>
            <a:r>
              <a:rPr lang="ru-RU" sz="2200" dirty="0" err="1"/>
              <a:t>check</a:t>
            </a:r>
            <a:r>
              <a:rPr lang="ru-RU" sz="2200" dirty="0"/>
              <a:t> </a:t>
            </a:r>
            <a:r>
              <a:rPr lang="ru-RU" sz="2200" dirty="0" err="1"/>
              <a:t>lists</a:t>
            </a:r>
            <a:r>
              <a:rPr lang="ru-RU" sz="2200" dirty="0"/>
              <a:t>)</a:t>
            </a:r>
          </a:p>
          <a:p>
            <a:pPr lvl="2"/>
            <a:r>
              <a:rPr lang="ru-RU" sz="2200" dirty="0"/>
              <a:t>шаблоны отчетов с периодикой их предоставления</a:t>
            </a:r>
          </a:p>
          <a:p>
            <a:endParaRPr lang="ru-RU" sz="2200" dirty="0"/>
          </a:p>
        </p:txBody>
      </p:sp>
    </p:spTree>
    <p:extLst>
      <p:ext uri="{BB962C8B-B14F-4D97-AF65-F5344CB8AC3E}">
        <p14:creationId xmlns:p14="http://schemas.microsoft.com/office/powerpoint/2010/main" val="272063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Этапы тестирования</a:t>
            </a:r>
            <a:endParaRPr lang="ru-RU" dirty="0"/>
          </a:p>
        </p:txBody>
      </p:sp>
      <p:sp>
        <p:nvSpPr>
          <p:cNvPr id="3" name="Объект 2"/>
          <p:cNvSpPr>
            <a:spLocks noGrp="1"/>
          </p:cNvSpPr>
          <p:nvPr>
            <p:ph idx="1"/>
          </p:nvPr>
        </p:nvSpPr>
        <p:spPr/>
        <p:txBody>
          <a:bodyPr>
            <a:normAutofit/>
          </a:bodyPr>
          <a:lstStyle/>
          <a:p>
            <a:pPr marL="0" indent="0">
              <a:buNone/>
            </a:pPr>
            <a:r>
              <a:rPr lang="ru-RU" dirty="0"/>
              <a:t>5. Тестирование </a:t>
            </a:r>
            <a:r>
              <a:rPr lang="ru-RU" dirty="0" smtClean="0"/>
              <a:t>прототипа</a:t>
            </a:r>
          </a:p>
          <a:p>
            <a:pPr lvl="2"/>
            <a:r>
              <a:rPr lang="ru-RU" dirty="0" smtClean="0"/>
              <a:t>раннее выявление </a:t>
            </a:r>
            <a:r>
              <a:rPr lang="ru-RU" dirty="0"/>
              <a:t>несоответствий </a:t>
            </a:r>
            <a:r>
              <a:rPr lang="ru-RU" dirty="0" smtClean="0"/>
              <a:t>бизнес-требованиям</a:t>
            </a:r>
          </a:p>
          <a:p>
            <a:pPr lvl="2"/>
            <a:r>
              <a:rPr lang="ru-RU" dirty="0" smtClean="0"/>
              <a:t>определение «узких </a:t>
            </a:r>
            <a:r>
              <a:rPr lang="ru-RU" dirty="0"/>
              <a:t>мест» в структуре </a:t>
            </a:r>
            <a:r>
              <a:rPr lang="ru-RU" dirty="0" smtClean="0"/>
              <a:t>приложения</a:t>
            </a:r>
          </a:p>
          <a:p>
            <a:pPr lvl="2"/>
            <a:r>
              <a:rPr lang="ru-RU" dirty="0" smtClean="0"/>
              <a:t>выявление проблем </a:t>
            </a:r>
            <a:r>
              <a:rPr lang="ru-RU" dirty="0"/>
              <a:t>с удобством использования и дефектов логики функционала приложения еще до начала </a:t>
            </a:r>
            <a:r>
              <a:rPr lang="ru-RU" dirty="0" smtClean="0"/>
              <a:t>разработки</a:t>
            </a:r>
          </a:p>
          <a:p>
            <a:endParaRPr lang="ru-RU" b="1" dirty="0"/>
          </a:p>
        </p:txBody>
      </p:sp>
    </p:spTree>
    <p:extLst>
      <p:ext uri="{BB962C8B-B14F-4D97-AF65-F5344CB8AC3E}">
        <p14:creationId xmlns:p14="http://schemas.microsoft.com/office/powerpoint/2010/main" val="3620892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Этапы тестирования</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ru-RU" dirty="0"/>
              <a:t>6. Основное </a:t>
            </a:r>
            <a:r>
              <a:rPr lang="ru-RU" dirty="0" smtClean="0"/>
              <a:t>тестирование</a:t>
            </a:r>
          </a:p>
          <a:p>
            <a:pPr lvl="2"/>
            <a:r>
              <a:rPr lang="ru-RU" dirty="0" smtClean="0"/>
              <a:t>виды тестирования, перечень и форматы сопровождающей документации оговариваются с заказчиком</a:t>
            </a:r>
            <a:endParaRPr lang="ru-RU" dirty="0"/>
          </a:p>
          <a:p>
            <a:pPr marL="0" indent="0">
              <a:buNone/>
            </a:pPr>
            <a:r>
              <a:rPr lang="ru-RU" dirty="0"/>
              <a:t>7. </a:t>
            </a:r>
            <a:r>
              <a:rPr lang="ru-RU" dirty="0" smtClean="0"/>
              <a:t>Стабилизация</a:t>
            </a:r>
          </a:p>
          <a:p>
            <a:pPr lvl="2"/>
            <a:r>
              <a:rPr lang="ru-RU" dirty="0"/>
              <a:t>тестирование </a:t>
            </a:r>
            <a:r>
              <a:rPr lang="ru-RU" dirty="0" smtClean="0"/>
              <a:t>в </a:t>
            </a:r>
            <a:r>
              <a:rPr lang="ru-RU" dirty="0"/>
              <a:t>условиях, наиболее приближенных к реальным (или даже в условиях эксплуатации)</a:t>
            </a:r>
          </a:p>
          <a:p>
            <a:pPr marL="0" indent="0">
              <a:buNone/>
            </a:pPr>
            <a:r>
              <a:rPr lang="ru-RU" dirty="0"/>
              <a:t>8. Эксплуатация</a:t>
            </a:r>
          </a:p>
          <a:p>
            <a:pPr lvl="2"/>
            <a:r>
              <a:rPr lang="ru-RU" dirty="0"/>
              <a:t>т</a:t>
            </a:r>
            <a:r>
              <a:rPr lang="ru-RU" dirty="0" smtClean="0"/>
              <a:t>естирование изменений в требованиях</a:t>
            </a:r>
          </a:p>
          <a:p>
            <a:pPr lvl="2"/>
            <a:r>
              <a:rPr lang="ru-RU" dirty="0" smtClean="0"/>
              <a:t>тестирование изменений в рабочей среде</a:t>
            </a:r>
          </a:p>
          <a:p>
            <a:pPr lvl="2"/>
            <a:r>
              <a:rPr lang="ru-RU" dirty="0" smtClean="0"/>
              <a:t>тестирование работоспособности функций в реальных условиях</a:t>
            </a:r>
            <a:endParaRPr lang="ru-RU" dirty="0"/>
          </a:p>
        </p:txBody>
      </p:sp>
    </p:spTree>
    <p:extLst>
      <p:ext uri="{BB962C8B-B14F-4D97-AF65-F5344CB8AC3E}">
        <p14:creationId xmlns:p14="http://schemas.microsoft.com/office/powerpoint/2010/main" val="381066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тестирования ПО</a:t>
            </a:r>
            <a:endParaRPr lang="ru-RU" dirty="0"/>
          </a:p>
        </p:txBody>
      </p:sp>
      <p:sp>
        <p:nvSpPr>
          <p:cNvPr id="3" name="Объект 2"/>
          <p:cNvSpPr>
            <a:spLocks noGrp="1"/>
          </p:cNvSpPr>
          <p:nvPr>
            <p:ph idx="1"/>
          </p:nvPr>
        </p:nvSpPr>
        <p:spPr/>
        <p:txBody>
          <a:bodyPr/>
          <a:lstStyle/>
          <a:p>
            <a:pPr marL="0" indent="0">
              <a:buNone/>
            </a:pPr>
            <a:r>
              <a:rPr lang="ru-RU" dirty="0"/>
              <a:t>П</a:t>
            </a:r>
            <a:r>
              <a:rPr lang="ru-RU" dirty="0" smtClean="0"/>
              <a:t>роверка </a:t>
            </a:r>
            <a:r>
              <a:rPr lang="ru-RU" dirty="0"/>
              <a:t>соответствия между реальным и ожидаемым поведением программы, осуществляемая на конечном наборе тестов, выбранном определенным образом</a:t>
            </a:r>
          </a:p>
        </p:txBody>
      </p:sp>
    </p:spTree>
    <p:extLst>
      <p:ext uri="{BB962C8B-B14F-4D97-AF65-F5344CB8AC3E}">
        <p14:creationId xmlns:p14="http://schemas.microsoft.com/office/powerpoint/2010/main" val="176357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тестирования ПО</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smtClean="0"/>
              <a:t>Тестирование</a:t>
            </a:r>
            <a:r>
              <a:rPr lang="ru-RU" dirty="0"/>
              <a:t> </a:t>
            </a:r>
            <a:r>
              <a:rPr lang="ru-RU" dirty="0" smtClean="0"/>
              <a:t>ПО в широком смысле – это </a:t>
            </a:r>
            <a:r>
              <a:rPr lang="ru-RU" dirty="0"/>
              <a:t>одна из техник контроля качества, включающая в себя </a:t>
            </a:r>
            <a:r>
              <a:rPr lang="ru-RU" dirty="0" smtClean="0"/>
              <a:t>активности:</a:t>
            </a:r>
          </a:p>
          <a:p>
            <a:r>
              <a:rPr lang="ru-RU" dirty="0" smtClean="0"/>
              <a:t>по</a:t>
            </a:r>
            <a:r>
              <a:rPr lang="ru-RU" dirty="0"/>
              <a:t> планированию работ (</a:t>
            </a:r>
            <a:r>
              <a:rPr lang="ru-RU" dirty="0" err="1"/>
              <a:t>Test</a:t>
            </a:r>
            <a:r>
              <a:rPr lang="ru-RU" dirty="0"/>
              <a:t> </a:t>
            </a:r>
            <a:r>
              <a:rPr lang="ru-RU" dirty="0" err="1"/>
              <a:t>Management</a:t>
            </a:r>
            <a:r>
              <a:rPr lang="ru-RU" dirty="0" smtClean="0"/>
              <a:t>)</a:t>
            </a:r>
          </a:p>
          <a:p>
            <a:r>
              <a:rPr lang="ru-RU" dirty="0" smtClean="0"/>
              <a:t>по проектированию </a:t>
            </a:r>
            <a:r>
              <a:rPr lang="ru-RU" dirty="0"/>
              <a:t>тестов (</a:t>
            </a:r>
            <a:r>
              <a:rPr lang="ru-RU" dirty="0" err="1"/>
              <a:t>Test</a:t>
            </a:r>
            <a:r>
              <a:rPr lang="ru-RU" dirty="0"/>
              <a:t> </a:t>
            </a:r>
            <a:r>
              <a:rPr lang="ru-RU" dirty="0" err="1" smtClean="0"/>
              <a:t>Design</a:t>
            </a:r>
            <a:r>
              <a:rPr lang="ru-RU" dirty="0" smtClean="0"/>
              <a:t>)</a:t>
            </a:r>
          </a:p>
          <a:p>
            <a:r>
              <a:rPr lang="ru-RU" dirty="0"/>
              <a:t>п</a:t>
            </a:r>
            <a:r>
              <a:rPr lang="ru-RU" dirty="0" smtClean="0"/>
              <a:t>о выполнению </a:t>
            </a:r>
            <a:r>
              <a:rPr lang="ru-RU" dirty="0"/>
              <a:t>тестирования (</a:t>
            </a:r>
            <a:r>
              <a:rPr lang="ru-RU" dirty="0" err="1"/>
              <a:t>Test</a:t>
            </a:r>
            <a:r>
              <a:rPr lang="ru-RU" dirty="0"/>
              <a:t> </a:t>
            </a:r>
            <a:r>
              <a:rPr lang="ru-RU" dirty="0" err="1" smtClean="0"/>
              <a:t>Execution</a:t>
            </a:r>
            <a:r>
              <a:rPr lang="ru-RU" dirty="0" smtClean="0"/>
              <a:t>)</a:t>
            </a:r>
          </a:p>
          <a:p>
            <a:r>
              <a:rPr lang="ru-RU" dirty="0" smtClean="0"/>
              <a:t>по анализу </a:t>
            </a:r>
            <a:r>
              <a:rPr lang="ru-RU" dirty="0"/>
              <a:t>полученных результатов (</a:t>
            </a:r>
            <a:r>
              <a:rPr lang="ru-RU" dirty="0" err="1"/>
              <a:t>Test</a:t>
            </a:r>
            <a:r>
              <a:rPr lang="ru-RU" dirty="0"/>
              <a:t> </a:t>
            </a:r>
            <a:r>
              <a:rPr lang="ru-RU" dirty="0" err="1"/>
              <a:t>Analysis</a:t>
            </a:r>
            <a:r>
              <a:rPr lang="ru-RU" dirty="0" smtClean="0"/>
              <a:t>)</a:t>
            </a:r>
            <a:endParaRPr lang="ru-RU" dirty="0"/>
          </a:p>
        </p:txBody>
      </p:sp>
    </p:spTree>
    <p:extLst>
      <p:ext uri="{BB962C8B-B14F-4D97-AF65-F5344CB8AC3E}">
        <p14:creationId xmlns:p14="http://schemas.microsoft.com/office/powerpoint/2010/main" val="311014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Цели тестирования</a:t>
            </a:r>
            <a:endParaRPr lang="ru-RU" dirty="0"/>
          </a:p>
        </p:txBody>
      </p:sp>
      <p:sp>
        <p:nvSpPr>
          <p:cNvPr id="3" name="Объект 2"/>
          <p:cNvSpPr>
            <a:spLocks noGrp="1"/>
          </p:cNvSpPr>
          <p:nvPr>
            <p:ph idx="1"/>
          </p:nvPr>
        </p:nvSpPr>
        <p:spPr/>
        <p:txBody>
          <a:bodyPr>
            <a:normAutofit fontScale="92500"/>
          </a:bodyPr>
          <a:lstStyle/>
          <a:p>
            <a:r>
              <a:rPr lang="ru-RU" dirty="0" smtClean="0"/>
              <a:t>Повысить </a:t>
            </a:r>
            <a:r>
              <a:rPr lang="ru-RU" dirty="0"/>
              <a:t>вероятность того, что приложение, предназначенное для тестирования, будет работать правильно при любых </a:t>
            </a:r>
            <a:r>
              <a:rPr lang="ru-RU" dirty="0" smtClean="0"/>
              <a:t>обстоятельствах</a:t>
            </a:r>
          </a:p>
          <a:p>
            <a:r>
              <a:rPr lang="ru-RU" dirty="0" smtClean="0"/>
              <a:t>Повысить </a:t>
            </a:r>
            <a:r>
              <a:rPr lang="ru-RU" dirty="0"/>
              <a:t>вероятность того, что приложение, предназначенное для тестирования, будет соответствовать всем описанным </a:t>
            </a:r>
            <a:r>
              <a:rPr lang="ru-RU" dirty="0" smtClean="0"/>
              <a:t>требованиям</a:t>
            </a:r>
          </a:p>
          <a:p>
            <a:r>
              <a:rPr lang="ru-RU" dirty="0" smtClean="0"/>
              <a:t>Предоставление </a:t>
            </a:r>
            <a:r>
              <a:rPr lang="ru-RU" dirty="0"/>
              <a:t>актуальной информации о состоянии продукта на данный </a:t>
            </a:r>
            <a:r>
              <a:rPr lang="ru-RU" dirty="0" smtClean="0"/>
              <a:t>момент</a:t>
            </a:r>
            <a:endParaRPr lang="ru-RU" dirty="0"/>
          </a:p>
        </p:txBody>
      </p:sp>
    </p:spTree>
    <p:extLst>
      <p:ext uri="{BB962C8B-B14F-4D97-AF65-F5344CB8AC3E}">
        <p14:creationId xmlns:p14="http://schemas.microsoft.com/office/powerpoint/2010/main" val="74509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Качество программного обеспечения</a:t>
            </a:r>
            <a:endParaRPr lang="ru-RU" dirty="0"/>
          </a:p>
        </p:txBody>
      </p:sp>
      <p:sp>
        <p:nvSpPr>
          <p:cNvPr id="3" name="Объект 2"/>
          <p:cNvSpPr>
            <a:spLocks noGrp="1"/>
          </p:cNvSpPr>
          <p:nvPr>
            <p:ph idx="1"/>
          </p:nvPr>
        </p:nvSpPr>
        <p:spPr/>
        <p:txBody>
          <a:bodyPr>
            <a:normAutofit lnSpcReduction="10000"/>
          </a:bodyPr>
          <a:lstStyle/>
          <a:p>
            <a:pPr marL="0" indent="0">
              <a:buNone/>
            </a:pPr>
            <a:r>
              <a:rPr lang="ru-RU" b="1" dirty="0"/>
              <a:t>Качество программного обеспечения (</a:t>
            </a:r>
            <a:r>
              <a:rPr lang="ru-RU" b="1" dirty="0" err="1"/>
              <a:t>Software</a:t>
            </a:r>
            <a:r>
              <a:rPr lang="ru-RU" b="1" dirty="0"/>
              <a:t> </a:t>
            </a:r>
            <a:r>
              <a:rPr lang="ru-RU" b="1" dirty="0" err="1" smtClean="0"/>
              <a:t>Quality</a:t>
            </a:r>
            <a:r>
              <a:rPr lang="ru-RU" b="1" dirty="0" smtClean="0"/>
              <a:t>)</a:t>
            </a:r>
            <a:r>
              <a:rPr lang="ru-RU" dirty="0" smtClean="0"/>
              <a:t> – это </a:t>
            </a:r>
            <a:r>
              <a:rPr lang="ru-RU" dirty="0"/>
              <a:t>совокупность характеристик программного обеспечения, относящихся к его способности удовлетворять установленные и предполагаемые </a:t>
            </a:r>
            <a:r>
              <a:rPr lang="ru-RU" dirty="0" smtClean="0"/>
              <a:t>потребности</a:t>
            </a:r>
          </a:p>
          <a:p>
            <a:pPr marL="0" indent="0">
              <a:buNone/>
            </a:pPr>
            <a:endParaRPr lang="ru-RU" dirty="0" smtClean="0"/>
          </a:p>
          <a:p>
            <a:pPr marL="0" indent="0">
              <a:buNone/>
            </a:pPr>
            <a:r>
              <a:rPr lang="ru-RU" i="1" dirty="0" smtClean="0"/>
              <a:t>[ISO </a:t>
            </a:r>
            <a:r>
              <a:rPr lang="ru-RU" i="1" dirty="0"/>
              <a:t>8402:1994 </a:t>
            </a:r>
            <a:r>
              <a:rPr lang="ru-RU" i="1" dirty="0" err="1"/>
              <a:t>Quality</a:t>
            </a:r>
            <a:r>
              <a:rPr lang="ru-RU" i="1" dirty="0"/>
              <a:t> </a:t>
            </a:r>
            <a:r>
              <a:rPr lang="ru-RU" i="1" dirty="0" err="1"/>
              <a:t>management</a:t>
            </a:r>
            <a:r>
              <a:rPr lang="ru-RU" i="1" dirty="0"/>
              <a:t> </a:t>
            </a:r>
            <a:r>
              <a:rPr lang="ru-RU" i="1" dirty="0" err="1"/>
              <a:t>and</a:t>
            </a:r>
            <a:r>
              <a:rPr lang="ru-RU" i="1" dirty="0"/>
              <a:t> </a:t>
            </a:r>
            <a:r>
              <a:rPr lang="ru-RU" i="1" dirty="0" err="1"/>
              <a:t>quality</a:t>
            </a:r>
            <a:r>
              <a:rPr lang="ru-RU" i="1" dirty="0"/>
              <a:t> </a:t>
            </a:r>
            <a:r>
              <a:rPr lang="ru-RU" i="1" dirty="0" err="1"/>
              <a:t>assurance</a:t>
            </a:r>
            <a:r>
              <a:rPr lang="ru-RU" i="1" dirty="0"/>
              <a:t>]</a:t>
            </a:r>
          </a:p>
        </p:txBody>
      </p:sp>
    </p:spTree>
    <p:extLst>
      <p:ext uri="{BB962C8B-B14F-4D97-AF65-F5344CB8AC3E}">
        <p14:creationId xmlns:p14="http://schemas.microsoft.com/office/powerpoint/2010/main" val="136528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Верификация/</a:t>
            </a:r>
            <a:r>
              <a:rPr lang="ru-RU" dirty="0" err="1" smtClean="0"/>
              <a:t>валидация</a:t>
            </a:r>
            <a:endParaRPr lang="ru-RU" dirty="0"/>
          </a:p>
        </p:txBody>
      </p:sp>
      <p:sp>
        <p:nvSpPr>
          <p:cNvPr id="3" name="Объект 2"/>
          <p:cNvSpPr>
            <a:spLocks noGrp="1"/>
          </p:cNvSpPr>
          <p:nvPr>
            <p:ph idx="1"/>
          </p:nvPr>
        </p:nvSpPr>
        <p:spPr/>
        <p:txBody>
          <a:bodyPr>
            <a:noAutofit/>
          </a:bodyPr>
          <a:lstStyle/>
          <a:p>
            <a:pPr marL="0" indent="0">
              <a:buNone/>
            </a:pPr>
            <a:r>
              <a:rPr lang="ru-RU" sz="1800" b="1" dirty="0"/>
              <a:t>Верификация (</a:t>
            </a:r>
            <a:r>
              <a:rPr lang="ru-RU" sz="1800" b="1" dirty="0" err="1"/>
              <a:t>verification</a:t>
            </a:r>
            <a:r>
              <a:rPr lang="ru-RU" sz="1800" b="1" dirty="0"/>
              <a:t>)</a:t>
            </a:r>
            <a:r>
              <a:rPr lang="ru-RU" sz="1800" dirty="0"/>
              <a:t> </a:t>
            </a:r>
          </a:p>
          <a:p>
            <a:r>
              <a:rPr lang="ru-RU" sz="1800" dirty="0" smtClean="0"/>
              <a:t>Процесс </a:t>
            </a:r>
            <a:r>
              <a:rPr lang="ru-RU" sz="1800" dirty="0"/>
              <a:t>оценки системы или её компонентов с целью определения удовлетворяют ли результаты текущего этапа разработки условиям, сформированным в начале этого этапа[IEEE]. Т.е. выполняются ли наши цели, сроки, задачи по разработке проекта, определенные в начале текущей </a:t>
            </a:r>
            <a:r>
              <a:rPr lang="ru-RU" sz="1800" dirty="0" smtClean="0"/>
              <a:t>фазы</a:t>
            </a:r>
          </a:p>
          <a:p>
            <a:r>
              <a:rPr lang="ru-RU" sz="1800" dirty="0" smtClean="0"/>
              <a:t>Процесс </a:t>
            </a:r>
            <a:r>
              <a:rPr lang="ru-RU" sz="1800" dirty="0"/>
              <a:t>оценки соответствия продукта явным требованиям (спецификациям) </a:t>
            </a:r>
          </a:p>
          <a:p>
            <a:r>
              <a:rPr lang="ru-RU" sz="1800" dirty="0" err="1" smtClean="0"/>
              <a:t>Verification</a:t>
            </a:r>
            <a:r>
              <a:rPr lang="ru-RU" sz="1800" dirty="0"/>
              <a:t> — ’</a:t>
            </a:r>
            <a:r>
              <a:rPr lang="ru-RU" sz="1800" dirty="0" err="1"/>
              <a:t>is</a:t>
            </a:r>
            <a:r>
              <a:rPr lang="ru-RU" sz="1800" dirty="0"/>
              <a:t> </a:t>
            </a:r>
            <a:r>
              <a:rPr lang="ru-RU" sz="1800" dirty="0" err="1"/>
              <a:t>the</a:t>
            </a:r>
            <a:r>
              <a:rPr lang="ru-RU" sz="1800" dirty="0"/>
              <a:t> </a:t>
            </a:r>
            <a:r>
              <a:rPr lang="ru-RU" sz="1800" dirty="0" err="1"/>
              <a:t>system</a:t>
            </a:r>
            <a:r>
              <a:rPr lang="ru-RU" sz="1800" dirty="0"/>
              <a:t> </a:t>
            </a:r>
            <a:r>
              <a:rPr lang="ru-RU" sz="1800" dirty="0" err="1"/>
              <a:t>correct</a:t>
            </a:r>
            <a:r>
              <a:rPr lang="ru-RU" sz="1800" dirty="0"/>
              <a:t> </a:t>
            </a:r>
            <a:r>
              <a:rPr lang="ru-RU" sz="1800" dirty="0" err="1"/>
              <a:t>to</a:t>
            </a:r>
            <a:r>
              <a:rPr lang="ru-RU" sz="1800" dirty="0"/>
              <a:t> </a:t>
            </a:r>
            <a:r>
              <a:rPr lang="ru-RU" sz="1800" dirty="0" err="1"/>
              <a:t>specification</a:t>
            </a:r>
            <a:r>
              <a:rPr lang="ru-RU" sz="1800" dirty="0" smtClean="0"/>
              <a:t>?’</a:t>
            </a:r>
            <a:endParaRPr lang="ru-RU" sz="1800" dirty="0"/>
          </a:p>
          <a:p>
            <a:pPr marL="0" indent="0">
              <a:buNone/>
            </a:pPr>
            <a:r>
              <a:rPr lang="ru-RU" sz="1800" dirty="0"/>
              <a:t/>
            </a:r>
            <a:br>
              <a:rPr lang="ru-RU" sz="1800" dirty="0"/>
            </a:br>
            <a:r>
              <a:rPr lang="ru-RU" sz="1800" b="1" dirty="0" err="1"/>
              <a:t>Валидация</a:t>
            </a:r>
            <a:r>
              <a:rPr lang="ru-RU" sz="1800" b="1" dirty="0"/>
              <a:t> (</a:t>
            </a:r>
            <a:r>
              <a:rPr lang="ru-RU" sz="1800" b="1" dirty="0" err="1" smtClean="0"/>
              <a:t>validation</a:t>
            </a:r>
            <a:r>
              <a:rPr lang="ru-RU" sz="1800" b="1" dirty="0" smtClean="0"/>
              <a:t>)</a:t>
            </a:r>
          </a:p>
          <a:p>
            <a:r>
              <a:rPr lang="ru-RU" sz="1800" dirty="0" smtClean="0"/>
              <a:t>Определение </a:t>
            </a:r>
            <a:r>
              <a:rPr lang="ru-RU" sz="1800" dirty="0"/>
              <a:t>соответствия разрабатываемого ПО ожиданиям и потребностям пользователя, требованиям к системе [BS7925-1</a:t>
            </a:r>
            <a:r>
              <a:rPr lang="ru-RU" sz="1800" dirty="0" smtClean="0"/>
              <a:t>]</a:t>
            </a:r>
          </a:p>
          <a:p>
            <a:r>
              <a:rPr lang="ru-RU" sz="1800" dirty="0" smtClean="0"/>
              <a:t>Оценка </a:t>
            </a:r>
            <a:r>
              <a:rPr lang="ru-RU" sz="1800" dirty="0"/>
              <a:t>соответствия продукта ожиданиям и требованиям пользователей </a:t>
            </a:r>
            <a:endParaRPr lang="ru-RU" sz="1800" dirty="0" smtClean="0"/>
          </a:p>
          <a:p>
            <a:r>
              <a:rPr lang="ru-RU" sz="1800" dirty="0" err="1" smtClean="0"/>
              <a:t>Validation</a:t>
            </a:r>
            <a:r>
              <a:rPr lang="ru-RU" sz="1800" dirty="0"/>
              <a:t> — ’</a:t>
            </a:r>
            <a:r>
              <a:rPr lang="ru-RU" sz="1800" dirty="0" err="1"/>
              <a:t>is</a:t>
            </a:r>
            <a:r>
              <a:rPr lang="ru-RU" sz="1800" dirty="0"/>
              <a:t> </a:t>
            </a:r>
            <a:r>
              <a:rPr lang="ru-RU" sz="1800" dirty="0" err="1"/>
              <a:t>this</a:t>
            </a:r>
            <a:r>
              <a:rPr lang="ru-RU" sz="1800" dirty="0"/>
              <a:t> </a:t>
            </a:r>
            <a:r>
              <a:rPr lang="ru-RU" sz="1800" dirty="0" err="1"/>
              <a:t>the</a:t>
            </a:r>
            <a:r>
              <a:rPr lang="ru-RU" sz="1800" dirty="0"/>
              <a:t> </a:t>
            </a:r>
            <a:r>
              <a:rPr lang="ru-RU" sz="1800" dirty="0" err="1"/>
              <a:t>right</a:t>
            </a:r>
            <a:r>
              <a:rPr lang="ru-RU" sz="1800" dirty="0"/>
              <a:t> </a:t>
            </a:r>
            <a:r>
              <a:rPr lang="ru-RU" sz="1800" dirty="0" err="1"/>
              <a:t>specification</a:t>
            </a:r>
            <a:r>
              <a:rPr lang="ru-RU" sz="1800" dirty="0" smtClean="0"/>
              <a:t>?’</a:t>
            </a:r>
            <a:r>
              <a:rPr lang="ru-RU" sz="1800" dirty="0"/>
              <a:t/>
            </a:r>
            <a:br>
              <a:rPr lang="ru-RU" sz="1800" dirty="0"/>
            </a:br>
            <a:endParaRPr lang="ru-RU" sz="1800" dirty="0"/>
          </a:p>
        </p:txBody>
      </p:sp>
    </p:spTree>
    <p:extLst>
      <p:ext uri="{BB962C8B-B14F-4D97-AF65-F5344CB8AC3E}">
        <p14:creationId xmlns:p14="http://schemas.microsoft.com/office/powerpoint/2010/main" val="409911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Из истории тестирования ПО</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773807459"/>
              </p:ext>
            </p:extLst>
          </p:nvPr>
        </p:nvGraphicFramePr>
        <p:xfrm>
          <a:off x="457200" y="1196752"/>
          <a:ext cx="8229600"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093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836578430"/>
              </p:ext>
            </p:extLst>
          </p:nvPr>
        </p:nvGraphicFramePr>
        <p:xfrm>
          <a:off x="179512" y="1124744"/>
          <a:ext cx="8712968"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114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06346912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2337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483</Words>
  <Application>Microsoft Office PowerPoint</Application>
  <PresentationFormat>Экран (4:3)</PresentationFormat>
  <Paragraphs>146</Paragraphs>
  <Slides>18</Slides>
  <Notes>3</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Тема Office</vt:lpstr>
      <vt:lpstr>Понятие тестирования ПО</vt:lpstr>
      <vt:lpstr>Понятие тестирования ПО</vt:lpstr>
      <vt:lpstr>Понятие тестирования ПО</vt:lpstr>
      <vt:lpstr>Цели тестирования</vt:lpstr>
      <vt:lpstr>Качество программного обеспечения</vt:lpstr>
      <vt:lpstr>Верификация/валидация</vt:lpstr>
      <vt:lpstr>Из истории тестирования ПО</vt:lpstr>
      <vt:lpstr>Виды тестирования</vt:lpstr>
      <vt:lpstr>Виды тестирования</vt:lpstr>
      <vt:lpstr>Виды тестирования</vt:lpstr>
      <vt:lpstr>Виды тестирования</vt:lpstr>
      <vt:lpstr>Виды тестирования</vt:lpstr>
      <vt:lpstr>Виды тестирования</vt:lpstr>
      <vt:lpstr>Виды тестирования</vt:lpstr>
      <vt:lpstr>Этапы тестирования</vt:lpstr>
      <vt:lpstr>Этапы тестирования</vt:lpstr>
      <vt:lpstr>Этапы тестирования</vt:lpstr>
      <vt:lpstr>Этапы тестирования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 программного обеспечения</dc:title>
  <dc:creator>Оксана</dc:creator>
  <cp:lastModifiedBy>Оксана</cp:lastModifiedBy>
  <cp:revision>13</cp:revision>
  <dcterms:created xsi:type="dcterms:W3CDTF">2016-09-08T08:24:53Z</dcterms:created>
  <dcterms:modified xsi:type="dcterms:W3CDTF">2016-09-26T18:59:23Z</dcterms:modified>
</cp:coreProperties>
</file>