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5" r:id="rId4"/>
    <p:sldId id="258" r:id="rId5"/>
    <p:sldId id="263" r:id="rId6"/>
    <p:sldId id="261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78" r:id="rId15"/>
    <p:sldId id="279" r:id="rId16"/>
    <p:sldId id="280" r:id="rId17"/>
    <p:sldId id="281" r:id="rId18"/>
    <p:sldId id="257" r:id="rId19"/>
    <p:sldId id="273" r:id="rId20"/>
    <p:sldId id="282" r:id="rId21"/>
    <p:sldId id="274" r:id="rId22"/>
    <p:sldId id="275" r:id="rId23"/>
    <p:sldId id="277" r:id="rId24"/>
    <p:sldId id="276" r:id="rId25"/>
    <p:sldId id="283" r:id="rId26"/>
    <p:sldId id="260" r:id="rId27"/>
    <p:sldId id="271" r:id="rId28"/>
    <p:sldId id="27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EF452-7FE6-4824-8C35-9719171F1F6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DAC280-317E-4838-97D4-E2197ED3C3A6}">
      <dgm:prSet phldrT="[Текст]" custT="1"/>
      <dgm:spPr/>
      <dgm:t>
        <a:bodyPr/>
        <a:lstStyle/>
        <a:p>
          <a:r>
            <a:rPr lang="ru-RU" sz="2800" b="1" dirty="0" smtClean="0"/>
            <a:t>Черный ящик</a:t>
          </a:r>
          <a:endParaRPr lang="ru-RU" sz="2800" b="1" dirty="0"/>
        </a:p>
      </dgm:t>
    </dgm:pt>
    <dgm:pt modelId="{68DFECA3-0295-4548-9815-D34B97C66618}" type="parTrans" cxnId="{2DD9A557-A81F-47B1-96A5-B776BAF7C6F5}">
      <dgm:prSet/>
      <dgm:spPr/>
      <dgm:t>
        <a:bodyPr/>
        <a:lstStyle/>
        <a:p>
          <a:endParaRPr lang="ru-RU"/>
        </a:p>
      </dgm:t>
    </dgm:pt>
    <dgm:pt modelId="{754E0973-36C0-4F77-96CF-57CA2A94DCA4}" type="sibTrans" cxnId="{2DD9A557-A81F-47B1-96A5-B776BAF7C6F5}">
      <dgm:prSet/>
      <dgm:spPr/>
      <dgm:t>
        <a:bodyPr/>
        <a:lstStyle/>
        <a:p>
          <a:endParaRPr lang="ru-RU"/>
        </a:p>
      </dgm:t>
    </dgm:pt>
    <dgm:pt modelId="{37C52C40-6412-4988-BCC3-0DE764761877}">
      <dgm:prSet phldrT="[Текст]" custT="1"/>
      <dgm:spPr/>
      <dgm:t>
        <a:bodyPr/>
        <a:lstStyle/>
        <a:p>
          <a:r>
            <a:rPr lang="ru-RU" sz="1800" dirty="0" smtClean="0"/>
            <a:t>Эквивалентное разбиение</a:t>
          </a:r>
          <a:endParaRPr lang="ru-RU" sz="1800" dirty="0"/>
        </a:p>
      </dgm:t>
    </dgm:pt>
    <dgm:pt modelId="{A08A0BAD-533D-4CEE-A233-C49CF19B6A61}" type="parTrans" cxnId="{809FE974-A298-442A-BF53-32545686BF44}">
      <dgm:prSet/>
      <dgm:spPr/>
      <dgm:t>
        <a:bodyPr/>
        <a:lstStyle/>
        <a:p>
          <a:endParaRPr lang="ru-RU"/>
        </a:p>
      </dgm:t>
    </dgm:pt>
    <dgm:pt modelId="{D621647B-4171-43F7-A1AE-F7A0680E99BC}" type="sibTrans" cxnId="{809FE974-A298-442A-BF53-32545686BF44}">
      <dgm:prSet/>
      <dgm:spPr/>
      <dgm:t>
        <a:bodyPr/>
        <a:lstStyle/>
        <a:p>
          <a:endParaRPr lang="ru-RU"/>
        </a:p>
      </dgm:t>
    </dgm:pt>
    <dgm:pt modelId="{691D79F8-2BE0-45A9-A9E3-CB5B939FBDA2}">
      <dgm:prSet phldrT="[Текст]" custT="1"/>
      <dgm:spPr/>
      <dgm:t>
        <a:bodyPr/>
        <a:lstStyle/>
        <a:p>
          <a:r>
            <a:rPr lang="ru-RU" sz="1800" dirty="0" smtClean="0"/>
            <a:t>Граничные условия</a:t>
          </a:r>
          <a:endParaRPr lang="ru-RU" sz="1800" dirty="0"/>
        </a:p>
      </dgm:t>
    </dgm:pt>
    <dgm:pt modelId="{AE8E0FBB-67A7-4C58-90ED-E09D4431870E}" type="parTrans" cxnId="{1F126187-61B1-4540-8F29-E1821F40B727}">
      <dgm:prSet/>
      <dgm:spPr/>
      <dgm:t>
        <a:bodyPr/>
        <a:lstStyle/>
        <a:p>
          <a:endParaRPr lang="ru-RU"/>
        </a:p>
      </dgm:t>
    </dgm:pt>
    <dgm:pt modelId="{1D68A01F-7301-45CA-8C7B-E85E10274C8D}" type="sibTrans" cxnId="{1F126187-61B1-4540-8F29-E1821F40B727}">
      <dgm:prSet/>
      <dgm:spPr/>
      <dgm:t>
        <a:bodyPr/>
        <a:lstStyle/>
        <a:p>
          <a:endParaRPr lang="ru-RU"/>
        </a:p>
      </dgm:t>
    </dgm:pt>
    <dgm:pt modelId="{4A49C66C-BA72-4088-98C2-119B7C13D9F3}">
      <dgm:prSet phldrT="[Текст]" custT="1"/>
      <dgm:spPr/>
      <dgm:t>
        <a:bodyPr/>
        <a:lstStyle/>
        <a:p>
          <a:r>
            <a:rPr lang="ru-RU" sz="1800" dirty="0" smtClean="0"/>
            <a:t>Причина/ следствие</a:t>
          </a:r>
          <a:endParaRPr lang="ru-RU" sz="1800" dirty="0"/>
        </a:p>
      </dgm:t>
    </dgm:pt>
    <dgm:pt modelId="{7D455E28-B223-4710-B8B1-B07C85E7FAD6}" type="parTrans" cxnId="{28A297D2-1869-4472-BE2E-E543618DB428}">
      <dgm:prSet/>
      <dgm:spPr/>
      <dgm:t>
        <a:bodyPr/>
        <a:lstStyle/>
        <a:p>
          <a:endParaRPr lang="ru-RU"/>
        </a:p>
      </dgm:t>
    </dgm:pt>
    <dgm:pt modelId="{0A7E578B-FED4-4C7F-B14C-5DF6C132E22D}" type="sibTrans" cxnId="{28A297D2-1869-4472-BE2E-E543618DB428}">
      <dgm:prSet/>
      <dgm:spPr/>
      <dgm:t>
        <a:bodyPr/>
        <a:lstStyle/>
        <a:p>
          <a:endParaRPr lang="ru-RU"/>
        </a:p>
      </dgm:t>
    </dgm:pt>
    <dgm:pt modelId="{283D9D66-0562-4FE4-A76F-CBBCE1DE071A}">
      <dgm:prSet phldrT="[Текст]" custT="1"/>
      <dgm:spPr/>
      <dgm:t>
        <a:bodyPr/>
        <a:lstStyle/>
        <a:p>
          <a:r>
            <a:rPr lang="ru-RU" sz="1800" smtClean="0"/>
            <a:t>Предположение об ошибке</a:t>
          </a:r>
          <a:endParaRPr lang="ru-RU" sz="1800" dirty="0"/>
        </a:p>
      </dgm:t>
    </dgm:pt>
    <dgm:pt modelId="{90DCD9A0-A2EA-4905-AE56-D5E2EFC875A8}" type="parTrans" cxnId="{167CF4A3-746B-4ADF-B5E2-6DCDE1331813}">
      <dgm:prSet/>
      <dgm:spPr/>
      <dgm:t>
        <a:bodyPr/>
        <a:lstStyle/>
        <a:p>
          <a:endParaRPr lang="ru-RU"/>
        </a:p>
      </dgm:t>
    </dgm:pt>
    <dgm:pt modelId="{AC3314B4-BE6B-4562-AD57-2F024B01BAC2}" type="sibTrans" cxnId="{167CF4A3-746B-4ADF-B5E2-6DCDE1331813}">
      <dgm:prSet/>
      <dgm:spPr/>
      <dgm:t>
        <a:bodyPr/>
        <a:lstStyle/>
        <a:p>
          <a:endParaRPr lang="ru-RU"/>
        </a:p>
      </dgm:t>
    </dgm:pt>
    <dgm:pt modelId="{691DE8B7-E7FB-4D0A-A472-968B4BBE6A2A}" type="pres">
      <dgm:prSet presAssocID="{CC1EF452-7FE6-4824-8C35-9719171F1F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8C18A53-7062-400B-8805-82EE6C76D996}" type="pres">
      <dgm:prSet presAssocID="{03DAC280-317E-4838-97D4-E2197ED3C3A6}" presName="hierRoot1" presStyleCnt="0">
        <dgm:presLayoutVars>
          <dgm:hierBranch val="init"/>
        </dgm:presLayoutVars>
      </dgm:prSet>
      <dgm:spPr/>
    </dgm:pt>
    <dgm:pt modelId="{999CA432-1879-42D1-833D-C8FD0D0F04F9}" type="pres">
      <dgm:prSet presAssocID="{03DAC280-317E-4838-97D4-E2197ED3C3A6}" presName="rootComposite1" presStyleCnt="0"/>
      <dgm:spPr/>
    </dgm:pt>
    <dgm:pt modelId="{C119AD08-7480-4F10-A940-3D67E49824DF}" type="pres">
      <dgm:prSet presAssocID="{03DAC280-317E-4838-97D4-E2197ED3C3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975A14-6A09-4402-84F5-056FF8E31EE8}" type="pres">
      <dgm:prSet presAssocID="{03DAC280-317E-4838-97D4-E2197ED3C3A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213B3A1-D823-4EB3-A3AC-3134006F0A0A}" type="pres">
      <dgm:prSet presAssocID="{03DAC280-317E-4838-97D4-E2197ED3C3A6}" presName="hierChild2" presStyleCnt="0"/>
      <dgm:spPr/>
    </dgm:pt>
    <dgm:pt modelId="{D765E2B0-A75B-4A43-98FE-C656C8FE44FF}" type="pres">
      <dgm:prSet presAssocID="{A08A0BAD-533D-4CEE-A233-C49CF19B6A61}" presName="Name37" presStyleLbl="parChTrans1D2" presStyleIdx="0" presStyleCnt="4"/>
      <dgm:spPr/>
      <dgm:t>
        <a:bodyPr/>
        <a:lstStyle/>
        <a:p>
          <a:endParaRPr lang="ru-RU"/>
        </a:p>
      </dgm:t>
    </dgm:pt>
    <dgm:pt modelId="{53FFD2A5-BFBC-44E1-B47A-F94DF48E94BF}" type="pres">
      <dgm:prSet presAssocID="{37C52C40-6412-4988-BCC3-0DE764761877}" presName="hierRoot2" presStyleCnt="0">
        <dgm:presLayoutVars>
          <dgm:hierBranch val="init"/>
        </dgm:presLayoutVars>
      </dgm:prSet>
      <dgm:spPr/>
    </dgm:pt>
    <dgm:pt modelId="{6A2FFC19-0E11-433C-BE50-267C6E6EB46C}" type="pres">
      <dgm:prSet presAssocID="{37C52C40-6412-4988-BCC3-0DE764761877}" presName="rootComposite" presStyleCnt="0"/>
      <dgm:spPr/>
    </dgm:pt>
    <dgm:pt modelId="{56D470E1-9FA1-4030-9C4E-F4FCB4F2E8DD}" type="pres">
      <dgm:prSet presAssocID="{37C52C40-6412-4988-BCC3-0DE76476187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85B8A1-BCB0-4E16-8B9F-6D48CEEAC2EA}" type="pres">
      <dgm:prSet presAssocID="{37C52C40-6412-4988-BCC3-0DE764761877}" presName="rootConnector" presStyleLbl="node2" presStyleIdx="0" presStyleCnt="4"/>
      <dgm:spPr/>
      <dgm:t>
        <a:bodyPr/>
        <a:lstStyle/>
        <a:p>
          <a:endParaRPr lang="ru-RU"/>
        </a:p>
      </dgm:t>
    </dgm:pt>
    <dgm:pt modelId="{68C60D5C-65EA-4BEF-9F40-5F0BCD9A4F53}" type="pres">
      <dgm:prSet presAssocID="{37C52C40-6412-4988-BCC3-0DE764761877}" presName="hierChild4" presStyleCnt="0"/>
      <dgm:spPr/>
    </dgm:pt>
    <dgm:pt modelId="{702C8F42-8E6D-48F4-A213-1B0F66939BDB}" type="pres">
      <dgm:prSet presAssocID="{37C52C40-6412-4988-BCC3-0DE764761877}" presName="hierChild5" presStyleCnt="0"/>
      <dgm:spPr/>
    </dgm:pt>
    <dgm:pt modelId="{1D8C1EE7-2DEF-4FF9-9129-CBE058F6D640}" type="pres">
      <dgm:prSet presAssocID="{AE8E0FBB-67A7-4C58-90ED-E09D4431870E}" presName="Name37" presStyleLbl="parChTrans1D2" presStyleIdx="1" presStyleCnt="4"/>
      <dgm:spPr/>
      <dgm:t>
        <a:bodyPr/>
        <a:lstStyle/>
        <a:p>
          <a:endParaRPr lang="ru-RU"/>
        </a:p>
      </dgm:t>
    </dgm:pt>
    <dgm:pt modelId="{E2A98896-1379-4BD1-843C-15478F7783CB}" type="pres">
      <dgm:prSet presAssocID="{691D79F8-2BE0-45A9-A9E3-CB5B939FBDA2}" presName="hierRoot2" presStyleCnt="0">
        <dgm:presLayoutVars>
          <dgm:hierBranch val="init"/>
        </dgm:presLayoutVars>
      </dgm:prSet>
      <dgm:spPr/>
    </dgm:pt>
    <dgm:pt modelId="{9965D370-E5B0-4F2C-A5D2-17816B342B79}" type="pres">
      <dgm:prSet presAssocID="{691D79F8-2BE0-45A9-A9E3-CB5B939FBDA2}" presName="rootComposite" presStyleCnt="0"/>
      <dgm:spPr/>
    </dgm:pt>
    <dgm:pt modelId="{B560D2F1-B1C7-48F1-97CE-A84B61C3D407}" type="pres">
      <dgm:prSet presAssocID="{691D79F8-2BE0-45A9-A9E3-CB5B939FBDA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857CB0-44D7-4175-8640-C50E775B8A8D}" type="pres">
      <dgm:prSet presAssocID="{691D79F8-2BE0-45A9-A9E3-CB5B939FBDA2}" presName="rootConnector" presStyleLbl="node2" presStyleIdx="1" presStyleCnt="4"/>
      <dgm:spPr/>
      <dgm:t>
        <a:bodyPr/>
        <a:lstStyle/>
        <a:p>
          <a:endParaRPr lang="ru-RU"/>
        </a:p>
      </dgm:t>
    </dgm:pt>
    <dgm:pt modelId="{F0974B36-3932-44A0-AD7B-8610B398DF18}" type="pres">
      <dgm:prSet presAssocID="{691D79F8-2BE0-45A9-A9E3-CB5B939FBDA2}" presName="hierChild4" presStyleCnt="0"/>
      <dgm:spPr/>
    </dgm:pt>
    <dgm:pt modelId="{03E78221-D9B5-4537-9AF0-A4030F830333}" type="pres">
      <dgm:prSet presAssocID="{691D79F8-2BE0-45A9-A9E3-CB5B939FBDA2}" presName="hierChild5" presStyleCnt="0"/>
      <dgm:spPr/>
    </dgm:pt>
    <dgm:pt modelId="{C1F53421-F9ED-4144-B679-B13EB6B9F637}" type="pres">
      <dgm:prSet presAssocID="{90DCD9A0-A2EA-4905-AE56-D5E2EFC875A8}" presName="Name37" presStyleLbl="parChTrans1D2" presStyleIdx="2" presStyleCnt="4"/>
      <dgm:spPr/>
      <dgm:t>
        <a:bodyPr/>
        <a:lstStyle/>
        <a:p>
          <a:endParaRPr lang="ru-RU"/>
        </a:p>
      </dgm:t>
    </dgm:pt>
    <dgm:pt modelId="{4DA132E4-CACA-4818-830D-25EF12FB101D}" type="pres">
      <dgm:prSet presAssocID="{283D9D66-0562-4FE4-A76F-CBBCE1DE071A}" presName="hierRoot2" presStyleCnt="0">
        <dgm:presLayoutVars>
          <dgm:hierBranch val="init"/>
        </dgm:presLayoutVars>
      </dgm:prSet>
      <dgm:spPr/>
    </dgm:pt>
    <dgm:pt modelId="{8E0D3FA7-A327-4C75-9ED0-58CF3E2BD429}" type="pres">
      <dgm:prSet presAssocID="{283D9D66-0562-4FE4-A76F-CBBCE1DE071A}" presName="rootComposite" presStyleCnt="0"/>
      <dgm:spPr/>
    </dgm:pt>
    <dgm:pt modelId="{69D67B2F-767A-4612-978C-F86C3A8F37FE}" type="pres">
      <dgm:prSet presAssocID="{283D9D66-0562-4FE4-A76F-CBBCE1DE071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13CA76-F014-468B-85C1-A335D23161E3}" type="pres">
      <dgm:prSet presAssocID="{283D9D66-0562-4FE4-A76F-CBBCE1DE071A}" presName="rootConnector" presStyleLbl="node2" presStyleIdx="2" presStyleCnt="4"/>
      <dgm:spPr/>
      <dgm:t>
        <a:bodyPr/>
        <a:lstStyle/>
        <a:p>
          <a:endParaRPr lang="ru-RU"/>
        </a:p>
      </dgm:t>
    </dgm:pt>
    <dgm:pt modelId="{C98DAD3E-7D26-4377-A96F-036B6ABBB6E4}" type="pres">
      <dgm:prSet presAssocID="{283D9D66-0562-4FE4-A76F-CBBCE1DE071A}" presName="hierChild4" presStyleCnt="0"/>
      <dgm:spPr/>
    </dgm:pt>
    <dgm:pt modelId="{19B65853-E64B-4F63-B596-0D67E3D00478}" type="pres">
      <dgm:prSet presAssocID="{283D9D66-0562-4FE4-A76F-CBBCE1DE071A}" presName="hierChild5" presStyleCnt="0"/>
      <dgm:spPr/>
    </dgm:pt>
    <dgm:pt modelId="{3212D4C4-3EAB-4EBB-BBD9-AFE681CE2CA3}" type="pres">
      <dgm:prSet presAssocID="{7D455E28-B223-4710-B8B1-B07C85E7FAD6}" presName="Name37" presStyleLbl="parChTrans1D2" presStyleIdx="3" presStyleCnt="4"/>
      <dgm:spPr/>
      <dgm:t>
        <a:bodyPr/>
        <a:lstStyle/>
        <a:p>
          <a:endParaRPr lang="ru-RU"/>
        </a:p>
      </dgm:t>
    </dgm:pt>
    <dgm:pt modelId="{633F1516-DEF5-45EE-AC9A-CC734CFBBD23}" type="pres">
      <dgm:prSet presAssocID="{4A49C66C-BA72-4088-98C2-119B7C13D9F3}" presName="hierRoot2" presStyleCnt="0">
        <dgm:presLayoutVars>
          <dgm:hierBranch val="init"/>
        </dgm:presLayoutVars>
      </dgm:prSet>
      <dgm:spPr/>
    </dgm:pt>
    <dgm:pt modelId="{750C8D3B-5341-475E-9891-B5F133734576}" type="pres">
      <dgm:prSet presAssocID="{4A49C66C-BA72-4088-98C2-119B7C13D9F3}" presName="rootComposite" presStyleCnt="0"/>
      <dgm:spPr/>
    </dgm:pt>
    <dgm:pt modelId="{868B7661-D6DC-4363-928E-C8C17B309A35}" type="pres">
      <dgm:prSet presAssocID="{4A49C66C-BA72-4088-98C2-119B7C13D9F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4DA2E34-BAA1-4BB4-9EB5-1FDE09E80B24}" type="pres">
      <dgm:prSet presAssocID="{4A49C66C-BA72-4088-98C2-119B7C13D9F3}" presName="rootConnector" presStyleLbl="node2" presStyleIdx="3" presStyleCnt="4"/>
      <dgm:spPr/>
      <dgm:t>
        <a:bodyPr/>
        <a:lstStyle/>
        <a:p>
          <a:endParaRPr lang="ru-RU"/>
        </a:p>
      </dgm:t>
    </dgm:pt>
    <dgm:pt modelId="{99CB178A-0692-4A04-8073-DE79C4D4C263}" type="pres">
      <dgm:prSet presAssocID="{4A49C66C-BA72-4088-98C2-119B7C13D9F3}" presName="hierChild4" presStyleCnt="0"/>
      <dgm:spPr/>
    </dgm:pt>
    <dgm:pt modelId="{444D8C23-1AD6-4AE3-9F45-53B77B50042E}" type="pres">
      <dgm:prSet presAssocID="{4A49C66C-BA72-4088-98C2-119B7C13D9F3}" presName="hierChild5" presStyleCnt="0"/>
      <dgm:spPr/>
    </dgm:pt>
    <dgm:pt modelId="{D7BE5FD4-240C-41B5-B04A-7CA1FD5A24C6}" type="pres">
      <dgm:prSet presAssocID="{03DAC280-317E-4838-97D4-E2197ED3C3A6}" presName="hierChild3" presStyleCnt="0"/>
      <dgm:spPr/>
    </dgm:pt>
  </dgm:ptLst>
  <dgm:cxnLst>
    <dgm:cxn modelId="{809FE974-A298-442A-BF53-32545686BF44}" srcId="{03DAC280-317E-4838-97D4-E2197ED3C3A6}" destId="{37C52C40-6412-4988-BCC3-0DE764761877}" srcOrd="0" destOrd="0" parTransId="{A08A0BAD-533D-4CEE-A233-C49CF19B6A61}" sibTransId="{D621647B-4171-43F7-A1AE-F7A0680E99BC}"/>
    <dgm:cxn modelId="{2DD9A557-A81F-47B1-96A5-B776BAF7C6F5}" srcId="{CC1EF452-7FE6-4824-8C35-9719171F1F63}" destId="{03DAC280-317E-4838-97D4-E2197ED3C3A6}" srcOrd="0" destOrd="0" parTransId="{68DFECA3-0295-4548-9815-D34B97C66618}" sibTransId="{754E0973-36C0-4F77-96CF-57CA2A94DCA4}"/>
    <dgm:cxn modelId="{51C40149-40FF-4365-BFF8-417406745AE9}" type="presOf" srcId="{4A49C66C-BA72-4088-98C2-119B7C13D9F3}" destId="{F4DA2E34-BAA1-4BB4-9EB5-1FDE09E80B24}" srcOrd="1" destOrd="0" presId="urn:microsoft.com/office/officeart/2005/8/layout/orgChart1"/>
    <dgm:cxn modelId="{09D492F0-6241-4F70-9952-F1F982160C3E}" type="presOf" srcId="{4A49C66C-BA72-4088-98C2-119B7C13D9F3}" destId="{868B7661-D6DC-4363-928E-C8C17B309A35}" srcOrd="0" destOrd="0" presId="urn:microsoft.com/office/officeart/2005/8/layout/orgChart1"/>
    <dgm:cxn modelId="{AB7BCD08-7FEA-43E5-BBE9-E4F12C091F23}" type="presOf" srcId="{90DCD9A0-A2EA-4905-AE56-D5E2EFC875A8}" destId="{C1F53421-F9ED-4144-B679-B13EB6B9F637}" srcOrd="0" destOrd="0" presId="urn:microsoft.com/office/officeart/2005/8/layout/orgChart1"/>
    <dgm:cxn modelId="{A574D522-A8FA-44E9-BF2B-ADDB54167C54}" type="presOf" srcId="{283D9D66-0562-4FE4-A76F-CBBCE1DE071A}" destId="{69D67B2F-767A-4612-978C-F86C3A8F37FE}" srcOrd="0" destOrd="0" presId="urn:microsoft.com/office/officeart/2005/8/layout/orgChart1"/>
    <dgm:cxn modelId="{2F891F12-DF83-4423-90F3-F5EE7A8DE42C}" type="presOf" srcId="{03DAC280-317E-4838-97D4-E2197ED3C3A6}" destId="{09975A14-6A09-4402-84F5-056FF8E31EE8}" srcOrd="1" destOrd="0" presId="urn:microsoft.com/office/officeart/2005/8/layout/orgChart1"/>
    <dgm:cxn modelId="{167CF4A3-746B-4ADF-B5E2-6DCDE1331813}" srcId="{03DAC280-317E-4838-97D4-E2197ED3C3A6}" destId="{283D9D66-0562-4FE4-A76F-CBBCE1DE071A}" srcOrd="2" destOrd="0" parTransId="{90DCD9A0-A2EA-4905-AE56-D5E2EFC875A8}" sibTransId="{AC3314B4-BE6B-4562-AD57-2F024B01BAC2}"/>
    <dgm:cxn modelId="{09E39704-F765-49DF-AC6E-84001B96B6BF}" type="presOf" srcId="{CC1EF452-7FE6-4824-8C35-9719171F1F63}" destId="{691DE8B7-E7FB-4D0A-A472-968B4BBE6A2A}" srcOrd="0" destOrd="0" presId="urn:microsoft.com/office/officeart/2005/8/layout/orgChart1"/>
    <dgm:cxn modelId="{9E23CCF7-72EF-46BA-AF09-763A70631C3C}" type="presOf" srcId="{691D79F8-2BE0-45A9-A9E3-CB5B939FBDA2}" destId="{7D857CB0-44D7-4175-8640-C50E775B8A8D}" srcOrd="1" destOrd="0" presId="urn:microsoft.com/office/officeart/2005/8/layout/orgChart1"/>
    <dgm:cxn modelId="{EFE602F5-3497-4A3C-BA41-9133E9EDEAB8}" type="presOf" srcId="{283D9D66-0562-4FE4-A76F-CBBCE1DE071A}" destId="{5D13CA76-F014-468B-85C1-A335D23161E3}" srcOrd="1" destOrd="0" presId="urn:microsoft.com/office/officeart/2005/8/layout/orgChart1"/>
    <dgm:cxn modelId="{E42C4462-A555-475F-AECB-D23FBC38830C}" type="presOf" srcId="{03DAC280-317E-4838-97D4-E2197ED3C3A6}" destId="{C119AD08-7480-4F10-A940-3D67E49824DF}" srcOrd="0" destOrd="0" presId="urn:microsoft.com/office/officeart/2005/8/layout/orgChart1"/>
    <dgm:cxn modelId="{570DE020-0931-4125-A687-7705AC8657F6}" type="presOf" srcId="{37C52C40-6412-4988-BCC3-0DE764761877}" destId="{56D470E1-9FA1-4030-9C4E-F4FCB4F2E8DD}" srcOrd="0" destOrd="0" presId="urn:microsoft.com/office/officeart/2005/8/layout/orgChart1"/>
    <dgm:cxn modelId="{1F126187-61B1-4540-8F29-E1821F40B727}" srcId="{03DAC280-317E-4838-97D4-E2197ED3C3A6}" destId="{691D79F8-2BE0-45A9-A9E3-CB5B939FBDA2}" srcOrd="1" destOrd="0" parTransId="{AE8E0FBB-67A7-4C58-90ED-E09D4431870E}" sibTransId="{1D68A01F-7301-45CA-8C7B-E85E10274C8D}"/>
    <dgm:cxn modelId="{17115EA6-F04D-45C4-BBF2-FDF343A4F523}" type="presOf" srcId="{A08A0BAD-533D-4CEE-A233-C49CF19B6A61}" destId="{D765E2B0-A75B-4A43-98FE-C656C8FE44FF}" srcOrd="0" destOrd="0" presId="urn:microsoft.com/office/officeart/2005/8/layout/orgChart1"/>
    <dgm:cxn modelId="{EF3CCB07-F249-4054-BCC3-9FD3941B0D5C}" type="presOf" srcId="{37C52C40-6412-4988-BCC3-0DE764761877}" destId="{1085B8A1-BCB0-4E16-8B9F-6D48CEEAC2EA}" srcOrd="1" destOrd="0" presId="urn:microsoft.com/office/officeart/2005/8/layout/orgChart1"/>
    <dgm:cxn modelId="{73471E7B-4AA7-49A1-BF4A-A50CF4AF7E6E}" type="presOf" srcId="{7D455E28-B223-4710-B8B1-B07C85E7FAD6}" destId="{3212D4C4-3EAB-4EBB-BBD9-AFE681CE2CA3}" srcOrd="0" destOrd="0" presId="urn:microsoft.com/office/officeart/2005/8/layout/orgChart1"/>
    <dgm:cxn modelId="{876187C1-E18B-4A24-B48A-972D67A0475C}" type="presOf" srcId="{691D79F8-2BE0-45A9-A9E3-CB5B939FBDA2}" destId="{B560D2F1-B1C7-48F1-97CE-A84B61C3D407}" srcOrd="0" destOrd="0" presId="urn:microsoft.com/office/officeart/2005/8/layout/orgChart1"/>
    <dgm:cxn modelId="{70F6BD6B-ADA5-4706-AFAA-04ACCE3A5941}" type="presOf" srcId="{AE8E0FBB-67A7-4C58-90ED-E09D4431870E}" destId="{1D8C1EE7-2DEF-4FF9-9129-CBE058F6D640}" srcOrd="0" destOrd="0" presId="urn:microsoft.com/office/officeart/2005/8/layout/orgChart1"/>
    <dgm:cxn modelId="{28A297D2-1869-4472-BE2E-E543618DB428}" srcId="{03DAC280-317E-4838-97D4-E2197ED3C3A6}" destId="{4A49C66C-BA72-4088-98C2-119B7C13D9F3}" srcOrd="3" destOrd="0" parTransId="{7D455E28-B223-4710-B8B1-B07C85E7FAD6}" sibTransId="{0A7E578B-FED4-4C7F-B14C-5DF6C132E22D}"/>
    <dgm:cxn modelId="{9B98D843-F250-4E4B-A90D-2F444470E299}" type="presParOf" srcId="{691DE8B7-E7FB-4D0A-A472-968B4BBE6A2A}" destId="{E8C18A53-7062-400B-8805-82EE6C76D996}" srcOrd="0" destOrd="0" presId="urn:microsoft.com/office/officeart/2005/8/layout/orgChart1"/>
    <dgm:cxn modelId="{918FDA55-2304-4613-A690-F0BC9AC521FB}" type="presParOf" srcId="{E8C18A53-7062-400B-8805-82EE6C76D996}" destId="{999CA432-1879-42D1-833D-C8FD0D0F04F9}" srcOrd="0" destOrd="0" presId="urn:microsoft.com/office/officeart/2005/8/layout/orgChart1"/>
    <dgm:cxn modelId="{648B59A8-2844-48BB-B0A1-A1AB5BC2D5E5}" type="presParOf" srcId="{999CA432-1879-42D1-833D-C8FD0D0F04F9}" destId="{C119AD08-7480-4F10-A940-3D67E49824DF}" srcOrd="0" destOrd="0" presId="urn:microsoft.com/office/officeart/2005/8/layout/orgChart1"/>
    <dgm:cxn modelId="{CDB904B8-CE9C-4C3F-BB8F-35FA588F5024}" type="presParOf" srcId="{999CA432-1879-42D1-833D-C8FD0D0F04F9}" destId="{09975A14-6A09-4402-84F5-056FF8E31EE8}" srcOrd="1" destOrd="0" presId="urn:microsoft.com/office/officeart/2005/8/layout/orgChart1"/>
    <dgm:cxn modelId="{41832442-CB16-431F-8294-4213695174A9}" type="presParOf" srcId="{E8C18A53-7062-400B-8805-82EE6C76D996}" destId="{C213B3A1-D823-4EB3-A3AC-3134006F0A0A}" srcOrd="1" destOrd="0" presId="urn:microsoft.com/office/officeart/2005/8/layout/orgChart1"/>
    <dgm:cxn modelId="{3242D812-4051-496C-9D59-15170FDE802A}" type="presParOf" srcId="{C213B3A1-D823-4EB3-A3AC-3134006F0A0A}" destId="{D765E2B0-A75B-4A43-98FE-C656C8FE44FF}" srcOrd="0" destOrd="0" presId="urn:microsoft.com/office/officeart/2005/8/layout/orgChart1"/>
    <dgm:cxn modelId="{1F10D55A-C70F-468F-A35A-F32D9C42E7A6}" type="presParOf" srcId="{C213B3A1-D823-4EB3-A3AC-3134006F0A0A}" destId="{53FFD2A5-BFBC-44E1-B47A-F94DF48E94BF}" srcOrd="1" destOrd="0" presId="urn:microsoft.com/office/officeart/2005/8/layout/orgChart1"/>
    <dgm:cxn modelId="{0D9EACE4-0079-4A0B-908A-B2C265E8A786}" type="presParOf" srcId="{53FFD2A5-BFBC-44E1-B47A-F94DF48E94BF}" destId="{6A2FFC19-0E11-433C-BE50-267C6E6EB46C}" srcOrd="0" destOrd="0" presId="urn:microsoft.com/office/officeart/2005/8/layout/orgChart1"/>
    <dgm:cxn modelId="{B0DE1E0B-FA34-4A9A-8B07-9938F4B9DEC2}" type="presParOf" srcId="{6A2FFC19-0E11-433C-BE50-267C6E6EB46C}" destId="{56D470E1-9FA1-4030-9C4E-F4FCB4F2E8DD}" srcOrd="0" destOrd="0" presId="urn:microsoft.com/office/officeart/2005/8/layout/orgChart1"/>
    <dgm:cxn modelId="{4C85B40E-0EFC-48F1-A0EF-5DDEA85193B7}" type="presParOf" srcId="{6A2FFC19-0E11-433C-BE50-267C6E6EB46C}" destId="{1085B8A1-BCB0-4E16-8B9F-6D48CEEAC2EA}" srcOrd="1" destOrd="0" presId="urn:microsoft.com/office/officeart/2005/8/layout/orgChart1"/>
    <dgm:cxn modelId="{F6BF6CC7-0ABA-4EF4-9855-FA7EBC223756}" type="presParOf" srcId="{53FFD2A5-BFBC-44E1-B47A-F94DF48E94BF}" destId="{68C60D5C-65EA-4BEF-9F40-5F0BCD9A4F53}" srcOrd="1" destOrd="0" presId="urn:microsoft.com/office/officeart/2005/8/layout/orgChart1"/>
    <dgm:cxn modelId="{6827B72F-CECA-4194-835C-2E1B49767ABB}" type="presParOf" srcId="{53FFD2A5-BFBC-44E1-B47A-F94DF48E94BF}" destId="{702C8F42-8E6D-48F4-A213-1B0F66939BDB}" srcOrd="2" destOrd="0" presId="urn:microsoft.com/office/officeart/2005/8/layout/orgChart1"/>
    <dgm:cxn modelId="{B7A928A2-CF84-4D2F-AF1C-E1F09775D017}" type="presParOf" srcId="{C213B3A1-D823-4EB3-A3AC-3134006F0A0A}" destId="{1D8C1EE7-2DEF-4FF9-9129-CBE058F6D640}" srcOrd="2" destOrd="0" presId="urn:microsoft.com/office/officeart/2005/8/layout/orgChart1"/>
    <dgm:cxn modelId="{603EFA97-3CB2-45F3-9719-2F8D6F4951B0}" type="presParOf" srcId="{C213B3A1-D823-4EB3-A3AC-3134006F0A0A}" destId="{E2A98896-1379-4BD1-843C-15478F7783CB}" srcOrd="3" destOrd="0" presId="urn:microsoft.com/office/officeart/2005/8/layout/orgChart1"/>
    <dgm:cxn modelId="{ABA809AC-5727-4AF1-9AA4-DAA48578C40F}" type="presParOf" srcId="{E2A98896-1379-4BD1-843C-15478F7783CB}" destId="{9965D370-E5B0-4F2C-A5D2-17816B342B79}" srcOrd="0" destOrd="0" presId="urn:microsoft.com/office/officeart/2005/8/layout/orgChart1"/>
    <dgm:cxn modelId="{B694A1F2-8BDD-47A2-A859-F073D47AE647}" type="presParOf" srcId="{9965D370-E5B0-4F2C-A5D2-17816B342B79}" destId="{B560D2F1-B1C7-48F1-97CE-A84B61C3D407}" srcOrd="0" destOrd="0" presId="urn:microsoft.com/office/officeart/2005/8/layout/orgChart1"/>
    <dgm:cxn modelId="{256C9D1F-3238-4ED8-B850-156848139638}" type="presParOf" srcId="{9965D370-E5B0-4F2C-A5D2-17816B342B79}" destId="{7D857CB0-44D7-4175-8640-C50E775B8A8D}" srcOrd="1" destOrd="0" presId="urn:microsoft.com/office/officeart/2005/8/layout/orgChart1"/>
    <dgm:cxn modelId="{928E64C9-51FF-4253-AA0F-7BB64A51584A}" type="presParOf" srcId="{E2A98896-1379-4BD1-843C-15478F7783CB}" destId="{F0974B36-3932-44A0-AD7B-8610B398DF18}" srcOrd="1" destOrd="0" presId="urn:microsoft.com/office/officeart/2005/8/layout/orgChart1"/>
    <dgm:cxn modelId="{F3D54479-E340-4FA7-8852-8B2299C2A0FD}" type="presParOf" srcId="{E2A98896-1379-4BD1-843C-15478F7783CB}" destId="{03E78221-D9B5-4537-9AF0-A4030F830333}" srcOrd="2" destOrd="0" presId="urn:microsoft.com/office/officeart/2005/8/layout/orgChart1"/>
    <dgm:cxn modelId="{24E7596B-EA83-49EA-94EE-6B60FB0C9A4E}" type="presParOf" srcId="{C213B3A1-D823-4EB3-A3AC-3134006F0A0A}" destId="{C1F53421-F9ED-4144-B679-B13EB6B9F637}" srcOrd="4" destOrd="0" presId="urn:microsoft.com/office/officeart/2005/8/layout/orgChart1"/>
    <dgm:cxn modelId="{5E311EC3-841A-4BA2-B48C-9DF851BB7715}" type="presParOf" srcId="{C213B3A1-D823-4EB3-A3AC-3134006F0A0A}" destId="{4DA132E4-CACA-4818-830D-25EF12FB101D}" srcOrd="5" destOrd="0" presId="urn:microsoft.com/office/officeart/2005/8/layout/orgChart1"/>
    <dgm:cxn modelId="{4B186AE3-D5D8-4F1D-9730-5F7106AD7AD6}" type="presParOf" srcId="{4DA132E4-CACA-4818-830D-25EF12FB101D}" destId="{8E0D3FA7-A327-4C75-9ED0-58CF3E2BD429}" srcOrd="0" destOrd="0" presId="urn:microsoft.com/office/officeart/2005/8/layout/orgChart1"/>
    <dgm:cxn modelId="{D6C2CE58-B251-43A0-8673-3836FA57C506}" type="presParOf" srcId="{8E0D3FA7-A327-4C75-9ED0-58CF3E2BD429}" destId="{69D67B2F-767A-4612-978C-F86C3A8F37FE}" srcOrd="0" destOrd="0" presId="urn:microsoft.com/office/officeart/2005/8/layout/orgChart1"/>
    <dgm:cxn modelId="{F8F0B835-A1BE-4307-93E0-DAA881609123}" type="presParOf" srcId="{8E0D3FA7-A327-4C75-9ED0-58CF3E2BD429}" destId="{5D13CA76-F014-468B-85C1-A335D23161E3}" srcOrd="1" destOrd="0" presId="urn:microsoft.com/office/officeart/2005/8/layout/orgChart1"/>
    <dgm:cxn modelId="{D54D91E9-8F5C-4593-B233-6172F8465541}" type="presParOf" srcId="{4DA132E4-CACA-4818-830D-25EF12FB101D}" destId="{C98DAD3E-7D26-4377-A96F-036B6ABBB6E4}" srcOrd="1" destOrd="0" presId="urn:microsoft.com/office/officeart/2005/8/layout/orgChart1"/>
    <dgm:cxn modelId="{E51FF48B-F923-4065-B25F-4ED5CA60E521}" type="presParOf" srcId="{4DA132E4-CACA-4818-830D-25EF12FB101D}" destId="{19B65853-E64B-4F63-B596-0D67E3D00478}" srcOrd="2" destOrd="0" presId="urn:microsoft.com/office/officeart/2005/8/layout/orgChart1"/>
    <dgm:cxn modelId="{B5C1F79E-C434-4FBC-95CF-93AC0178DA75}" type="presParOf" srcId="{C213B3A1-D823-4EB3-A3AC-3134006F0A0A}" destId="{3212D4C4-3EAB-4EBB-BBD9-AFE681CE2CA3}" srcOrd="6" destOrd="0" presId="urn:microsoft.com/office/officeart/2005/8/layout/orgChart1"/>
    <dgm:cxn modelId="{418E6E00-89B2-448C-B1EF-2AD6552B2A7B}" type="presParOf" srcId="{C213B3A1-D823-4EB3-A3AC-3134006F0A0A}" destId="{633F1516-DEF5-45EE-AC9A-CC734CFBBD23}" srcOrd="7" destOrd="0" presId="urn:microsoft.com/office/officeart/2005/8/layout/orgChart1"/>
    <dgm:cxn modelId="{230A8C8A-8109-4837-8037-7671C2A898C5}" type="presParOf" srcId="{633F1516-DEF5-45EE-AC9A-CC734CFBBD23}" destId="{750C8D3B-5341-475E-9891-B5F133734576}" srcOrd="0" destOrd="0" presId="urn:microsoft.com/office/officeart/2005/8/layout/orgChart1"/>
    <dgm:cxn modelId="{6ACEB970-6E8F-4B2C-9C81-B19FAFE9FCD2}" type="presParOf" srcId="{750C8D3B-5341-475E-9891-B5F133734576}" destId="{868B7661-D6DC-4363-928E-C8C17B309A35}" srcOrd="0" destOrd="0" presId="urn:microsoft.com/office/officeart/2005/8/layout/orgChart1"/>
    <dgm:cxn modelId="{F6956D08-DD71-4125-908D-C0535CEC1E33}" type="presParOf" srcId="{750C8D3B-5341-475E-9891-B5F133734576}" destId="{F4DA2E34-BAA1-4BB4-9EB5-1FDE09E80B24}" srcOrd="1" destOrd="0" presId="urn:microsoft.com/office/officeart/2005/8/layout/orgChart1"/>
    <dgm:cxn modelId="{7B804F5C-C4DB-4B86-9387-58267EA7F27A}" type="presParOf" srcId="{633F1516-DEF5-45EE-AC9A-CC734CFBBD23}" destId="{99CB178A-0692-4A04-8073-DE79C4D4C263}" srcOrd="1" destOrd="0" presId="urn:microsoft.com/office/officeart/2005/8/layout/orgChart1"/>
    <dgm:cxn modelId="{DBA97FD5-BA29-4FEE-9F25-6BE29AAF8F69}" type="presParOf" srcId="{633F1516-DEF5-45EE-AC9A-CC734CFBBD23}" destId="{444D8C23-1AD6-4AE3-9F45-53B77B50042E}" srcOrd="2" destOrd="0" presId="urn:microsoft.com/office/officeart/2005/8/layout/orgChart1"/>
    <dgm:cxn modelId="{2305A798-1AC5-49CF-AA93-B86EFF72ABFE}" type="presParOf" srcId="{E8C18A53-7062-400B-8805-82EE6C76D996}" destId="{D7BE5FD4-240C-41B5-B04A-7CA1FD5A24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D4C4-3EAB-4EBB-BBD9-AFE681CE2CA3}">
      <dsp:nvSpPr>
        <dsp:cNvPr id="0" name=""/>
        <dsp:cNvSpPr/>
      </dsp:nvSpPr>
      <dsp:spPr>
        <a:xfrm>
          <a:off x="4104456" y="1946153"/>
          <a:ext cx="3214635" cy="3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70"/>
              </a:lnTo>
              <a:lnTo>
                <a:pt x="3214635" y="185970"/>
              </a:lnTo>
              <a:lnTo>
                <a:pt x="3214635" y="371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53421-F9ED-4144-B679-B13EB6B9F637}">
      <dsp:nvSpPr>
        <dsp:cNvPr id="0" name=""/>
        <dsp:cNvSpPr/>
      </dsp:nvSpPr>
      <dsp:spPr>
        <a:xfrm>
          <a:off x="4104456" y="1946153"/>
          <a:ext cx="1071545" cy="3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70"/>
              </a:lnTo>
              <a:lnTo>
                <a:pt x="1071545" y="185970"/>
              </a:lnTo>
              <a:lnTo>
                <a:pt x="1071545" y="371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C1EE7-2DEF-4FF9-9129-CBE058F6D640}">
      <dsp:nvSpPr>
        <dsp:cNvPr id="0" name=""/>
        <dsp:cNvSpPr/>
      </dsp:nvSpPr>
      <dsp:spPr>
        <a:xfrm>
          <a:off x="3032910" y="1946153"/>
          <a:ext cx="1071545" cy="371941"/>
        </a:xfrm>
        <a:custGeom>
          <a:avLst/>
          <a:gdLst/>
          <a:ahLst/>
          <a:cxnLst/>
          <a:rect l="0" t="0" r="0" b="0"/>
          <a:pathLst>
            <a:path>
              <a:moveTo>
                <a:pt x="1071545" y="0"/>
              </a:moveTo>
              <a:lnTo>
                <a:pt x="1071545" y="185970"/>
              </a:lnTo>
              <a:lnTo>
                <a:pt x="0" y="185970"/>
              </a:lnTo>
              <a:lnTo>
                <a:pt x="0" y="371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5E2B0-A75B-4A43-98FE-C656C8FE44FF}">
      <dsp:nvSpPr>
        <dsp:cNvPr id="0" name=""/>
        <dsp:cNvSpPr/>
      </dsp:nvSpPr>
      <dsp:spPr>
        <a:xfrm>
          <a:off x="889820" y="1946153"/>
          <a:ext cx="3214635" cy="371941"/>
        </a:xfrm>
        <a:custGeom>
          <a:avLst/>
          <a:gdLst/>
          <a:ahLst/>
          <a:cxnLst/>
          <a:rect l="0" t="0" r="0" b="0"/>
          <a:pathLst>
            <a:path>
              <a:moveTo>
                <a:pt x="3214635" y="0"/>
              </a:moveTo>
              <a:lnTo>
                <a:pt x="3214635" y="185970"/>
              </a:lnTo>
              <a:lnTo>
                <a:pt x="0" y="185970"/>
              </a:lnTo>
              <a:lnTo>
                <a:pt x="0" y="371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9AD08-7480-4F10-A940-3D67E49824DF}">
      <dsp:nvSpPr>
        <dsp:cNvPr id="0" name=""/>
        <dsp:cNvSpPr/>
      </dsp:nvSpPr>
      <dsp:spPr>
        <a:xfrm>
          <a:off x="3218881" y="1060578"/>
          <a:ext cx="1771148" cy="885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Черный ящик</a:t>
          </a:r>
          <a:endParaRPr lang="ru-RU" sz="2800" b="1" kern="1200" dirty="0"/>
        </a:p>
      </dsp:txBody>
      <dsp:txXfrm>
        <a:off x="3218881" y="1060578"/>
        <a:ext cx="1771148" cy="885574"/>
      </dsp:txXfrm>
    </dsp:sp>
    <dsp:sp modelId="{56D470E1-9FA1-4030-9C4E-F4FCB4F2E8DD}">
      <dsp:nvSpPr>
        <dsp:cNvPr id="0" name=""/>
        <dsp:cNvSpPr/>
      </dsp:nvSpPr>
      <dsp:spPr>
        <a:xfrm>
          <a:off x="4246" y="2318094"/>
          <a:ext cx="1771148" cy="885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Эквивалентное разбиение</a:t>
          </a:r>
          <a:endParaRPr lang="ru-RU" sz="1800" kern="1200" dirty="0"/>
        </a:p>
      </dsp:txBody>
      <dsp:txXfrm>
        <a:off x="4246" y="2318094"/>
        <a:ext cx="1771148" cy="885574"/>
      </dsp:txXfrm>
    </dsp:sp>
    <dsp:sp modelId="{B560D2F1-B1C7-48F1-97CE-A84B61C3D407}">
      <dsp:nvSpPr>
        <dsp:cNvPr id="0" name=""/>
        <dsp:cNvSpPr/>
      </dsp:nvSpPr>
      <dsp:spPr>
        <a:xfrm>
          <a:off x="2147336" y="2318094"/>
          <a:ext cx="1771148" cy="885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Граничные условия</a:t>
          </a:r>
          <a:endParaRPr lang="ru-RU" sz="1800" kern="1200" dirty="0"/>
        </a:p>
      </dsp:txBody>
      <dsp:txXfrm>
        <a:off x="2147336" y="2318094"/>
        <a:ext cx="1771148" cy="885574"/>
      </dsp:txXfrm>
    </dsp:sp>
    <dsp:sp modelId="{69D67B2F-767A-4612-978C-F86C3A8F37FE}">
      <dsp:nvSpPr>
        <dsp:cNvPr id="0" name=""/>
        <dsp:cNvSpPr/>
      </dsp:nvSpPr>
      <dsp:spPr>
        <a:xfrm>
          <a:off x="4290426" y="2318094"/>
          <a:ext cx="1771148" cy="885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Предположение об ошибке</a:t>
          </a:r>
          <a:endParaRPr lang="ru-RU" sz="1800" kern="1200" dirty="0"/>
        </a:p>
      </dsp:txBody>
      <dsp:txXfrm>
        <a:off x="4290426" y="2318094"/>
        <a:ext cx="1771148" cy="885574"/>
      </dsp:txXfrm>
    </dsp:sp>
    <dsp:sp modelId="{868B7661-D6DC-4363-928E-C8C17B309A35}">
      <dsp:nvSpPr>
        <dsp:cNvPr id="0" name=""/>
        <dsp:cNvSpPr/>
      </dsp:nvSpPr>
      <dsp:spPr>
        <a:xfrm>
          <a:off x="6433516" y="2318094"/>
          <a:ext cx="1771148" cy="885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Причина/ следствие</a:t>
          </a:r>
          <a:endParaRPr lang="ru-RU" sz="1800" kern="1200" dirty="0"/>
        </a:p>
      </dsp:txBody>
      <dsp:txXfrm>
        <a:off x="6433516" y="2318094"/>
        <a:ext cx="1771148" cy="88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bugs have feelin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4543" r="2930" b="7418"/>
          <a:stretch/>
        </p:blipFill>
        <p:spPr bwMode="auto">
          <a:xfrm>
            <a:off x="186827" y="548680"/>
            <a:ext cx="8791031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9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выделения КЭ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ходное </a:t>
            </a:r>
            <a:r>
              <a:rPr lang="ru-RU" dirty="0"/>
              <a:t>условие описывает множество входных значений и есть основания полагать, что каждое значение программист трактует </a:t>
            </a:r>
            <a:r>
              <a:rPr lang="ru-RU" dirty="0" smtClean="0"/>
              <a:t>особо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«</a:t>
            </a:r>
            <a:r>
              <a:rPr lang="ru-RU" dirty="0"/>
              <a:t>типы графических файлов: </a:t>
            </a:r>
            <a:r>
              <a:rPr lang="ru-RU" dirty="0" err="1"/>
              <a:t>bmp</a:t>
            </a:r>
            <a:r>
              <a:rPr lang="ru-RU" dirty="0"/>
              <a:t>, </a:t>
            </a:r>
            <a:r>
              <a:rPr lang="ru-RU" dirty="0" err="1"/>
              <a:t>jpeg</a:t>
            </a:r>
            <a:r>
              <a:rPr lang="ru-RU" dirty="0"/>
              <a:t>, </a:t>
            </a:r>
            <a:r>
              <a:rPr lang="ru-RU" dirty="0" err="1"/>
              <a:t>vsd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Правильные классы:</a:t>
            </a:r>
            <a:endParaRPr lang="ru-RU" b="1" dirty="0"/>
          </a:p>
          <a:p>
            <a:pPr marL="0" indent="0" algn="ctr">
              <a:buNone/>
            </a:pPr>
            <a:r>
              <a:rPr lang="ru-RU" dirty="0" err="1" smtClean="0"/>
              <a:t>bmp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err="1" smtClean="0"/>
              <a:t>jpeg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err="1" smtClean="0"/>
              <a:t>vsd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Неправильный класс: </a:t>
            </a:r>
            <a:endParaRPr lang="ru-RU" b="1" dirty="0"/>
          </a:p>
          <a:p>
            <a:pPr marL="0" indent="0" algn="ctr">
              <a:buNone/>
            </a:pPr>
            <a:r>
              <a:rPr lang="en-US" dirty="0" smtClean="0"/>
              <a:t>txt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54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выделения КЭ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ходное </a:t>
            </a:r>
            <a:r>
              <a:rPr lang="ru-RU" dirty="0"/>
              <a:t>условие описывает ситуацию «должно быть»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«первым </a:t>
            </a:r>
            <a:r>
              <a:rPr lang="ru-RU" dirty="0"/>
              <a:t>символом идентификатора должна быть буква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Правильный класс:</a:t>
            </a:r>
            <a:endParaRPr lang="ru-RU" b="1" dirty="0"/>
          </a:p>
          <a:p>
            <a:pPr marL="0" indent="0" algn="ctr">
              <a:buNone/>
            </a:pPr>
            <a:r>
              <a:rPr lang="ru-RU" dirty="0"/>
              <a:t>первый символ </a:t>
            </a:r>
            <a:r>
              <a:rPr lang="ru-RU" dirty="0" smtClean="0"/>
              <a:t>– буква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Неправильный класс: </a:t>
            </a:r>
            <a:endParaRPr lang="ru-RU" b="1" dirty="0"/>
          </a:p>
          <a:p>
            <a:pPr marL="0" indent="0" algn="ctr">
              <a:buNone/>
            </a:pPr>
            <a:r>
              <a:rPr lang="ru-RU" dirty="0"/>
              <a:t>первый символ </a:t>
            </a:r>
            <a:r>
              <a:rPr lang="ru-RU" dirty="0" smtClean="0"/>
              <a:t>– не буква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06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выделения КЭ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Есть </a:t>
            </a:r>
            <a:r>
              <a:rPr lang="ru-RU" dirty="0"/>
              <a:t>основание считать, что различные элементы класса эквивалентности трактуются программой </a:t>
            </a:r>
            <a:r>
              <a:rPr lang="ru-RU" dirty="0" smtClean="0"/>
              <a:t>неодинаково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Решение:</a:t>
            </a:r>
          </a:p>
          <a:p>
            <a:pPr marL="0" indent="0">
              <a:buNone/>
            </a:pPr>
            <a:r>
              <a:rPr lang="ru-RU" dirty="0"/>
              <a:t>класс разбивается на меньшие классы эквивалентности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6552728" cy="25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35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Эквивалентное разбиение. </a:t>
            </a:r>
            <a:br>
              <a:rPr lang="ru-RU" dirty="0" smtClean="0"/>
            </a:br>
            <a:r>
              <a:rPr lang="ru-RU" dirty="0" smtClean="0"/>
              <a:t>Порядок составления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ru-RU" dirty="0" smtClean="0"/>
              <a:t>Разбить на классы эквивалентности</a:t>
            </a:r>
          </a:p>
          <a:p>
            <a:r>
              <a:rPr lang="ru-RU" dirty="0" smtClean="0"/>
              <a:t>Выбрать конкретные значения из каждого класса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076" name="Picture 4" descr="Зачем нужен..&#10;&#10;&#10; выбор конкретных&#10; значений из подобластей –&#10;&#10;  – для минимизации риска ошибок, связанных&#10; с неверным выде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2" t="4221" r="7434" b="52089"/>
          <a:stretch/>
        </p:blipFill>
        <p:spPr bwMode="auto">
          <a:xfrm>
            <a:off x="2915816" y="3068960"/>
            <a:ext cx="371456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3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Эквивалентное разбиение. </a:t>
            </a:r>
            <a:br>
              <a:rPr lang="ru-RU" dirty="0" smtClean="0"/>
            </a:br>
            <a:r>
              <a:rPr lang="ru-RU" dirty="0" smtClean="0"/>
              <a:t>Выбор значений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ru-RU" dirty="0" smtClean="0"/>
              <a:t>Случайным образом</a:t>
            </a:r>
            <a:r>
              <a:rPr lang="en-US" dirty="0" smtClean="0"/>
              <a:t> (Random Testing)</a:t>
            </a:r>
            <a:endParaRPr lang="ru-RU" dirty="0" smtClean="0"/>
          </a:p>
          <a:p>
            <a:r>
              <a:rPr lang="ru-RU" dirty="0" smtClean="0"/>
              <a:t>Методы пропорционального разбиения</a:t>
            </a:r>
            <a:endParaRPr lang="en-US" dirty="0" smtClean="0"/>
          </a:p>
          <a:p>
            <a:r>
              <a:rPr lang="en-US" dirty="0" smtClean="0"/>
              <a:t>Risk-based </a:t>
            </a:r>
            <a:r>
              <a:rPr lang="ru-RU" dirty="0" smtClean="0"/>
              <a:t>методы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05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Testing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87623" y="4365104"/>
            <a:ext cx="7488889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Значение выбирается из класса наугад</a:t>
            </a: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r>
              <a:rPr lang="ru-RU" sz="2800" b="1" i="1" dirty="0" smtClean="0"/>
              <a:t>Проблема</a:t>
            </a:r>
            <a:r>
              <a:rPr lang="ru-RU" sz="2800" i="1" dirty="0" smtClean="0"/>
              <a:t>: </a:t>
            </a:r>
            <a:r>
              <a:rPr lang="ru-RU" sz="2800" dirty="0" smtClean="0"/>
              <a:t>можно ли использовать на всех последующих тестах одно и тоже значение?</a:t>
            </a:r>
            <a:endParaRPr lang="ru-RU" sz="2800" dirty="0"/>
          </a:p>
        </p:txBody>
      </p:sp>
      <p:pic>
        <p:nvPicPr>
          <p:cNvPr id="5122" name="Picture 2" descr="Картинки по запросу красная и синяя таблет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7920880" cy="291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0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пропорционального разбиения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Выбираются несколько случайных значений из класса. Количество значений определяется стоимостью дефекта.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Классы разбиваются на подклассы равного размера. В каждом подклассе выбирается одно значение.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Выбирается некоторое число, которое определяет пропорцию количества выбранных значений к размеру области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77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Risk-based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Группа техник, которая фокусируется на выборе значений в потенциально уязвимых местах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r="3175"/>
          <a:stretch/>
        </p:blipFill>
        <p:spPr bwMode="auto">
          <a:xfrm>
            <a:off x="179512" y="3420523"/>
            <a:ext cx="3528392" cy="288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Картинки по запросу пенальти сте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77" y="3420524"/>
            <a:ext cx="5069911" cy="28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7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черный ящик тестирова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8"/>
          <a:stretch/>
        </p:blipFill>
        <p:spPr bwMode="auto">
          <a:xfrm>
            <a:off x="467544" y="873371"/>
            <a:ext cx="812515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3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Граничные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Граничные </a:t>
            </a:r>
            <a:r>
              <a:rPr lang="ru-RU" b="1" dirty="0" smtClean="0"/>
              <a:t>значения/условия</a:t>
            </a:r>
            <a:r>
              <a:rPr lang="ru-RU" i="1" dirty="0"/>
              <a:t> </a:t>
            </a:r>
            <a:r>
              <a:rPr lang="ru-RU" dirty="0"/>
              <a:t>- это значения на границах классов эквивалентности входных значений или около </a:t>
            </a:r>
            <a:r>
              <a:rPr lang="ru-RU" dirty="0" smtClean="0"/>
              <a:t>них</a:t>
            </a:r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b="1" dirty="0">
                <a:solidFill>
                  <a:srgbClr val="0070C0"/>
                </a:solidFill>
              </a:rPr>
              <a:t>В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этих местах резко увеличивается возможность обнаружения </a:t>
            </a:r>
            <a:r>
              <a:rPr lang="ru-RU" b="1" dirty="0" smtClean="0">
                <a:solidFill>
                  <a:srgbClr val="0070C0"/>
                </a:solidFill>
              </a:rPr>
              <a:t>ошибок!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«черного ящика»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Тестирование</a:t>
            </a:r>
            <a:r>
              <a:rPr lang="ru-RU" dirty="0" smtClean="0"/>
              <a:t> через интерфе</a:t>
            </a:r>
            <a:r>
              <a:rPr lang="ru-RU" dirty="0"/>
              <a:t>й</a:t>
            </a:r>
            <a:r>
              <a:rPr lang="ru-RU" dirty="0" smtClean="0"/>
              <a:t>с пользователя </a:t>
            </a:r>
            <a:r>
              <a:rPr lang="ru-RU" b="1" dirty="0" smtClean="0"/>
              <a:t>без доступа к исходному коду </a:t>
            </a:r>
            <a:r>
              <a:rPr lang="ru-RU" dirty="0" smtClean="0"/>
              <a:t>продукта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b="1" dirty="0" smtClean="0"/>
              <a:t>Основная цель </a:t>
            </a:r>
            <a:r>
              <a:rPr lang="ru-RU" dirty="0" smtClean="0"/>
              <a:t>– выявить обстоятельства, при которых поведение программы не соответствует спецификации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Исчерпывающее тестирование практически не применимо. Альтернатива – </a:t>
            </a:r>
            <a:r>
              <a:rPr lang="ru-RU" b="1" dirty="0" smtClean="0"/>
              <a:t>разумное тестирование</a:t>
            </a:r>
          </a:p>
          <a:p>
            <a:pPr marL="0" indent="0">
              <a:buNone/>
            </a:pPr>
            <a:endParaRPr lang="ru-RU" b="1" dirty="0" smtClean="0"/>
          </a:p>
          <a:p>
            <a:r>
              <a:rPr lang="ru-RU" b="1" dirty="0" smtClean="0"/>
              <a:t>Основная проблема </a:t>
            </a:r>
            <a:r>
              <a:rPr lang="ru-RU" dirty="0" smtClean="0"/>
              <a:t>– выбор подмножеств наборов данных с максимальной вероятностью обнаружения ошибок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232407" y="1927945"/>
            <a:ext cx="24384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92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 границах!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Числовые границы</a:t>
            </a:r>
          </a:p>
          <a:p>
            <a:r>
              <a:rPr lang="ru-RU" dirty="0" smtClean="0"/>
              <a:t>Границы множеств</a:t>
            </a:r>
          </a:p>
          <a:p>
            <a:r>
              <a:rPr lang="ru-RU" dirty="0" smtClean="0"/>
              <a:t>Границы циклов</a:t>
            </a:r>
          </a:p>
          <a:p>
            <a:r>
              <a:rPr lang="ru-RU" dirty="0" smtClean="0"/>
              <a:t>Границы структур данных</a:t>
            </a:r>
          </a:p>
          <a:p>
            <a:r>
              <a:rPr lang="ru-RU" dirty="0" smtClean="0"/>
              <a:t>Границы пространства (для многомерных объектов)</a:t>
            </a:r>
          </a:p>
          <a:p>
            <a:r>
              <a:rPr lang="ru-RU" dirty="0" smtClean="0"/>
              <a:t>Границы времени</a:t>
            </a:r>
          </a:p>
          <a:p>
            <a:r>
              <a:rPr lang="ru-RU" dirty="0" smtClean="0"/>
              <a:t>Границы конфигураций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61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Эвристики метода </a:t>
            </a:r>
            <a:br>
              <a:rPr lang="ru-RU" dirty="0" smtClean="0"/>
            </a:br>
            <a:r>
              <a:rPr lang="ru-RU" dirty="0" smtClean="0"/>
              <a:t>граничных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входное условие описывает область значений, то следует построить тесты для границ области и тесты с неправильными входными данными для ситуаций незначительного выхода за границы </a:t>
            </a:r>
            <a:r>
              <a:rPr lang="ru-RU" dirty="0" smtClean="0"/>
              <a:t>области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</a:t>
            </a:r>
          </a:p>
          <a:p>
            <a:pPr marL="0" indent="0">
              <a:buNone/>
            </a:pPr>
            <a:r>
              <a:rPr lang="ru-RU" dirty="0" smtClean="0"/>
              <a:t>Исходная область:</a:t>
            </a:r>
          </a:p>
          <a:p>
            <a:pPr marL="0" indent="0" algn="ctr">
              <a:buNone/>
            </a:pPr>
            <a:r>
              <a:rPr lang="ru-RU" dirty="0" smtClean="0"/>
              <a:t>[-</a:t>
            </a:r>
            <a:r>
              <a:rPr lang="ru-RU" dirty="0"/>
              <a:t>1.0, +</a:t>
            </a:r>
            <a:r>
              <a:rPr lang="ru-RU" dirty="0" smtClean="0"/>
              <a:t>1.0]</a:t>
            </a:r>
          </a:p>
          <a:p>
            <a:pPr marL="0" indent="0">
              <a:buNone/>
            </a:pPr>
            <a:r>
              <a:rPr lang="ru-RU" dirty="0" smtClean="0"/>
              <a:t>Тесты:</a:t>
            </a:r>
          </a:p>
          <a:p>
            <a:pPr marL="0" indent="0" algn="ctr">
              <a:buNone/>
            </a:pPr>
            <a:r>
              <a:rPr lang="ru-RU" dirty="0" smtClean="0"/>
              <a:t>-1.0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+ 1.0</a:t>
            </a:r>
          </a:p>
          <a:p>
            <a:pPr marL="0" indent="0" algn="ctr">
              <a:buNone/>
            </a:pPr>
            <a:r>
              <a:rPr lang="ru-RU" dirty="0" smtClean="0"/>
              <a:t>-1.001</a:t>
            </a:r>
          </a:p>
          <a:p>
            <a:pPr marL="0" indent="0" algn="ctr">
              <a:buNone/>
            </a:pPr>
            <a:r>
              <a:rPr lang="ru-RU" dirty="0" smtClean="0"/>
              <a:t>+1.001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8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Эвристики метода </a:t>
            </a:r>
            <a:br>
              <a:rPr lang="ru-RU" dirty="0" smtClean="0"/>
            </a:br>
            <a:r>
              <a:rPr lang="ru-RU" dirty="0" smtClean="0"/>
              <a:t>граничных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входное условие удовлетворяет дискретному ряду значений, то следует построить тесты для минимального и максимального значений и тесты, содержащие значения большие и меньшие этих двух значений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</a:t>
            </a:r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ходной </a:t>
            </a:r>
            <a:r>
              <a:rPr lang="ru-RU" dirty="0"/>
              <a:t>файл может содержать от 1 до 255 </a:t>
            </a:r>
            <a:r>
              <a:rPr lang="ru-RU" dirty="0" smtClean="0"/>
              <a:t>записей</a:t>
            </a:r>
          </a:p>
          <a:p>
            <a:pPr marL="0" indent="0">
              <a:buNone/>
            </a:pPr>
            <a:r>
              <a:rPr lang="ru-RU" dirty="0" smtClean="0"/>
              <a:t>Тесты на проверку количества записей:</a:t>
            </a:r>
          </a:p>
          <a:p>
            <a:pPr marL="0" indent="0" algn="ctr">
              <a:buNone/>
            </a:pPr>
            <a:r>
              <a:rPr lang="ru-RU" dirty="0" smtClean="0"/>
              <a:t>0</a:t>
            </a:r>
          </a:p>
          <a:p>
            <a:pPr marL="0" indent="0" algn="ctr">
              <a:buNone/>
            </a:pPr>
            <a:r>
              <a:rPr lang="ru-RU" dirty="0" smtClean="0"/>
              <a:t>1</a:t>
            </a:r>
          </a:p>
          <a:p>
            <a:pPr marL="0" indent="0" algn="ctr">
              <a:buNone/>
            </a:pPr>
            <a:r>
              <a:rPr lang="ru-RU" dirty="0" smtClean="0"/>
              <a:t>255</a:t>
            </a:r>
          </a:p>
          <a:p>
            <a:pPr marL="0" indent="0" algn="ctr">
              <a:buNone/>
            </a:pPr>
            <a:r>
              <a:rPr lang="ru-RU" dirty="0" smtClean="0"/>
              <a:t>256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77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Эвристики метода </a:t>
            </a:r>
            <a:br>
              <a:rPr lang="ru-RU" dirty="0" smtClean="0"/>
            </a:br>
            <a:r>
              <a:rPr lang="ru-RU" dirty="0" smtClean="0"/>
              <a:t>граничных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Е</a:t>
            </a:r>
            <a:r>
              <a:rPr lang="ru-RU" sz="2800" dirty="0" smtClean="0"/>
              <a:t>сли </a:t>
            </a:r>
            <a:r>
              <a:rPr lang="ru-RU" sz="2800" dirty="0"/>
              <a:t>некоторое входное или выходное значение программы </a:t>
            </a:r>
            <a:r>
              <a:rPr lang="ru-RU" sz="2800" dirty="0" smtClean="0"/>
              <a:t>является </a:t>
            </a:r>
            <a:r>
              <a:rPr lang="ru-RU" sz="2800" b="1" dirty="0" smtClean="0"/>
              <a:t>упорядоченным </a:t>
            </a:r>
            <a:r>
              <a:rPr lang="ru-RU" sz="2800" b="1" dirty="0"/>
              <a:t>множеством</a:t>
            </a:r>
            <a:r>
              <a:rPr lang="ru-RU" sz="2800" dirty="0"/>
              <a:t>, например, </a:t>
            </a:r>
            <a:r>
              <a:rPr lang="ru-RU" sz="2800" dirty="0" smtClean="0"/>
              <a:t>это:</a:t>
            </a:r>
          </a:p>
          <a:p>
            <a:r>
              <a:rPr lang="ru-RU" sz="2800" dirty="0" smtClean="0"/>
              <a:t>последовательный файл</a:t>
            </a:r>
          </a:p>
          <a:p>
            <a:r>
              <a:rPr lang="ru-RU" sz="2800" dirty="0" smtClean="0"/>
              <a:t>линейный список</a:t>
            </a:r>
          </a:p>
          <a:p>
            <a:r>
              <a:rPr lang="ru-RU" sz="2800" dirty="0" smtClean="0"/>
              <a:t>таблица</a:t>
            </a:r>
          </a:p>
          <a:p>
            <a:pPr marL="0" indent="0">
              <a:buNone/>
            </a:pPr>
            <a:r>
              <a:rPr lang="ru-RU" sz="2800" dirty="0" smtClean="0"/>
              <a:t>то </a:t>
            </a:r>
            <a:r>
              <a:rPr lang="ru-RU" sz="2800" dirty="0"/>
              <a:t>следует сосредоточить внимание на </a:t>
            </a:r>
            <a:r>
              <a:rPr lang="ru-RU" sz="2800" b="1" dirty="0"/>
              <a:t>первом</a:t>
            </a:r>
            <a:r>
              <a:rPr lang="ru-RU" sz="2800" dirty="0"/>
              <a:t> и </a:t>
            </a:r>
            <a:r>
              <a:rPr lang="ru-RU" sz="2800" b="1" dirty="0"/>
              <a:t>последнем</a:t>
            </a:r>
            <a:r>
              <a:rPr lang="ru-RU" sz="2800" dirty="0"/>
              <a:t> элементах этого </a:t>
            </a:r>
            <a:r>
              <a:rPr lang="ru-RU" sz="2800" dirty="0" smtClean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307973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Эвристики метода </a:t>
            </a:r>
            <a:br>
              <a:rPr lang="ru-RU" dirty="0" smtClean="0"/>
            </a:br>
            <a:r>
              <a:rPr lang="ru-RU" dirty="0" smtClean="0"/>
              <a:t>граничных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Если </a:t>
            </a:r>
            <a:r>
              <a:rPr lang="ru-RU" dirty="0"/>
              <a:t>существуют ограничения выходных значений, то целесообразно аналогично тестировать и их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938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значения!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Специальные значения </a:t>
            </a:r>
            <a:r>
              <a:rPr lang="ru-RU" dirty="0" smtClean="0"/>
              <a:t>– выбираются исходя из специфики предметной области</a:t>
            </a:r>
          </a:p>
          <a:p>
            <a:pPr marL="0" indent="0">
              <a:buNone/>
            </a:pPr>
            <a:r>
              <a:rPr lang="ru-RU" dirty="0" smtClean="0"/>
              <a:t>Типовые специальные значения:</a:t>
            </a:r>
          </a:p>
          <a:p>
            <a:r>
              <a:rPr lang="ru-RU" dirty="0" smtClean="0"/>
              <a:t>исключения</a:t>
            </a:r>
          </a:p>
          <a:p>
            <a:r>
              <a:rPr lang="ru-RU" dirty="0"/>
              <a:t>в</a:t>
            </a:r>
            <a:r>
              <a:rPr lang="ru-RU" dirty="0" smtClean="0"/>
              <a:t>ырожденные КЭ из одного элемента внутри основного класса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Пример: 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/>
              <a:t>в</a:t>
            </a:r>
            <a:r>
              <a:rPr lang="ru-RU" dirty="0" smtClean="0"/>
              <a:t>озвращает  дату следующего дня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Определите:</a:t>
            </a:r>
          </a:p>
          <a:p>
            <a:r>
              <a:rPr lang="ru-RU" dirty="0" smtClean="0"/>
              <a:t>граничные значения</a:t>
            </a:r>
          </a:p>
          <a:p>
            <a:r>
              <a:rPr lang="ru-RU" dirty="0"/>
              <a:t>с</a:t>
            </a:r>
            <a:r>
              <a:rPr lang="ru-RU" dirty="0" smtClean="0"/>
              <a:t>пециальные значения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45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черный ящик классы эквивалент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5" y="1124744"/>
            <a:ext cx="741103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27784" y="5953635"/>
            <a:ext cx="6300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/>
              <a:t>Робастность – независимость </a:t>
            </a:r>
            <a:r>
              <a:rPr lang="ru-RU" sz="1600" i="1" dirty="0"/>
              <a:t>влияния на результат исследования различного рода выбросов, </a:t>
            </a:r>
            <a:r>
              <a:rPr lang="ru-RU" sz="1600" i="1" dirty="0" smtClean="0"/>
              <a:t>устойчивость </a:t>
            </a:r>
            <a:r>
              <a:rPr lang="ru-RU" sz="1600" i="1" dirty="0"/>
              <a:t>к помехам</a:t>
            </a:r>
          </a:p>
        </p:txBody>
      </p:sp>
    </p:spTree>
    <p:extLst>
      <p:ext uri="{BB962C8B-B14F-4D97-AF65-F5344CB8AC3E}">
        <p14:creationId xmlns:p14="http://schemas.microsoft.com/office/powerpoint/2010/main" val="10933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Программа складывает 2 целых числа</a:t>
            </a:r>
          </a:p>
          <a:p>
            <a:r>
              <a:rPr lang="ru-RU" dirty="0" smtClean="0"/>
              <a:t>Каждое из слагаемых – не более чем двузначное число</a:t>
            </a:r>
          </a:p>
          <a:p>
            <a:r>
              <a:rPr lang="ru-RU" dirty="0" smtClean="0"/>
              <a:t>Программа запрашивает у пользователя 2 числа и выводит результат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983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Возможные классы эквивалентности</a:t>
            </a:r>
            <a:endParaRPr lang="ru-RU" dirty="0"/>
          </a:p>
        </p:txBody>
      </p:sp>
      <p:pic>
        <p:nvPicPr>
          <p:cNvPr id="4098" name="Picture 2" descr="Классы эквивалентности Классы корректных данных Классы некорректных данных Граничные и специальные значения Первое слагаем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21308" r="3578" b="18087"/>
          <a:stretch/>
        </p:blipFill>
        <p:spPr bwMode="auto">
          <a:xfrm>
            <a:off x="161509" y="1772816"/>
            <a:ext cx="880297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проблемы можно выявить методами черного ящика?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Некорректная работа</a:t>
            </a:r>
          </a:p>
          <a:p>
            <a:r>
              <a:rPr lang="ru-RU" dirty="0" smtClean="0"/>
              <a:t>Потерянная функциональность</a:t>
            </a:r>
          </a:p>
          <a:p>
            <a:r>
              <a:rPr lang="ru-RU" dirty="0" smtClean="0"/>
              <a:t>Проблемы удобства использования</a:t>
            </a:r>
          </a:p>
          <a:p>
            <a:r>
              <a:rPr lang="ru-RU" dirty="0" smtClean="0"/>
              <a:t>Проблемы производительности</a:t>
            </a:r>
          </a:p>
          <a:p>
            <a:r>
              <a:rPr lang="ru-RU" dirty="0" smtClean="0"/>
              <a:t>Проблемы совместного доступа</a:t>
            </a:r>
          </a:p>
          <a:p>
            <a:r>
              <a:rPr lang="ru-RU" dirty="0" smtClean="0"/>
              <a:t>Проблемы инициализации и завершения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3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«черного ящика»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81568266"/>
              </p:ext>
            </p:extLst>
          </p:nvPr>
        </p:nvGraphicFramePr>
        <p:xfrm>
          <a:off x="467544" y="1397000"/>
          <a:ext cx="8208912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4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Эквивалентное разбиение</a:t>
            </a:r>
            <a:endParaRPr lang="ru-RU" dirty="0"/>
          </a:p>
        </p:txBody>
      </p:sp>
      <p:pic>
        <p:nvPicPr>
          <p:cNvPr id="8194" name="Picture 2" descr="Картинки по запросу найди лишний предм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1" y="1412776"/>
            <a:ext cx="8008897" cy="50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9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Эквивалентное разбиение</a:t>
            </a:r>
            <a:endParaRPr lang="ru-RU" dirty="0"/>
          </a:p>
        </p:txBody>
      </p:sp>
      <p:pic>
        <p:nvPicPr>
          <p:cNvPr id="6146" name="Picture 2" descr="http://barbaricqa.com/blog/wp-content/uploads/2011/11/equivalence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056784" cy="54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Эквивалентное разбиение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Класс эквивалентности (КЭ) </a:t>
            </a:r>
            <a:r>
              <a:rPr lang="ru-RU" dirty="0" smtClean="0"/>
              <a:t>– множество входных данных, для которых ожидается одинаковое поведение системы/</a:t>
            </a:r>
            <a:r>
              <a:rPr lang="en-US" dirty="0" smtClean="0"/>
              <a:t> </a:t>
            </a:r>
            <a:r>
              <a:rPr lang="ru-RU" dirty="0" smtClean="0"/>
              <a:t>модуля/</a:t>
            </a:r>
            <a:r>
              <a:rPr lang="en-US" smtClean="0"/>
              <a:t> </a:t>
            </a:r>
            <a:r>
              <a:rPr lang="ru-RU" smtClean="0"/>
              <a:t>функции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Требования к классам</a:t>
            </a:r>
            <a:r>
              <a:rPr lang="ru-RU" dirty="0"/>
              <a:t> </a:t>
            </a:r>
            <a:r>
              <a:rPr lang="ru-RU" dirty="0" smtClean="0"/>
              <a:t>– эквивалентность с точки зрения тестирования в рамках одного КЭ</a:t>
            </a:r>
          </a:p>
          <a:p>
            <a:r>
              <a:rPr lang="ru-RU" dirty="0"/>
              <a:t>е</a:t>
            </a:r>
            <a:r>
              <a:rPr lang="ru-RU" dirty="0" smtClean="0"/>
              <a:t>сли один тест-кейс из КЭ приводит к багу, то и любой другой тест-кейс из этого КЭ также вызывает баг</a:t>
            </a:r>
          </a:p>
          <a:p>
            <a:r>
              <a:rPr lang="ru-RU" dirty="0" smtClean="0"/>
              <a:t>если </a:t>
            </a:r>
            <a:r>
              <a:rPr lang="ru-RU" dirty="0"/>
              <a:t>один тест-кейс из КЭ </a:t>
            </a:r>
            <a:r>
              <a:rPr lang="ru-RU" dirty="0" smtClean="0"/>
              <a:t>не приводит </a:t>
            </a:r>
            <a:r>
              <a:rPr lang="ru-RU" dirty="0"/>
              <a:t>к багу, то и любой другой тест-кейс из этого КЭ также </a:t>
            </a:r>
            <a:r>
              <a:rPr lang="ru-RU" dirty="0" smtClean="0"/>
              <a:t>не вызывает </a:t>
            </a:r>
            <a:r>
              <a:rPr lang="ru-RU" dirty="0"/>
              <a:t>баг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Критерий покрытия </a:t>
            </a:r>
            <a:r>
              <a:rPr lang="ru-RU" dirty="0" smtClean="0"/>
              <a:t>– каждый КЭ должен быть представлен минимум одним тестом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71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выделения КЭ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287" y="1196753"/>
            <a:ext cx="8048153" cy="32403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Некоторый </a:t>
            </a:r>
            <a:r>
              <a:rPr lang="ru-RU" dirty="0"/>
              <a:t>параметр х может принимать значения в интервале </a:t>
            </a:r>
            <a:r>
              <a:rPr lang="ru-RU" dirty="0" smtClean="0"/>
              <a:t>[</a:t>
            </a:r>
            <a:r>
              <a:rPr lang="en-US" dirty="0" smtClean="0"/>
              <a:t>a</a:t>
            </a:r>
            <a:r>
              <a:rPr lang="ru-RU" dirty="0" smtClean="0"/>
              <a:t>, </a:t>
            </a:r>
            <a:r>
              <a:rPr lang="en-US" dirty="0" smtClean="0"/>
              <a:t>b</a:t>
            </a:r>
            <a:r>
              <a:rPr lang="ru-RU" dirty="0" smtClean="0"/>
              <a:t>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равильный </a:t>
            </a:r>
            <a:r>
              <a:rPr lang="ru-RU" b="1" dirty="0"/>
              <a:t>класс </a:t>
            </a:r>
            <a:endParaRPr lang="ru-RU" b="1" dirty="0" smtClean="0"/>
          </a:p>
          <a:p>
            <a:pPr marL="0" indent="0" algn="ctr">
              <a:buNone/>
            </a:pPr>
            <a:r>
              <a:rPr lang="en-US" dirty="0" smtClean="0"/>
              <a:t>a</a:t>
            </a:r>
            <a:r>
              <a:rPr lang="ru-RU" dirty="0"/>
              <a:t> ≤ х ≤ </a:t>
            </a:r>
            <a:r>
              <a:rPr lang="en-US" dirty="0"/>
              <a:t>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b="1" dirty="0" smtClean="0"/>
              <a:t>Неправильные классы: </a:t>
            </a:r>
          </a:p>
          <a:p>
            <a:pPr marL="0" indent="0" algn="ctr">
              <a:buNone/>
            </a:pPr>
            <a:r>
              <a:rPr lang="ru-RU" dirty="0" smtClean="0"/>
              <a:t>х </a:t>
            </a:r>
            <a:r>
              <a:rPr lang="ru-RU" dirty="0"/>
              <a:t>&lt;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</a:p>
          <a:p>
            <a:pPr marL="0" indent="0" algn="ctr">
              <a:buNone/>
            </a:pPr>
            <a:r>
              <a:rPr lang="ru-RU" dirty="0" smtClean="0"/>
              <a:t>х&gt;</a:t>
            </a:r>
            <a:r>
              <a:rPr lang="en-US" dirty="0" smtClean="0"/>
              <a:t>b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Картинки по запросу классы эквивалент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8352928" cy="18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9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выделения КЭ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Входное </a:t>
            </a:r>
            <a:r>
              <a:rPr lang="ru-RU" dirty="0"/>
              <a:t>условие определяет диапазон значений порядкового </a:t>
            </a:r>
            <a:r>
              <a:rPr lang="ru-RU" dirty="0" smtClean="0"/>
              <a:t>типа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«</a:t>
            </a:r>
            <a:r>
              <a:rPr lang="ru-RU" dirty="0" smtClean="0"/>
              <a:t>в автомобиле </a:t>
            </a:r>
            <a:r>
              <a:rPr lang="ru-RU" dirty="0"/>
              <a:t>могут ехать от </a:t>
            </a:r>
            <a:r>
              <a:rPr lang="ru-RU" dirty="0" smtClean="0"/>
              <a:t>1 до 6 человек»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Правильный </a:t>
            </a:r>
            <a:r>
              <a:rPr lang="ru-RU" b="1" dirty="0" smtClean="0"/>
              <a:t>класс</a:t>
            </a:r>
            <a:r>
              <a:rPr lang="en-US" b="1" dirty="0"/>
              <a:t>:</a:t>
            </a:r>
            <a:r>
              <a:rPr lang="ru-RU" b="1" dirty="0" smtClean="0"/>
              <a:t> </a:t>
            </a:r>
            <a:endParaRPr lang="ru-RU" b="1" dirty="0"/>
          </a:p>
          <a:p>
            <a:pPr marL="0" indent="0" algn="ctr">
              <a:buNone/>
            </a:pPr>
            <a:r>
              <a:rPr lang="ru-RU" dirty="0"/>
              <a:t>от 1 до 6 человек</a:t>
            </a:r>
            <a:r>
              <a:rPr lang="ru-RU" dirty="0" smtClean="0"/>
              <a:t>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Неправильные классы: </a:t>
            </a:r>
          </a:p>
          <a:p>
            <a:pPr marL="0" indent="0" algn="ctr">
              <a:buNone/>
            </a:pPr>
            <a:r>
              <a:rPr lang="ru-RU" dirty="0" smtClean="0"/>
              <a:t>ни одного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больше 6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00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700</Words>
  <Application>Microsoft Office PowerPoint</Application>
  <PresentationFormat>Экран (4:3)</PresentationFormat>
  <Paragraphs>160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Тестирование «черного ящика»</vt:lpstr>
      <vt:lpstr>Какие проблемы можно выявить методами черного ящика?</vt:lpstr>
      <vt:lpstr>Методы «черного ящика»</vt:lpstr>
      <vt:lpstr>Эквивалентное разбиение</vt:lpstr>
      <vt:lpstr>Эквивалентное разбиение</vt:lpstr>
      <vt:lpstr>Эквивалентное разбиение</vt:lpstr>
      <vt:lpstr>Эвристики выделения КЭ</vt:lpstr>
      <vt:lpstr>Эвристики выделения КЭ</vt:lpstr>
      <vt:lpstr>Эвристики выделения КЭ</vt:lpstr>
      <vt:lpstr>Эвристики выделения КЭ</vt:lpstr>
      <vt:lpstr>Эвристики выделения КЭ</vt:lpstr>
      <vt:lpstr>Эквивалентное разбиение.  Порядок составления тестов</vt:lpstr>
      <vt:lpstr>Эквивалентное разбиение.  Выбор значений для тестирования</vt:lpstr>
      <vt:lpstr>Random Testing</vt:lpstr>
      <vt:lpstr>Методы пропорционального разбиения</vt:lpstr>
      <vt:lpstr>Risk-based методы</vt:lpstr>
      <vt:lpstr>Презентация PowerPoint</vt:lpstr>
      <vt:lpstr>Граничные условия</vt:lpstr>
      <vt:lpstr>Еще о границах!</vt:lpstr>
      <vt:lpstr>Эвристики метода  граничных условий</vt:lpstr>
      <vt:lpstr>Эвристики метода  граничных условий</vt:lpstr>
      <vt:lpstr>Эвристики метода  граничных условий</vt:lpstr>
      <vt:lpstr>Эвристики метода  граничных условий</vt:lpstr>
      <vt:lpstr>Специальные значения!</vt:lpstr>
      <vt:lpstr>Презентация PowerPoint</vt:lpstr>
      <vt:lpstr>Пример</vt:lpstr>
      <vt:lpstr>Возможные классы эквивалентности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Тестовые артефакты</dc:title>
  <dc:creator>Оксана</dc:creator>
  <cp:lastModifiedBy>Оксана</cp:lastModifiedBy>
  <cp:revision>37</cp:revision>
  <dcterms:created xsi:type="dcterms:W3CDTF">2016-09-21T19:00:17Z</dcterms:created>
  <dcterms:modified xsi:type="dcterms:W3CDTF">2016-10-05T20:16:34Z</dcterms:modified>
</cp:coreProperties>
</file>