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7" r:id="rId3"/>
    <p:sldId id="278" r:id="rId4"/>
    <p:sldId id="279" r:id="rId5"/>
    <p:sldId id="259" r:id="rId6"/>
    <p:sldId id="268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74" r:id="rId15"/>
    <p:sldId id="275" r:id="rId16"/>
    <p:sldId id="276" r:id="rId17"/>
    <p:sldId id="280" r:id="rId18"/>
    <p:sldId id="281" r:id="rId19"/>
    <p:sldId id="282" r:id="rId20"/>
    <p:sldId id="283" r:id="rId21"/>
    <p:sldId id="285" r:id="rId22"/>
    <p:sldId id="284" r:id="rId23"/>
    <p:sldId id="286" r:id="rId24"/>
    <p:sldId id="287" r:id="rId25"/>
    <p:sldId id="288" r:id="rId26"/>
    <p:sldId id="289" r:id="rId27"/>
    <p:sldId id="273" r:id="rId28"/>
    <p:sldId id="270" r:id="rId29"/>
    <p:sldId id="272" r:id="rId30"/>
    <p:sldId id="271" r:id="rId3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29F2BAF-6ACF-4C53-9B7C-1955321961E5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30C78472-D3EC-4332-BB3E-65EAA2BD9B43}">
      <dgm:prSet phldrT="[Текст]"/>
      <dgm:spPr/>
      <dgm:t>
        <a:bodyPr/>
        <a:lstStyle/>
        <a:p>
          <a:r>
            <a:rPr lang="ru-RU" b="0" i="0" dirty="0" smtClean="0"/>
            <a:t>Планирование ресурса – определение, какому процессу, когда и в каком количестве следует выделить данный ресурс</a:t>
          </a:r>
          <a:endParaRPr lang="ru-RU" b="0" dirty="0"/>
        </a:p>
      </dgm:t>
    </dgm:pt>
    <dgm:pt modelId="{9B455B80-9511-432D-A478-E35314B250E5}" type="parTrans" cxnId="{7251979B-7988-4E53-9860-4A2C716C323A}">
      <dgm:prSet/>
      <dgm:spPr/>
      <dgm:t>
        <a:bodyPr/>
        <a:lstStyle/>
        <a:p>
          <a:endParaRPr lang="ru-RU"/>
        </a:p>
      </dgm:t>
    </dgm:pt>
    <dgm:pt modelId="{D51EE4DA-822D-4505-A9D3-6AB0E7051908}" type="sibTrans" cxnId="{7251979B-7988-4E53-9860-4A2C716C323A}">
      <dgm:prSet/>
      <dgm:spPr/>
      <dgm:t>
        <a:bodyPr/>
        <a:lstStyle/>
        <a:p>
          <a:endParaRPr lang="ru-RU"/>
        </a:p>
      </dgm:t>
    </dgm:pt>
    <dgm:pt modelId="{D95E6B3D-410B-4CDD-83BF-BC329FAFD2D8}">
      <dgm:prSet phldrT="[Текст]"/>
      <dgm:spPr/>
      <dgm:t>
        <a:bodyPr/>
        <a:lstStyle/>
        <a:p>
          <a:r>
            <a:rPr lang="ru-RU" b="0" i="0" dirty="0" smtClean="0"/>
            <a:t>Удовлетворение запросов на ресурсы</a:t>
          </a:r>
          <a:endParaRPr lang="ru-RU" dirty="0"/>
        </a:p>
      </dgm:t>
    </dgm:pt>
    <dgm:pt modelId="{C3222638-9C81-4930-BEBD-5302E685621F}" type="parTrans" cxnId="{D430C574-54B5-4D9D-83A5-2884CE193155}">
      <dgm:prSet/>
      <dgm:spPr/>
      <dgm:t>
        <a:bodyPr/>
        <a:lstStyle/>
        <a:p>
          <a:endParaRPr lang="ru-RU"/>
        </a:p>
      </dgm:t>
    </dgm:pt>
    <dgm:pt modelId="{0FE09760-798A-46C5-9815-9A5B67C54375}" type="sibTrans" cxnId="{D430C574-54B5-4D9D-83A5-2884CE193155}">
      <dgm:prSet/>
      <dgm:spPr/>
      <dgm:t>
        <a:bodyPr/>
        <a:lstStyle/>
        <a:p>
          <a:endParaRPr lang="ru-RU"/>
        </a:p>
      </dgm:t>
    </dgm:pt>
    <dgm:pt modelId="{62467694-C1DA-47C7-ABA2-A9CBD12E24A0}">
      <dgm:prSet phldrT="[Текст]"/>
      <dgm:spPr/>
      <dgm:t>
        <a:bodyPr/>
        <a:lstStyle/>
        <a:p>
          <a:r>
            <a:rPr lang="ru-RU" b="0" i="0" dirty="0" smtClean="0"/>
            <a:t>Поддержание оперативной информации о занятости ресурса</a:t>
          </a:r>
          <a:endParaRPr lang="ru-RU" b="0" dirty="0"/>
        </a:p>
      </dgm:t>
    </dgm:pt>
    <dgm:pt modelId="{89D58DBF-22DD-4DAA-B8E1-1B44E6060A87}" type="parTrans" cxnId="{22690202-767C-433B-AD0E-40318D3B7046}">
      <dgm:prSet/>
      <dgm:spPr/>
      <dgm:t>
        <a:bodyPr/>
        <a:lstStyle/>
        <a:p>
          <a:endParaRPr lang="ru-RU"/>
        </a:p>
      </dgm:t>
    </dgm:pt>
    <dgm:pt modelId="{4827A2F9-1A70-4759-BBE3-155758E8A1BC}" type="sibTrans" cxnId="{22690202-767C-433B-AD0E-40318D3B7046}">
      <dgm:prSet/>
      <dgm:spPr/>
      <dgm:t>
        <a:bodyPr/>
        <a:lstStyle/>
        <a:p>
          <a:endParaRPr lang="ru-RU"/>
        </a:p>
      </dgm:t>
    </dgm:pt>
    <dgm:pt modelId="{6E60EC3D-0B34-4EE2-A0C2-6444DBA7C079}">
      <dgm:prSet/>
      <dgm:spPr/>
      <dgm:t>
        <a:bodyPr/>
        <a:lstStyle/>
        <a:p>
          <a:r>
            <a:rPr lang="ru-RU" b="0" i="0" dirty="0" smtClean="0"/>
            <a:t>Одновременное использование процессами одного и того же ресурса</a:t>
          </a:r>
          <a:endParaRPr lang="ru-RU" dirty="0"/>
        </a:p>
      </dgm:t>
    </dgm:pt>
    <dgm:pt modelId="{9B071511-E5DD-4D4A-AEE1-0E6DEACB77ED}" type="parTrans" cxnId="{2811DE44-0D0D-444E-8AC2-F718902159A3}">
      <dgm:prSet/>
      <dgm:spPr/>
      <dgm:t>
        <a:bodyPr/>
        <a:lstStyle/>
        <a:p>
          <a:endParaRPr lang="ru-RU"/>
        </a:p>
      </dgm:t>
    </dgm:pt>
    <dgm:pt modelId="{FB32CA1B-587C-4FCA-9C96-CCD136F3E7D7}" type="sibTrans" cxnId="{2811DE44-0D0D-444E-8AC2-F718902159A3}">
      <dgm:prSet/>
      <dgm:spPr/>
      <dgm:t>
        <a:bodyPr/>
        <a:lstStyle/>
        <a:p>
          <a:endParaRPr lang="ru-RU"/>
        </a:p>
      </dgm:t>
    </dgm:pt>
    <dgm:pt modelId="{E4C540B2-A65F-41E1-9882-B2E0636DE41F}" type="pres">
      <dgm:prSet presAssocID="{B29F2BAF-6ACF-4C53-9B7C-1955321961E5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88C36D04-0BC8-4993-939B-BBCDD30EA6AF}" type="pres">
      <dgm:prSet presAssocID="{30C78472-D3EC-4332-BB3E-65EAA2BD9B43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52D8B57-6684-4764-BAE4-2B2BAB1E5637}" type="pres">
      <dgm:prSet presAssocID="{D51EE4DA-822D-4505-A9D3-6AB0E7051908}" presName="sibTrans" presStyleCnt="0"/>
      <dgm:spPr/>
    </dgm:pt>
    <dgm:pt modelId="{A78EC7EE-B0E8-4A64-B67F-ABB06768D80E}" type="pres">
      <dgm:prSet presAssocID="{D95E6B3D-410B-4CDD-83BF-BC329FAFD2D8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5EF263D-191F-48EE-8553-F5D6F12F48CA}" type="pres">
      <dgm:prSet presAssocID="{0FE09760-798A-46C5-9815-9A5B67C54375}" presName="sibTrans" presStyleCnt="0"/>
      <dgm:spPr/>
    </dgm:pt>
    <dgm:pt modelId="{592F417E-2949-4528-A7B2-0D09ADCF74BD}" type="pres">
      <dgm:prSet presAssocID="{62467694-C1DA-47C7-ABA2-A9CBD12E24A0}" presName="node" presStyleLbl="node1" presStyleIdx="2" presStyleCnt="4" custLinFactNeighborX="790" custLinFactNeighborY="-6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818D4D8-DB74-4E87-9F91-5E3551B6F36D}" type="pres">
      <dgm:prSet presAssocID="{4827A2F9-1A70-4759-BBE3-155758E8A1BC}" presName="sibTrans" presStyleCnt="0"/>
      <dgm:spPr/>
    </dgm:pt>
    <dgm:pt modelId="{347231D8-6B2F-4365-AF93-0F8C0C2EAF50}" type="pres">
      <dgm:prSet presAssocID="{6E60EC3D-0B34-4EE2-A0C2-6444DBA7C079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98E760A6-47B7-4086-8D1A-68A79B67CD22}" type="presOf" srcId="{6E60EC3D-0B34-4EE2-A0C2-6444DBA7C079}" destId="{347231D8-6B2F-4365-AF93-0F8C0C2EAF50}" srcOrd="0" destOrd="0" presId="urn:microsoft.com/office/officeart/2005/8/layout/default"/>
    <dgm:cxn modelId="{2811DE44-0D0D-444E-8AC2-F718902159A3}" srcId="{B29F2BAF-6ACF-4C53-9B7C-1955321961E5}" destId="{6E60EC3D-0B34-4EE2-A0C2-6444DBA7C079}" srcOrd="3" destOrd="0" parTransId="{9B071511-E5DD-4D4A-AEE1-0E6DEACB77ED}" sibTransId="{FB32CA1B-587C-4FCA-9C96-CCD136F3E7D7}"/>
    <dgm:cxn modelId="{F637E3F6-8D42-47F4-B673-EA1F00C9C80A}" type="presOf" srcId="{B29F2BAF-6ACF-4C53-9B7C-1955321961E5}" destId="{E4C540B2-A65F-41E1-9882-B2E0636DE41F}" srcOrd="0" destOrd="0" presId="urn:microsoft.com/office/officeart/2005/8/layout/default"/>
    <dgm:cxn modelId="{D430C574-54B5-4D9D-83A5-2884CE193155}" srcId="{B29F2BAF-6ACF-4C53-9B7C-1955321961E5}" destId="{D95E6B3D-410B-4CDD-83BF-BC329FAFD2D8}" srcOrd="1" destOrd="0" parTransId="{C3222638-9C81-4930-BEBD-5302E685621F}" sibTransId="{0FE09760-798A-46C5-9815-9A5B67C54375}"/>
    <dgm:cxn modelId="{22690202-767C-433B-AD0E-40318D3B7046}" srcId="{B29F2BAF-6ACF-4C53-9B7C-1955321961E5}" destId="{62467694-C1DA-47C7-ABA2-A9CBD12E24A0}" srcOrd="2" destOrd="0" parTransId="{89D58DBF-22DD-4DAA-B8E1-1B44E6060A87}" sibTransId="{4827A2F9-1A70-4759-BBE3-155758E8A1BC}"/>
    <dgm:cxn modelId="{7251979B-7988-4E53-9860-4A2C716C323A}" srcId="{B29F2BAF-6ACF-4C53-9B7C-1955321961E5}" destId="{30C78472-D3EC-4332-BB3E-65EAA2BD9B43}" srcOrd="0" destOrd="0" parTransId="{9B455B80-9511-432D-A478-E35314B250E5}" sibTransId="{D51EE4DA-822D-4505-A9D3-6AB0E7051908}"/>
    <dgm:cxn modelId="{B0665E31-2EA8-4DE6-8277-B6D15FEC8004}" type="presOf" srcId="{D95E6B3D-410B-4CDD-83BF-BC329FAFD2D8}" destId="{A78EC7EE-B0E8-4A64-B67F-ABB06768D80E}" srcOrd="0" destOrd="0" presId="urn:microsoft.com/office/officeart/2005/8/layout/default"/>
    <dgm:cxn modelId="{AF1112DF-DDCF-44ED-B636-AAE793A4F9B6}" type="presOf" srcId="{30C78472-D3EC-4332-BB3E-65EAA2BD9B43}" destId="{88C36D04-0BC8-4993-939B-BBCDD30EA6AF}" srcOrd="0" destOrd="0" presId="urn:microsoft.com/office/officeart/2005/8/layout/default"/>
    <dgm:cxn modelId="{D974C185-7F1F-4694-A10D-5F7BDA903FC4}" type="presOf" srcId="{62467694-C1DA-47C7-ABA2-A9CBD12E24A0}" destId="{592F417E-2949-4528-A7B2-0D09ADCF74BD}" srcOrd="0" destOrd="0" presId="urn:microsoft.com/office/officeart/2005/8/layout/default"/>
    <dgm:cxn modelId="{A3D31D22-67DB-4CBD-81BF-E6D5B7852F30}" type="presParOf" srcId="{E4C540B2-A65F-41E1-9882-B2E0636DE41F}" destId="{88C36D04-0BC8-4993-939B-BBCDD30EA6AF}" srcOrd="0" destOrd="0" presId="urn:microsoft.com/office/officeart/2005/8/layout/default"/>
    <dgm:cxn modelId="{DD2D2C84-50A5-412A-AB97-F7200237F64E}" type="presParOf" srcId="{E4C540B2-A65F-41E1-9882-B2E0636DE41F}" destId="{752D8B57-6684-4764-BAE4-2B2BAB1E5637}" srcOrd="1" destOrd="0" presId="urn:microsoft.com/office/officeart/2005/8/layout/default"/>
    <dgm:cxn modelId="{44FE46A7-1F0E-438C-9D1A-258483692B6C}" type="presParOf" srcId="{E4C540B2-A65F-41E1-9882-B2E0636DE41F}" destId="{A78EC7EE-B0E8-4A64-B67F-ABB06768D80E}" srcOrd="2" destOrd="0" presId="urn:microsoft.com/office/officeart/2005/8/layout/default"/>
    <dgm:cxn modelId="{498F49BC-E63A-4E73-ACCD-F4ADD7EC3A48}" type="presParOf" srcId="{E4C540B2-A65F-41E1-9882-B2E0636DE41F}" destId="{75EF263D-191F-48EE-8553-F5D6F12F48CA}" srcOrd="3" destOrd="0" presId="urn:microsoft.com/office/officeart/2005/8/layout/default"/>
    <dgm:cxn modelId="{5FD86322-EEBF-4DF0-B6A5-7023815E691F}" type="presParOf" srcId="{E4C540B2-A65F-41E1-9882-B2E0636DE41F}" destId="{592F417E-2949-4528-A7B2-0D09ADCF74BD}" srcOrd="4" destOrd="0" presId="urn:microsoft.com/office/officeart/2005/8/layout/default"/>
    <dgm:cxn modelId="{154B2CE3-C9DF-4BBE-B56C-CB651B609FA4}" type="presParOf" srcId="{E4C540B2-A65F-41E1-9882-B2E0636DE41F}" destId="{8818D4D8-DB74-4E87-9F91-5E3551B6F36D}" srcOrd="5" destOrd="0" presId="urn:microsoft.com/office/officeart/2005/8/layout/default"/>
    <dgm:cxn modelId="{5B4438FB-626E-4930-8F78-E157BEC6C720}" type="presParOf" srcId="{E4C540B2-A65F-41E1-9882-B2E0636DE41F}" destId="{347231D8-6B2F-4365-AF93-0F8C0C2EAF50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85A34BB-C87D-413D-A94C-4273D1BA44D9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4A54B742-3BB6-4D79-96FF-344A3D134898}">
      <dgm:prSet phldrT="[Текст]"/>
      <dgm:spPr/>
      <dgm:t>
        <a:bodyPr/>
        <a:lstStyle/>
        <a:p>
          <a:r>
            <a:rPr lang="ru-RU" b="0" i="0" dirty="0" smtClean="0"/>
            <a:t>На базе требований </a:t>
          </a:r>
          <a:r>
            <a:rPr lang="en-US" b="0" i="0" dirty="0" smtClean="0"/>
            <a:t>(</a:t>
          </a:r>
          <a:r>
            <a:rPr lang="en-US" b="0" i="1" dirty="0" smtClean="0"/>
            <a:t>requirements based</a:t>
          </a:r>
          <a:r>
            <a:rPr lang="en-US" b="0" i="0" dirty="0" smtClean="0"/>
            <a:t>)</a:t>
          </a:r>
          <a:endParaRPr lang="ru-RU" b="0" dirty="0"/>
        </a:p>
      </dgm:t>
    </dgm:pt>
    <dgm:pt modelId="{FEE490AA-2DA2-4A49-B6FB-CADAF6C46466}" type="parTrans" cxnId="{0831B642-21A4-4E5C-B30E-B50B2C2B2072}">
      <dgm:prSet/>
      <dgm:spPr/>
      <dgm:t>
        <a:bodyPr/>
        <a:lstStyle/>
        <a:p>
          <a:endParaRPr lang="ru-RU"/>
        </a:p>
      </dgm:t>
    </dgm:pt>
    <dgm:pt modelId="{4BC6CCF8-856C-402D-A7C1-25FB2E2A95AD}" type="sibTrans" cxnId="{0831B642-21A4-4E5C-B30E-B50B2C2B2072}">
      <dgm:prSet/>
      <dgm:spPr/>
      <dgm:t>
        <a:bodyPr/>
        <a:lstStyle/>
        <a:p>
          <a:endParaRPr lang="ru-RU"/>
        </a:p>
      </dgm:t>
    </dgm:pt>
    <dgm:pt modelId="{5CB9CC72-95C4-4473-BE05-FCEDA4129EA7}">
      <dgm:prSet phldrT="[Текст]"/>
      <dgm:spPr/>
      <dgm:t>
        <a:bodyPr/>
        <a:lstStyle/>
        <a:p>
          <a:r>
            <a:rPr lang="ru-RU" dirty="0" smtClean="0"/>
            <a:t>Для каждого требования пишутся тестовые случаи , проверяющие выполнение данного требования</a:t>
          </a:r>
          <a:endParaRPr lang="ru-RU" dirty="0"/>
        </a:p>
      </dgm:t>
    </dgm:pt>
    <dgm:pt modelId="{CC00114E-61B2-4525-8A0D-BEE2D0A62971}" type="parTrans" cxnId="{34CA7685-1B57-4A8E-874F-A08045053CD8}">
      <dgm:prSet/>
      <dgm:spPr/>
      <dgm:t>
        <a:bodyPr/>
        <a:lstStyle/>
        <a:p>
          <a:endParaRPr lang="ru-RU"/>
        </a:p>
      </dgm:t>
    </dgm:pt>
    <dgm:pt modelId="{9048F36D-0AE4-49D7-A205-B162742B1607}" type="sibTrans" cxnId="{34CA7685-1B57-4A8E-874F-A08045053CD8}">
      <dgm:prSet/>
      <dgm:spPr/>
      <dgm:t>
        <a:bodyPr/>
        <a:lstStyle/>
        <a:p>
          <a:endParaRPr lang="ru-RU"/>
        </a:p>
      </dgm:t>
    </dgm:pt>
    <dgm:pt modelId="{3B79AFA1-5394-4B9A-9BE7-FED54BCE119A}">
      <dgm:prSet phldrT="[Текст]"/>
      <dgm:spPr/>
      <dgm:t>
        <a:bodyPr/>
        <a:lstStyle/>
        <a:p>
          <a:r>
            <a:rPr lang="ru-RU" b="0" i="0" dirty="0" smtClean="0"/>
            <a:t>На базе вариантов использования </a:t>
          </a:r>
          <a:endParaRPr lang="en-US" b="0" i="0" dirty="0" smtClean="0"/>
        </a:p>
        <a:p>
          <a:r>
            <a:rPr lang="ru-RU" b="0" i="0" dirty="0" smtClean="0"/>
            <a:t>(</a:t>
          </a:r>
          <a:r>
            <a:rPr lang="ru-RU" b="0" i="1" dirty="0" err="1" smtClean="0"/>
            <a:t>use</a:t>
          </a:r>
          <a:r>
            <a:rPr lang="ru-RU" b="0" i="1" dirty="0" smtClean="0"/>
            <a:t> </a:t>
          </a:r>
          <a:r>
            <a:rPr lang="ru-RU" b="0" i="1" dirty="0" err="1" smtClean="0"/>
            <a:t>case</a:t>
          </a:r>
          <a:r>
            <a:rPr lang="ru-RU" b="0" i="1" dirty="0" smtClean="0"/>
            <a:t> </a:t>
          </a:r>
          <a:r>
            <a:rPr lang="ru-RU" b="0" i="1" dirty="0" err="1" smtClean="0"/>
            <a:t>based</a:t>
          </a:r>
          <a:r>
            <a:rPr lang="ru-RU" b="0" i="0" dirty="0" smtClean="0"/>
            <a:t>)</a:t>
          </a:r>
          <a:endParaRPr lang="ru-RU" b="0" dirty="0"/>
        </a:p>
      </dgm:t>
    </dgm:pt>
    <dgm:pt modelId="{695A0A14-7956-4920-B53D-9BE687586FDD}" type="parTrans" cxnId="{7545BAD7-B243-4C49-8974-3AB4C68CEB5B}">
      <dgm:prSet/>
      <dgm:spPr/>
      <dgm:t>
        <a:bodyPr/>
        <a:lstStyle/>
        <a:p>
          <a:endParaRPr lang="ru-RU"/>
        </a:p>
      </dgm:t>
    </dgm:pt>
    <dgm:pt modelId="{61CF226C-46EA-437C-8A93-0C1EDCFCE5C8}" type="sibTrans" cxnId="{7545BAD7-B243-4C49-8974-3AB4C68CEB5B}">
      <dgm:prSet/>
      <dgm:spPr/>
      <dgm:t>
        <a:bodyPr/>
        <a:lstStyle/>
        <a:p>
          <a:endParaRPr lang="ru-RU"/>
        </a:p>
      </dgm:t>
    </dgm:pt>
    <dgm:pt modelId="{BFDF7576-7FA0-4476-A963-18CEF042AEBB}">
      <dgm:prSet phldrT="[Текст]"/>
      <dgm:spPr/>
      <dgm:t>
        <a:bodyPr/>
        <a:lstStyle/>
        <a:p>
          <a:r>
            <a:rPr lang="ru-RU" b="0" i="0" dirty="0" smtClean="0"/>
            <a:t>На основе представления о способах использования продукта создаются случаи использования системы (</a:t>
          </a:r>
          <a:r>
            <a:rPr lang="ru-RU" b="0" i="0" dirty="0" err="1" smtClean="0"/>
            <a:t>Use</a:t>
          </a:r>
          <a:r>
            <a:rPr lang="ru-RU" b="0" i="0" dirty="0" smtClean="0"/>
            <a:t> </a:t>
          </a:r>
          <a:r>
            <a:rPr lang="ru-RU" b="0" i="0" dirty="0" err="1" smtClean="0"/>
            <a:t>Cases</a:t>
          </a:r>
          <a:r>
            <a:rPr lang="ru-RU" b="0" i="0" dirty="0" smtClean="0"/>
            <a:t>)</a:t>
          </a:r>
          <a:endParaRPr lang="ru-RU" b="0" dirty="0"/>
        </a:p>
      </dgm:t>
    </dgm:pt>
    <dgm:pt modelId="{83BD4DBA-1A36-41DC-937D-26CEB1C0BEBC}" type="parTrans" cxnId="{2A972C2D-8017-45A3-AEA7-A78EAE58F546}">
      <dgm:prSet/>
      <dgm:spPr/>
      <dgm:t>
        <a:bodyPr/>
        <a:lstStyle/>
        <a:p>
          <a:endParaRPr lang="ru-RU"/>
        </a:p>
      </dgm:t>
    </dgm:pt>
    <dgm:pt modelId="{7A74C315-DDD0-4E25-92DD-D06162423A5C}" type="sibTrans" cxnId="{2A972C2D-8017-45A3-AEA7-A78EAE58F546}">
      <dgm:prSet/>
      <dgm:spPr/>
      <dgm:t>
        <a:bodyPr/>
        <a:lstStyle/>
        <a:p>
          <a:endParaRPr lang="ru-RU"/>
        </a:p>
      </dgm:t>
    </dgm:pt>
    <dgm:pt modelId="{099C40AB-7C2E-4ACE-B860-F782BA61C210}">
      <dgm:prSet phldrT="[Текст]"/>
      <dgm:spPr/>
      <dgm:t>
        <a:bodyPr/>
        <a:lstStyle/>
        <a:p>
          <a:r>
            <a:rPr lang="ru-RU" b="0" i="0" dirty="0" smtClean="0"/>
            <a:t>По конкретному случаю использования можно определить один или более сценариев</a:t>
          </a:r>
          <a:endParaRPr lang="ru-RU" b="0" dirty="0"/>
        </a:p>
      </dgm:t>
    </dgm:pt>
    <dgm:pt modelId="{E5A7C23A-7A8A-4CA6-A72D-457D7ABDC756}" type="parTrans" cxnId="{A30FE82C-31BA-4342-8E86-B7DA858C0DA1}">
      <dgm:prSet/>
      <dgm:spPr/>
      <dgm:t>
        <a:bodyPr/>
        <a:lstStyle/>
        <a:p>
          <a:endParaRPr lang="ru-RU"/>
        </a:p>
      </dgm:t>
    </dgm:pt>
    <dgm:pt modelId="{EC7710F5-1147-4B77-962D-69D8181AA93C}" type="sibTrans" cxnId="{A30FE82C-31BA-4342-8E86-B7DA858C0DA1}">
      <dgm:prSet/>
      <dgm:spPr/>
      <dgm:t>
        <a:bodyPr/>
        <a:lstStyle/>
        <a:p>
          <a:endParaRPr lang="ru-RU"/>
        </a:p>
      </dgm:t>
    </dgm:pt>
    <dgm:pt modelId="{1A8C0FB7-D93D-4D51-82CF-55896214EBE9}">
      <dgm:prSet phldrT="[Текст]"/>
      <dgm:spPr/>
      <dgm:t>
        <a:bodyPr/>
        <a:lstStyle/>
        <a:p>
          <a:r>
            <a:rPr lang="ru-RU" b="0" dirty="0" smtClean="0"/>
            <a:t>На проверку каждого сценария пишутся тест кейсы , которые должны быть протестированы</a:t>
          </a:r>
          <a:endParaRPr lang="ru-RU" b="0" dirty="0"/>
        </a:p>
      </dgm:t>
    </dgm:pt>
    <dgm:pt modelId="{F5569BE4-566F-4B45-B438-CE2FA5B3A8C1}" type="parTrans" cxnId="{3C238D51-4C7C-4749-A5D3-FD0998211F17}">
      <dgm:prSet/>
      <dgm:spPr/>
      <dgm:t>
        <a:bodyPr/>
        <a:lstStyle/>
        <a:p>
          <a:endParaRPr lang="ru-RU"/>
        </a:p>
      </dgm:t>
    </dgm:pt>
    <dgm:pt modelId="{9BE86035-FE96-439D-8E16-D3EFCD36E9D5}" type="sibTrans" cxnId="{3C238D51-4C7C-4749-A5D3-FD0998211F17}">
      <dgm:prSet/>
      <dgm:spPr/>
      <dgm:t>
        <a:bodyPr/>
        <a:lstStyle/>
        <a:p>
          <a:endParaRPr lang="ru-RU"/>
        </a:p>
      </dgm:t>
    </dgm:pt>
    <dgm:pt modelId="{60592FD5-45C2-434A-BBB4-B5292FDF329A}" type="pres">
      <dgm:prSet presAssocID="{685A34BB-C87D-413D-A94C-4273D1BA44D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66278BDF-1FAD-4B53-AA89-2791A50D6151}" type="pres">
      <dgm:prSet presAssocID="{4A54B742-3BB6-4D79-96FF-344A3D134898}" presName="linNode" presStyleCnt="0"/>
      <dgm:spPr/>
    </dgm:pt>
    <dgm:pt modelId="{888FA0A5-F5F4-489B-B591-5D697A1F90B9}" type="pres">
      <dgm:prSet presAssocID="{4A54B742-3BB6-4D79-96FF-344A3D134898}" presName="parentText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029D935-6F87-4C73-90B7-67C754F96629}" type="pres">
      <dgm:prSet presAssocID="{4A54B742-3BB6-4D79-96FF-344A3D134898}" presName="descendantText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E5FDCB7-4CDA-4E70-ADCF-CCA9B81DCA5A}" type="pres">
      <dgm:prSet presAssocID="{4BC6CCF8-856C-402D-A7C1-25FB2E2A95AD}" presName="sp" presStyleCnt="0"/>
      <dgm:spPr/>
    </dgm:pt>
    <dgm:pt modelId="{EB61D808-258A-471A-B854-789CC3D82AEB}" type="pres">
      <dgm:prSet presAssocID="{3B79AFA1-5394-4B9A-9BE7-FED54BCE119A}" presName="linNode" presStyleCnt="0"/>
      <dgm:spPr/>
    </dgm:pt>
    <dgm:pt modelId="{0F5FC711-2D87-490E-A68C-580EE72F19C4}" type="pres">
      <dgm:prSet presAssocID="{3B79AFA1-5394-4B9A-9BE7-FED54BCE119A}" presName="parentText" presStyleLbl="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66FC956-6987-4D5C-BBC3-E8BA79BBA8A8}" type="pres">
      <dgm:prSet presAssocID="{3B79AFA1-5394-4B9A-9BE7-FED54BCE119A}" presName="descendantText" presStyleLbl="alignAccFollowNode1" presStyleIdx="1" presStyleCnt="2" custScaleY="13841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7545BAD7-B243-4C49-8974-3AB4C68CEB5B}" srcId="{685A34BB-C87D-413D-A94C-4273D1BA44D9}" destId="{3B79AFA1-5394-4B9A-9BE7-FED54BCE119A}" srcOrd="1" destOrd="0" parTransId="{695A0A14-7956-4920-B53D-9BE687586FDD}" sibTransId="{61CF226C-46EA-437C-8A93-0C1EDCFCE5C8}"/>
    <dgm:cxn modelId="{0831B642-21A4-4E5C-B30E-B50B2C2B2072}" srcId="{685A34BB-C87D-413D-A94C-4273D1BA44D9}" destId="{4A54B742-3BB6-4D79-96FF-344A3D134898}" srcOrd="0" destOrd="0" parTransId="{FEE490AA-2DA2-4A49-B6FB-CADAF6C46466}" sibTransId="{4BC6CCF8-856C-402D-A7C1-25FB2E2A95AD}"/>
    <dgm:cxn modelId="{C3814720-9BD3-44D6-97EF-4F6F192B81E7}" type="presOf" srcId="{3B79AFA1-5394-4B9A-9BE7-FED54BCE119A}" destId="{0F5FC711-2D87-490E-A68C-580EE72F19C4}" srcOrd="0" destOrd="0" presId="urn:microsoft.com/office/officeart/2005/8/layout/vList5"/>
    <dgm:cxn modelId="{2A972C2D-8017-45A3-AEA7-A78EAE58F546}" srcId="{3B79AFA1-5394-4B9A-9BE7-FED54BCE119A}" destId="{BFDF7576-7FA0-4476-A963-18CEF042AEBB}" srcOrd="0" destOrd="0" parTransId="{83BD4DBA-1A36-41DC-937D-26CEB1C0BEBC}" sibTransId="{7A74C315-DDD0-4E25-92DD-D06162423A5C}"/>
    <dgm:cxn modelId="{818FF794-7FE5-4F7E-9279-B9CD44220CB9}" type="presOf" srcId="{1A8C0FB7-D93D-4D51-82CF-55896214EBE9}" destId="{C66FC956-6987-4D5C-BBC3-E8BA79BBA8A8}" srcOrd="0" destOrd="2" presId="urn:microsoft.com/office/officeart/2005/8/layout/vList5"/>
    <dgm:cxn modelId="{13EDC757-25AD-426B-813E-9FA514E6C19A}" type="presOf" srcId="{685A34BB-C87D-413D-A94C-4273D1BA44D9}" destId="{60592FD5-45C2-434A-BBB4-B5292FDF329A}" srcOrd="0" destOrd="0" presId="urn:microsoft.com/office/officeart/2005/8/layout/vList5"/>
    <dgm:cxn modelId="{A30FE82C-31BA-4342-8E86-B7DA858C0DA1}" srcId="{3B79AFA1-5394-4B9A-9BE7-FED54BCE119A}" destId="{099C40AB-7C2E-4ACE-B860-F782BA61C210}" srcOrd="1" destOrd="0" parTransId="{E5A7C23A-7A8A-4CA6-A72D-457D7ABDC756}" sibTransId="{EC7710F5-1147-4B77-962D-69D8181AA93C}"/>
    <dgm:cxn modelId="{14C549B2-546A-4752-B808-446048F32210}" type="presOf" srcId="{BFDF7576-7FA0-4476-A963-18CEF042AEBB}" destId="{C66FC956-6987-4D5C-BBC3-E8BA79BBA8A8}" srcOrd="0" destOrd="0" presId="urn:microsoft.com/office/officeart/2005/8/layout/vList5"/>
    <dgm:cxn modelId="{3C238D51-4C7C-4749-A5D3-FD0998211F17}" srcId="{3B79AFA1-5394-4B9A-9BE7-FED54BCE119A}" destId="{1A8C0FB7-D93D-4D51-82CF-55896214EBE9}" srcOrd="2" destOrd="0" parTransId="{F5569BE4-566F-4B45-B438-CE2FA5B3A8C1}" sibTransId="{9BE86035-FE96-439D-8E16-D3EFCD36E9D5}"/>
    <dgm:cxn modelId="{4725CC73-ECEE-43DA-BE61-EEC4DA922F19}" type="presOf" srcId="{4A54B742-3BB6-4D79-96FF-344A3D134898}" destId="{888FA0A5-F5F4-489B-B591-5D697A1F90B9}" srcOrd="0" destOrd="0" presId="urn:microsoft.com/office/officeart/2005/8/layout/vList5"/>
    <dgm:cxn modelId="{935C10AB-085E-48D0-BB6A-2FB328A2BC99}" type="presOf" srcId="{099C40AB-7C2E-4ACE-B860-F782BA61C210}" destId="{C66FC956-6987-4D5C-BBC3-E8BA79BBA8A8}" srcOrd="0" destOrd="1" presId="urn:microsoft.com/office/officeart/2005/8/layout/vList5"/>
    <dgm:cxn modelId="{34CA7685-1B57-4A8E-874F-A08045053CD8}" srcId="{4A54B742-3BB6-4D79-96FF-344A3D134898}" destId="{5CB9CC72-95C4-4473-BE05-FCEDA4129EA7}" srcOrd="0" destOrd="0" parTransId="{CC00114E-61B2-4525-8A0D-BEE2D0A62971}" sibTransId="{9048F36D-0AE4-49D7-A205-B162742B1607}"/>
    <dgm:cxn modelId="{21BDAF70-6E27-404C-B6A8-A42F39398D43}" type="presOf" srcId="{5CB9CC72-95C4-4473-BE05-FCEDA4129EA7}" destId="{F029D935-6F87-4C73-90B7-67C754F96629}" srcOrd="0" destOrd="0" presId="urn:microsoft.com/office/officeart/2005/8/layout/vList5"/>
    <dgm:cxn modelId="{4F862AA1-B263-4BE8-8410-8CD5E0706EA2}" type="presParOf" srcId="{60592FD5-45C2-434A-BBB4-B5292FDF329A}" destId="{66278BDF-1FAD-4B53-AA89-2791A50D6151}" srcOrd="0" destOrd="0" presId="urn:microsoft.com/office/officeart/2005/8/layout/vList5"/>
    <dgm:cxn modelId="{B8C4B26F-551A-47A0-831D-0C03E775B899}" type="presParOf" srcId="{66278BDF-1FAD-4B53-AA89-2791A50D6151}" destId="{888FA0A5-F5F4-489B-B591-5D697A1F90B9}" srcOrd="0" destOrd="0" presId="urn:microsoft.com/office/officeart/2005/8/layout/vList5"/>
    <dgm:cxn modelId="{3735FF70-2F40-4793-9889-2CD9DE09D932}" type="presParOf" srcId="{66278BDF-1FAD-4B53-AA89-2791A50D6151}" destId="{F029D935-6F87-4C73-90B7-67C754F96629}" srcOrd="1" destOrd="0" presId="urn:microsoft.com/office/officeart/2005/8/layout/vList5"/>
    <dgm:cxn modelId="{F9F4737F-6CDB-457D-B6ED-2D4CF85EFC65}" type="presParOf" srcId="{60592FD5-45C2-434A-BBB4-B5292FDF329A}" destId="{BE5FDCB7-4CDA-4E70-ADCF-CCA9B81DCA5A}" srcOrd="1" destOrd="0" presId="urn:microsoft.com/office/officeart/2005/8/layout/vList5"/>
    <dgm:cxn modelId="{97C9C45D-8046-4775-9AC5-24FCD627B78C}" type="presParOf" srcId="{60592FD5-45C2-434A-BBB4-B5292FDF329A}" destId="{EB61D808-258A-471A-B854-789CC3D82AEB}" srcOrd="2" destOrd="0" presId="urn:microsoft.com/office/officeart/2005/8/layout/vList5"/>
    <dgm:cxn modelId="{A60AE95C-B136-49E0-9AAF-FE5771B8AFCB}" type="presParOf" srcId="{EB61D808-258A-471A-B854-789CC3D82AEB}" destId="{0F5FC711-2D87-490E-A68C-580EE72F19C4}" srcOrd="0" destOrd="0" presId="urn:microsoft.com/office/officeart/2005/8/layout/vList5"/>
    <dgm:cxn modelId="{398A9E8F-35C5-46D5-A105-13A639EA27F9}" type="presParOf" srcId="{EB61D808-258A-471A-B854-789CC3D82AEB}" destId="{C66FC956-6987-4D5C-BBC3-E8BA79BBA8A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4119AF3-BEAF-44D0-8804-FC04C96C6932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4D74115F-13D5-48C1-BC61-90F4653AA8BD}">
      <dgm:prSet phldrT="[Текст]" custT="1"/>
      <dgm:spPr/>
      <dgm:t>
        <a:bodyPr/>
        <a:lstStyle/>
        <a:p>
          <a:r>
            <a:rPr lang="ru-RU" sz="1600" b="1" i="0" dirty="0" smtClean="0"/>
            <a:t>Виртуальный пользователь</a:t>
          </a:r>
          <a:r>
            <a:rPr lang="ru-RU" sz="1600" b="0" i="0" dirty="0" smtClean="0"/>
            <a:t> (</a:t>
          </a:r>
          <a:r>
            <a:rPr lang="ru-RU" sz="1600" b="1" i="0" dirty="0" err="1" smtClean="0"/>
            <a:t>Virtual</a:t>
          </a:r>
          <a:r>
            <a:rPr lang="ru-RU" sz="1600" b="1" i="0" dirty="0" smtClean="0"/>
            <a:t> </a:t>
          </a:r>
          <a:r>
            <a:rPr lang="ru-RU" sz="1600" b="1" i="0" dirty="0" err="1" smtClean="0"/>
            <a:t>User</a:t>
          </a:r>
          <a:r>
            <a:rPr lang="ru-RU" sz="1600" b="0" i="0" dirty="0" smtClean="0"/>
            <a:t>)</a:t>
          </a:r>
          <a:endParaRPr lang="ru-RU" sz="1600" dirty="0"/>
        </a:p>
      </dgm:t>
    </dgm:pt>
    <dgm:pt modelId="{75A1FC52-3041-4411-BA0C-C7B10DFE3AD1}" type="parTrans" cxnId="{AB3B1029-EA88-4A0E-B047-B0A652F6996D}">
      <dgm:prSet/>
      <dgm:spPr/>
      <dgm:t>
        <a:bodyPr/>
        <a:lstStyle/>
        <a:p>
          <a:endParaRPr lang="ru-RU" sz="2400"/>
        </a:p>
      </dgm:t>
    </dgm:pt>
    <dgm:pt modelId="{687449AD-E047-464D-8780-0056D724ED24}" type="sibTrans" cxnId="{AB3B1029-EA88-4A0E-B047-B0A652F6996D}">
      <dgm:prSet/>
      <dgm:spPr/>
      <dgm:t>
        <a:bodyPr/>
        <a:lstStyle/>
        <a:p>
          <a:endParaRPr lang="ru-RU" sz="2400"/>
        </a:p>
      </dgm:t>
    </dgm:pt>
    <dgm:pt modelId="{DA5FD5C5-FCE2-4974-8ADE-B71FAF442019}">
      <dgm:prSet custT="1"/>
      <dgm:spPr/>
      <dgm:t>
        <a:bodyPr/>
        <a:lstStyle/>
        <a:p>
          <a:r>
            <a:rPr lang="ru-RU" sz="1600" b="1" i="0" dirty="0" smtClean="0"/>
            <a:t>Итерация </a:t>
          </a:r>
          <a:r>
            <a:rPr lang="ru-RU" sz="1600" b="0" i="0" dirty="0" smtClean="0"/>
            <a:t>(</a:t>
          </a:r>
          <a:r>
            <a:rPr lang="ru-RU" sz="1600" b="1" i="0" dirty="0" err="1" smtClean="0"/>
            <a:t>Iteration</a:t>
          </a:r>
          <a:r>
            <a:rPr lang="ru-RU" sz="1600" b="0" i="0" dirty="0" smtClean="0"/>
            <a:t>)</a:t>
          </a:r>
          <a:endParaRPr lang="ru-RU" sz="1600" b="0" i="0" dirty="0"/>
        </a:p>
      </dgm:t>
    </dgm:pt>
    <dgm:pt modelId="{63B96180-140B-4977-B07E-6E812E424F9A}" type="parTrans" cxnId="{7A1CC2C9-C990-4617-B088-C7258D4608CF}">
      <dgm:prSet/>
      <dgm:spPr/>
      <dgm:t>
        <a:bodyPr/>
        <a:lstStyle/>
        <a:p>
          <a:endParaRPr lang="ru-RU" sz="2400"/>
        </a:p>
      </dgm:t>
    </dgm:pt>
    <dgm:pt modelId="{7ECBCD16-2C1B-4D65-B25E-660476EE2367}" type="sibTrans" cxnId="{7A1CC2C9-C990-4617-B088-C7258D4608CF}">
      <dgm:prSet/>
      <dgm:spPr/>
      <dgm:t>
        <a:bodyPr/>
        <a:lstStyle/>
        <a:p>
          <a:endParaRPr lang="ru-RU" sz="2400"/>
        </a:p>
      </dgm:t>
    </dgm:pt>
    <dgm:pt modelId="{AF69E6EC-B9AC-4776-84C8-6AB2A89A12FA}">
      <dgm:prSet custT="1"/>
      <dgm:spPr/>
      <dgm:t>
        <a:bodyPr/>
        <a:lstStyle/>
        <a:p>
          <a:r>
            <a:rPr lang="ru-RU" sz="1600" b="1" i="0" dirty="0" smtClean="0"/>
            <a:t>Интенсивность выполнения операции</a:t>
          </a:r>
          <a:r>
            <a:rPr lang="ru-RU" sz="1600" b="0" i="0" dirty="0" smtClean="0"/>
            <a:t> (</a:t>
          </a:r>
          <a:r>
            <a:rPr lang="ru-RU" sz="1600" b="1" i="0" dirty="0" err="1" smtClean="0"/>
            <a:t>Operation</a:t>
          </a:r>
          <a:r>
            <a:rPr lang="ru-RU" sz="1600" b="1" i="0" dirty="0" smtClean="0"/>
            <a:t> </a:t>
          </a:r>
          <a:r>
            <a:rPr lang="ru-RU" sz="1600" b="1" i="0" dirty="0" err="1" smtClean="0"/>
            <a:t>Intensity</a:t>
          </a:r>
          <a:r>
            <a:rPr lang="ru-RU" sz="1600" b="0" i="0" dirty="0" smtClean="0"/>
            <a:t>)</a:t>
          </a:r>
          <a:endParaRPr lang="ru-RU" sz="1600" b="0" i="0" dirty="0"/>
        </a:p>
      </dgm:t>
    </dgm:pt>
    <dgm:pt modelId="{10440A10-EADA-4EEB-8779-57A0494A7C54}" type="parTrans" cxnId="{F19ABF4D-A9DA-4B1C-876D-B4D0B69FF801}">
      <dgm:prSet/>
      <dgm:spPr/>
      <dgm:t>
        <a:bodyPr/>
        <a:lstStyle/>
        <a:p>
          <a:endParaRPr lang="ru-RU" sz="2400"/>
        </a:p>
      </dgm:t>
    </dgm:pt>
    <dgm:pt modelId="{2D0552DC-2A0A-4D94-8373-AD348AF6D2CE}" type="sibTrans" cxnId="{F19ABF4D-A9DA-4B1C-876D-B4D0B69FF801}">
      <dgm:prSet/>
      <dgm:spPr/>
      <dgm:t>
        <a:bodyPr/>
        <a:lstStyle/>
        <a:p>
          <a:endParaRPr lang="ru-RU" sz="2400"/>
        </a:p>
      </dgm:t>
    </dgm:pt>
    <dgm:pt modelId="{3F300AE0-F14A-41DD-A7F2-FDC44CF01F4E}">
      <dgm:prSet custT="1"/>
      <dgm:spPr/>
      <dgm:t>
        <a:bodyPr/>
        <a:lstStyle/>
        <a:p>
          <a:r>
            <a:rPr lang="ru-RU" sz="1600" b="1" i="0" dirty="0" smtClean="0"/>
            <a:t>Нагрузка</a:t>
          </a:r>
          <a:r>
            <a:rPr lang="ru-RU" sz="1600" b="0" i="0" dirty="0" smtClean="0"/>
            <a:t> (</a:t>
          </a:r>
          <a:r>
            <a:rPr lang="ru-RU" sz="1600" b="1" i="0" dirty="0" err="1" smtClean="0"/>
            <a:t>Loading</a:t>
          </a:r>
          <a:r>
            <a:rPr lang="ru-RU" sz="1600" b="0" i="0" dirty="0" smtClean="0"/>
            <a:t>)</a:t>
          </a:r>
          <a:endParaRPr lang="ru-RU" sz="1600" b="0" i="0" dirty="0"/>
        </a:p>
      </dgm:t>
    </dgm:pt>
    <dgm:pt modelId="{EC57BF2E-1336-4525-A56D-7829B608F850}" type="parTrans" cxnId="{276702A8-6C93-4478-84D7-50E64DA6F5C4}">
      <dgm:prSet/>
      <dgm:spPr/>
      <dgm:t>
        <a:bodyPr/>
        <a:lstStyle/>
        <a:p>
          <a:endParaRPr lang="ru-RU" sz="2400"/>
        </a:p>
      </dgm:t>
    </dgm:pt>
    <dgm:pt modelId="{97569368-6466-4434-BC58-ABC2D736A4D9}" type="sibTrans" cxnId="{276702A8-6C93-4478-84D7-50E64DA6F5C4}">
      <dgm:prSet/>
      <dgm:spPr/>
      <dgm:t>
        <a:bodyPr/>
        <a:lstStyle/>
        <a:p>
          <a:endParaRPr lang="ru-RU" sz="2400"/>
        </a:p>
      </dgm:t>
    </dgm:pt>
    <dgm:pt modelId="{35806373-EC78-49C5-8E3B-0E68A876496B}">
      <dgm:prSet custT="1"/>
      <dgm:spPr/>
      <dgm:t>
        <a:bodyPr/>
        <a:lstStyle/>
        <a:p>
          <a:r>
            <a:rPr lang="ru-RU" sz="1600" b="1" i="0" dirty="0" smtClean="0"/>
            <a:t>Производительность</a:t>
          </a:r>
          <a:r>
            <a:rPr lang="ru-RU" sz="1600" b="0" i="0" dirty="0" smtClean="0"/>
            <a:t> </a:t>
          </a:r>
          <a:br>
            <a:rPr lang="ru-RU" sz="1600" b="0" i="0" dirty="0" smtClean="0"/>
          </a:br>
          <a:r>
            <a:rPr lang="ru-RU" sz="1600" b="0" i="0" dirty="0" smtClean="0"/>
            <a:t>(</a:t>
          </a:r>
          <a:r>
            <a:rPr lang="ru-RU" sz="1600" b="1" i="0" dirty="0" err="1" smtClean="0"/>
            <a:t>Performance</a:t>
          </a:r>
          <a:r>
            <a:rPr lang="ru-RU" sz="1600" b="0" i="0" dirty="0" smtClean="0"/>
            <a:t>)</a:t>
          </a:r>
          <a:endParaRPr lang="ru-RU" sz="1600" b="0" i="0" dirty="0"/>
        </a:p>
      </dgm:t>
    </dgm:pt>
    <dgm:pt modelId="{BCBC588D-0847-4EC3-B31E-B263C1D4220D}" type="parTrans" cxnId="{ED405A7E-287B-49C5-A2CB-DDB3E3A55C26}">
      <dgm:prSet/>
      <dgm:spPr/>
      <dgm:t>
        <a:bodyPr/>
        <a:lstStyle/>
        <a:p>
          <a:endParaRPr lang="ru-RU" sz="2400"/>
        </a:p>
      </dgm:t>
    </dgm:pt>
    <dgm:pt modelId="{87004C8B-911C-404A-B692-0A23FF197AE0}" type="sibTrans" cxnId="{ED405A7E-287B-49C5-A2CB-DDB3E3A55C26}">
      <dgm:prSet/>
      <dgm:spPr/>
      <dgm:t>
        <a:bodyPr/>
        <a:lstStyle/>
        <a:p>
          <a:endParaRPr lang="ru-RU" sz="2400"/>
        </a:p>
      </dgm:t>
    </dgm:pt>
    <dgm:pt modelId="{79F8A09A-50E1-45F1-93AB-243A7E708102}">
      <dgm:prSet custT="1"/>
      <dgm:spPr/>
      <dgm:t>
        <a:bodyPr/>
        <a:lstStyle/>
        <a:p>
          <a:r>
            <a:rPr lang="ru-RU" sz="1600" b="1" i="0" dirty="0" smtClean="0"/>
            <a:t>Масштабируемость приложения</a:t>
          </a:r>
          <a:r>
            <a:rPr lang="ru-RU" sz="1600" b="0" i="0" dirty="0" smtClean="0"/>
            <a:t> </a:t>
          </a:r>
          <a:br>
            <a:rPr lang="ru-RU" sz="1600" b="0" i="0" dirty="0" smtClean="0"/>
          </a:br>
          <a:r>
            <a:rPr lang="ru-RU" sz="1600" b="0" i="0" dirty="0" smtClean="0"/>
            <a:t>(</a:t>
          </a:r>
          <a:r>
            <a:rPr lang="ru-RU" sz="1600" b="1" i="0" dirty="0" err="1" smtClean="0"/>
            <a:t>Application</a:t>
          </a:r>
          <a:r>
            <a:rPr lang="ru-RU" sz="1600" b="1" i="0" dirty="0" smtClean="0"/>
            <a:t> </a:t>
          </a:r>
          <a:r>
            <a:rPr lang="ru-RU" sz="1600" b="1" i="0" dirty="0" err="1" smtClean="0"/>
            <a:t>Scalability</a:t>
          </a:r>
          <a:r>
            <a:rPr lang="ru-RU" sz="1600" b="0" i="0" dirty="0" smtClean="0"/>
            <a:t>)</a:t>
          </a:r>
          <a:endParaRPr lang="ru-RU" sz="1600" b="0" i="0" dirty="0"/>
        </a:p>
      </dgm:t>
    </dgm:pt>
    <dgm:pt modelId="{CF45B7C7-C27B-47DC-B384-8C58560C1CAE}" type="parTrans" cxnId="{1CD115B9-8BDE-4A60-AD14-0EEE54D148BE}">
      <dgm:prSet/>
      <dgm:spPr/>
      <dgm:t>
        <a:bodyPr/>
        <a:lstStyle/>
        <a:p>
          <a:endParaRPr lang="ru-RU" sz="2400"/>
        </a:p>
      </dgm:t>
    </dgm:pt>
    <dgm:pt modelId="{BA40EAAD-2227-4FD0-B096-71CCEF38FDD3}" type="sibTrans" cxnId="{1CD115B9-8BDE-4A60-AD14-0EEE54D148BE}">
      <dgm:prSet/>
      <dgm:spPr/>
      <dgm:t>
        <a:bodyPr/>
        <a:lstStyle/>
        <a:p>
          <a:endParaRPr lang="ru-RU" sz="2400"/>
        </a:p>
      </dgm:t>
    </dgm:pt>
    <dgm:pt modelId="{54176E67-843A-4995-8AD5-D430160F17C4}">
      <dgm:prSet custT="1"/>
      <dgm:spPr/>
      <dgm:t>
        <a:bodyPr/>
        <a:lstStyle/>
        <a:p>
          <a:r>
            <a:rPr lang="ru-RU" sz="1600" b="1" i="0" dirty="0" smtClean="0"/>
            <a:t>Профиль нагрузки</a:t>
          </a:r>
          <a:r>
            <a:rPr lang="ru-RU" sz="1600" b="0" i="0" dirty="0" smtClean="0"/>
            <a:t> </a:t>
          </a:r>
          <a:br>
            <a:rPr lang="ru-RU" sz="1600" b="0" i="0" dirty="0" smtClean="0"/>
          </a:br>
          <a:r>
            <a:rPr lang="ru-RU" sz="1600" b="0" i="0" dirty="0" smtClean="0"/>
            <a:t>(</a:t>
          </a:r>
          <a:r>
            <a:rPr lang="ru-RU" sz="1600" b="1" i="0" dirty="0" err="1" smtClean="0"/>
            <a:t>Performance</a:t>
          </a:r>
          <a:r>
            <a:rPr lang="ru-RU" sz="1600" b="1" i="0" dirty="0" smtClean="0"/>
            <a:t> </a:t>
          </a:r>
          <a:r>
            <a:rPr lang="ru-RU" sz="1600" b="1" i="0" dirty="0" err="1" smtClean="0"/>
            <a:t>Profile</a:t>
          </a:r>
          <a:r>
            <a:rPr lang="ru-RU" sz="1600" b="0" i="0" dirty="0" smtClean="0"/>
            <a:t>)</a:t>
          </a:r>
          <a:endParaRPr lang="ru-RU" sz="1600" b="0" i="0" dirty="0"/>
        </a:p>
      </dgm:t>
    </dgm:pt>
    <dgm:pt modelId="{476A0364-4AAE-4047-BFCF-8219B257DFB6}" type="parTrans" cxnId="{52BC3D5F-39B8-400A-93C4-1F0BE54F4389}">
      <dgm:prSet/>
      <dgm:spPr/>
      <dgm:t>
        <a:bodyPr/>
        <a:lstStyle/>
        <a:p>
          <a:endParaRPr lang="ru-RU" sz="2400"/>
        </a:p>
      </dgm:t>
    </dgm:pt>
    <dgm:pt modelId="{A642BED2-7DFF-47E1-84DD-C0F093411E34}" type="sibTrans" cxnId="{52BC3D5F-39B8-400A-93C4-1F0BE54F4389}">
      <dgm:prSet/>
      <dgm:spPr/>
      <dgm:t>
        <a:bodyPr/>
        <a:lstStyle/>
        <a:p>
          <a:endParaRPr lang="ru-RU" sz="2400"/>
        </a:p>
      </dgm:t>
    </dgm:pt>
    <dgm:pt modelId="{1C31E4D9-EFD6-48A8-A47B-E46E92248A53}">
      <dgm:prSet custT="1"/>
      <dgm:spPr/>
      <dgm:t>
        <a:bodyPr/>
        <a:lstStyle/>
        <a:p>
          <a:r>
            <a:rPr lang="ru-RU" sz="1600" b="1" i="0" dirty="0" smtClean="0"/>
            <a:t>Нагрузочная точка</a:t>
          </a:r>
          <a:endParaRPr lang="ru-RU" sz="1600" b="0" i="0" dirty="0"/>
        </a:p>
      </dgm:t>
    </dgm:pt>
    <dgm:pt modelId="{552A7F08-567C-4ABD-86C1-477458A39B5A}" type="parTrans" cxnId="{BE5A940F-B415-4D7C-AE79-D670F3990AA4}">
      <dgm:prSet/>
      <dgm:spPr/>
      <dgm:t>
        <a:bodyPr/>
        <a:lstStyle/>
        <a:p>
          <a:endParaRPr lang="ru-RU" sz="2400"/>
        </a:p>
      </dgm:t>
    </dgm:pt>
    <dgm:pt modelId="{0B1342B6-B395-474D-B5BB-FA891A676FBA}" type="sibTrans" cxnId="{BE5A940F-B415-4D7C-AE79-D670F3990AA4}">
      <dgm:prSet/>
      <dgm:spPr/>
      <dgm:t>
        <a:bodyPr/>
        <a:lstStyle/>
        <a:p>
          <a:endParaRPr lang="ru-RU" sz="2400"/>
        </a:p>
      </dgm:t>
    </dgm:pt>
    <dgm:pt modelId="{DA09D02B-65F4-4C5A-BF36-E09BE9F5A370}">
      <dgm:prSet phldrT="[Текст]" custT="1"/>
      <dgm:spPr/>
      <dgm:t>
        <a:bodyPr/>
        <a:lstStyle/>
        <a:p>
          <a:r>
            <a:rPr lang="ru-RU" sz="1400" b="0" i="0" smtClean="0"/>
            <a:t>программный процесс, циклически выполняющий моделируемые операции</a:t>
          </a:r>
          <a:endParaRPr lang="ru-RU" sz="1400"/>
        </a:p>
      </dgm:t>
    </dgm:pt>
    <dgm:pt modelId="{4D9235CC-16B6-42E0-8A97-8A21E433AC57}" type="parTrans" cxnId="{A0A8FD07-31EB-4FE4-82CC-8B649B522860}">
      <dgm:prSet/>
      <dgm:spPr/>
      <dgm:t>
        <a:bodyPr/>
        <a:lstStyle/>
        <a:p>
          <a:endParaRPr lang="ru-RU" sz="2400"/>
        </a:p>
      </dgm:t>
    </dgm:pt>
    <dgm:pt modelId="{628C0440-CFD0-4E26-A93D-505D3F69A183}" type="sibTrans" cxnId="{A0A8FD07-31EB-4FE4-82CC-8B649B522860}">
      <dgm:prSet/>
      <dgm:spPr/>
      <dgm:t>
        <a:bodyPr/>
        <a:lstStyle/>
        <a:p>
          <a:endParaRPr lang="ru-RU" sz="2400"/>
        </a:p>
      </dgm:t>
    </dgm:pt>
    <dgm:pt modelId="{43696EF4-537D-4FE9-B980-52CBDEDD32BD}">
      <dgm:prSet custT="1"/>
      <dgm:spPr/>
      <dgm:t>
        <a:bodyPr/>
        <a:lstStyle/>
        <a:p>
          <a:r>
            <a:rPr lang="ru-RU" sz="1400" b="0" i="0" dirty="0" smtClean="0"/>
            <a:t>один повтор выполняемой в цикле операции</a:t>
          </a:r>
          <a:endParaRPr lang="ru-RU" sz="1400" b="0" i="0" dirty="0"/>
        </a:p>
      </dgm:t>
    </dgm:pt>
    <dgm:pt modelId="{13E268C4-C627-44D2-A3D8-DB88B4DF8183}" type="parTrans" cxnId="{3E042BD2-5228-48CA-A396-BE6A5FC36E27}">
      <dgm:prSet/>
      <dgm:spPr/>
      <dgm:t>
        <a:bodyPr/>
        <a:lstStyle/>
        <a:p>
          <a:endParaRPr lang="ru-RU" sz="2400"/>
        </a:p>
      </dgm:t>
    </dgm:pt>
    <dgm:pt modelId="{71E69D60-A717-48BD-849A-24629C25C570}" type="sibTrans" cxnId="{3E042BD2-5228-48CA-A396-BE6A5FC36E27}">
      <dgm:prSet/>
      <dgm:spPr/>
      <dgm:t>
        <a:bodyPr/>
        <a:lstStyle/>
        <a:p>
          <a:endParaRPr lang="ru-RU" sz="2400"/>
        </a:p>
      </dgm:t>
    </dgm:pt>
    <dgm:pt modelId="{A177CE57-ED97-42AC-A136-47BBB076031E}">
      <dgm:prSet custT="1"/>
      <dgm:spPr/>
      <dgm:t>
        <a:bodyPr/>
        <a:lstStyle/>
        <a:p>
          <a:r>
            <a:rPr lang="ru-RU" sz="1400" b="0" i="0" dirty="0" smtClean="0"/>
            <a:t>частота выполнения операции в единицу времени, в тестовом скрипте задается интервалом времени между итерациями</a:t>
          </a:r>
          <a:endParaRPr lang="ru-RU" sz="1400" b="0" i="0" dirty="0"/>
        </a:p>
      </dgm:t>
    </dgm:pt>
    <dgm:pt modelId="{F3B86800-ADBE-4A11-9925-4A790A9876F3}" type="parTrans" cxnId="{8964D741-7F44-4AD6-9805-C9C698B549DB}">
      <dgm:prSet/>
      <dgm:spPr/>
      <dgm:t>
        <a:bodyPr/>
        <a:lstStyle/>
        <a:p>
          <a:endParaRPr lang="ru-RU" sz="2400"/>
        </a:p>
      </dgm:t>
    </dgm:pt>
    <dgm:pt modelId="{C0FA8079-2D54-4A19-BBFA-42C101FBBEDE}" type="sibTrans" cxnId="{8964D741-7F44-4AD6-9805-C9C698B549DB}">
      <dgm:prSet/>
      <dgm:spPr/>
      <dgm:t>
        <a:bodyPr/>
        <a:lstStyle/>
        <a:p>
          <a:endParaRPr lang="ru-RU" sz="2400"/>
        </a:p>
      </dgm:t>
    </dgm:pt>
    <dgm:pt modelId="{069F7BC7-CE03-4C40-90D1-AFF65A37714E}">
      <dgm:prSet custT="1"/>
      <dgm:spPr/>
      <dgm:t>
        <a:bodyPr/>
        <a:lstStyle/>
        <a:p>
          <a:r>
            <a:rPr lang="ru-RU" sz="1400" b="0" i="0" dirty="0" smtClean="0"/>
            <a:t>совокупное выполнение операций на общем ресурсе (кол./с)</a:t>
          </a:r>
          <a:endParaRPr lang="ru-RU" sz="1400" b="0" i="0" dirty="0"/>
        </a:p>
      </dgm:t>
    </dgm:pt>
    <dgm:pt modelId="{74C5CA43-0D54-4C3C-9516-E999D66E5DB7}" type="parTrans" cxnId="{CFF7071B-AEC4-4DC9-BEFE-B5D6ACF90C1E}">
      <dgm:prSet/>
      <dgm:spPr/>
      <dgm:t>
        <a:bodyPr/>
        <a:lstStyle/>
        <a:p>
          <a:endParaRPr lang="ru-RU" sz="2400"/>
        </a:p>
      </dgm:t>
    </dgm:pt>
    <dgm:pt modelId="{7C7FB5C4-B7C6-4BE4-BC26-6D60261C23B8}" type="sibTrans" cxnId="{CFF7071B-AEC4-4DC9-BEFE-B5D6ACF90C1E}">
      <dgm:prSet/>
      <dgm:spPr/>
      <dgm:t>
        <a:bodyPr/>
        <a:lstStyle/>
        <a:p>
          <a:endParaRPr lang="ru-RU" sz="2400"/>
        </a:p>
      </dgm:t>
    </dgm:pt>
    <dgm:pt modelId="{22B44C9F-870F-4E14-852F-CEF3D9A33AF1}">
      <dgm:prSet custT="1"/>
      <dgm:spPr/>
      <dgm:t>
        <a:bodyPr/>
        <a:lstStyle/>
        <a:p>
          <a:r>
            <a:rPr lang="ru-RU" sz="1400" b="0" i="0" dirty="0" smtClean="0"/>
            <a:t>количество выполняемых операций за период времени (N операций за M часов)</a:t>
          </a:r>
          <a:endParaRPr lang="ru-RU" sz="1400" b="0" i="0" dirty="0"/>
        </a:p>
      </dgm:t>
    </dgm:pt>
    <dgm:pt modelId="{AB5B7299-A73C-4790-8603-B1A62F1815F0}" type="parTrans" cxnId="{9F5B7F79-46E2-4FF8-9F48-81B1566926CF}">
      <dgm:prSet/>
      <dgm:spPr/>
      <dgm:t>
        <a:bodyPr/>
        <a:lstStyle/>
        <a:p>
          <a:endParaRPr lang="ru-RU" sz="2400"/>
        </a:p>
      </dgm:t>
    </dgm:pt>
    <dgm:pt modelId="{0D41FFE7-862D-4339-A0FA-1C31727D11FE}" type="sibTrans" cxnId="{9F5B7F79-46E2-4FF8-9F48-81B1566926CF}">
      <dgm:prSet/>
      <dgm:spPr/>
      <dgm:t>
        <a:bodyPr/>
        <a:lstStyle/>
        <a:p>
          <a:endParaRPr lang="ru-RU" sz="2400"/>
        </a:p>
      </dgm:t>
    </dgm:pt>
    <dgm:pt modelId="{545C4ED2-0AB3-4C5E-8F54-D538944447B9}">
      <dgm:prSet custT="1"/>
      <dgm:spPr/>
      <dgm:t>
        <a:bodyPr/>
        <a:lstStyle/>
        <a:p>
          <a:r>
            <a:rPr lang="ru-RU" sz="1400" b="0" i="0" dirty="0" smtClean="0"/>
            <a:t>пропорциональный рост производительности при увеличении нагрузки</a:t>
          </a:r>
          <a:endParaRPr lang="ru-RU" sz="1400" b="0" i="0" dirty="0"/>
        </a:p>
      </dgm:t>
    </dgm:pt>
    <dgm:pt modelId="{FCCE76F5-59CD-4CC6-8E0B-5D143BB0C020}" type="parTrans" cxnId="{AAEFD421-DD4E-4110-BEEC-3000C16975C0}">
      <dgm:prSet/>
      <dgm:spPr/>
      <dgm:t>
        <a:bodyPr/>
        <a:lstStyle/>
        <a:p>
          <a:endParaRPr lang="ru-RU" sz="2400"/>
        </a:p>
      </dgm:t>
    </dgm:pt>
    <dgm:pt modelId="{ADB69228-4561-414D-8DE2-684F6B678D3E}" type="sibTrans" cxnId="{AAEFD421-DD4E-4110-BEEC-3000C16975C0}">
      <dgm:prSet/>
      <dgm:spPr/>
      <dgm:t>
        <a:bodyPr/>
        <a:lstStyle/>
        <a:p>
          <a:endParaRPr lang="ru-RU" sz="2400"/>
        </a:p>
      </dgm:t>
    </dgm:pt>
    <dgm:pt modelId="{905CC169-253C-4DCA-8BCD-E4645CA2242E}">
      <dgm:prSet custT="1"/>
      <dgm:spPr/>
      <dgm:t>
        <a:bodyPr/>
        <a:lstStyle/>
        <a:p>
          <a:r>
            <a:rPr lang="ru-RU" sz="1400" b="0" i="0" dirty="0" smtClean="0"/>
            <a:t>набор операций с заданными интенсивностями, полученный на основе сбора статистических данных либо определенный путем анализа требований к тестируемой системе</a:t>
          </a:r>
          <a:endParaRPr lang="ru-RU" sz="1400" b="0" i="0" dirty="0"/>
        </a:p>
      </dgm:t>
    </dgm:pt>
    <dgm:pt modelId="{1A1944F6-9BC4-420B-9963-4CDBD3098EE7}" type="parTrans" cxnId="{03E2E124-4575-42EC-8D55-230896AC554D}">
      <dgm:prSet/>
      <dgm:spPr/>
      <dgm:t>
        <a:bodyPr/>
        <a:lstStyle/>
        <a:p>
          <a:endParaRPr lang="ru-RU" sz="2400"/>
        </a:p>
      </dgm:t>
    </dgm:pt>
    <dgm:pt modelId="{6D340FE1-C787-46A7-8DAF-2CC90C1ABA5A}" type="sibTrans" cxnId="{03E2E124-4575-42EC-8D55-230896AC554D}">
      <dgm:prSet/>
      <dgm:spPr/>
      <dgm:t>
        <a:bodyPr/>
        <a:lstStyle/>
        <a:p>
          <a:endParaRPr lang="ru-RU" sz="2400"/>
        </a:p>
      </dgm:t>
    </dgm:pt>
    <dgm:pt modelId="{7E553CA7-64D0-4715-8A6C-621A064F2B9A}">
      <dgm:prSet custT="1"/>
      <dgm:spPr/>
      <dgm:t>
        <a:bodyPr/>
        <a:lstStyle/>
        <a:p>
          <a:r>
            <a:rPr lang="ru-RU" sz="1400" b="0" i="0" dirty="0" smtClean="0"/>
            <a:t> рассчитанное (либо заданное Заказчиком) количество виртуальных пользователей в группах, выполняющих операции с определенными интенсивностями</a:t>
          </a:r>
          <a:endParaRPr lang="ru-RU" sz="1400" b="0" i="0" dirty="0"/>
        </a:p>
      </dgm:t>
    </dgm:pt>
    <dgm:pt modelId="{4CEAF6DD-71B8-4825-9040-CA0B91EF30B0}" type="parTrans" cxnId="{B855C51F-B66F-4EC6-A503-1E0F56E6B64F}">
      <dgm:prSet/>
      <dgm:spPr/>
      <dgm:t>
        <a:bodyPr/>
        <a:lstStyle/>
        <a:p>
          <a:endParaRPr lang="ru-RU" sz="2400"/>
        </a:p>
      </dgm:t>
    </dgm:pt>
    <dgm:pt modelId="{8C2384C2-D76E-463C-A4DE-558EB623B09E}" type="sibTrans" cxnId="{B855C51F-B66F-4EC6-A503-1E0F56E6B64F}">
      <dgm:prSet/>
      <dgm:spPr/>
      <dgm:t>
        <a:bodyPr/>
        <a:lstStyle/>
        <a:p>
          <a:endParaRPr lang="ru-RU" sz="2400"/>
        </a:p>
      </dgm:t>
    </dgm:pt>
    <dgm:pt modelId="{92E6C9E0-25F6-4710-91E8-BB18A1136A60}" type="pres">
      <dgm:prSet presAssocID="{B4119AF3-BEAF-44D0-8804-FC04C96C6932}" presName="Name0" presStyleCnt="0">
        <dgm:presLayoutVars>
          <dgm:dir/>
          <dgm:animLvl val="lvl"/>
          <dgm:resizeHandles val="exact"/>
        </dgm:presLayoutVars>
      </dgm:prSet>
      <dgm:spPr/>
    </dgm:pt>
    <dgm:pt modelId="{94F1F2C7-9ADC-46E3-ABAA-0AE996121D83}" type="pres">
      <dgm:prSet presAssocID="{4D74115F-13D5-48C1-BC61-90F4653AA8BD}" presName="linNode" presStyleCnt="0"/>
      <dgm:spPr/>
    </dgm:pt>
    <dgm:pt modelId="{39A29EC5-023F-4FC0-AD01-2DFC64206767}" type="pres">
      <dgm:prSet presAssocID="{4D74115F-13D5-48C1-BC61-90F4653AA8BD}" presName="parentText" presStyleLbl="node1" presStyleIdx="0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6B13E8B-BB7D-4D8C-B876-8D8EEB40014C}" type="pres">
      <dgm:prSet presAssocID="{4D74115F-13D5-48C1-BC61-90F4653AA8BD}" presName="descendantText" presStyleLbl="alignAccFollowNode1" presStyleIdx="0" presStyleCnt="8">
        <dgm:presLayoutVars>
          <dgm:bulletEnabled val="1"/>
        </dgm:presLayoutVars>
      </dgm:prSet>
      <dgm:spPr/>
    </dgm:pt>
    <dgm:pt modelId="{5492A74B-316F-4C2D-B3C2-2ED175BAD271}" type="pres">
      <dgm:prSet presAssocID="{687449AD-E047-464D-8780-0056D724ED24}" presName="sp" presStyleCnt="0"/>
      <dgm:spPr/>
    </dgm:pt>
    <dgm:pt modelId="{DB59F90C-08BC-434A-A270-DDB882418CC4}" type="pres">
      <dgm:prSet presAssocID="{DA5FD5C5-FCE2-4974-8ADE-B71FAF442019}" presName="linNode" presStyleCnt="0"/>
      <dgm:spPr/>
    </dgm:pt>
    <dgm:pt modelId="{07883835-C3FA-42D9-A8CB-AD9E6ACD3C04}" type="pres">
      <dgm:prSet presAssocID="{DA5FD5C5-FCE2-4974-8ADE-B71FAF442019}" presName="parentText" presStyleLbl="node1" presStyleIdx="1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2A44169-A23F-47EB-9AD6-9C9994B10B3D}" type="pres">
      <dgm:prSet presAssocID="{DA5FD5C5-FCE2-4974-8ADE-B71FAF442019}" presName="descendantText" presStyleLbl="alignAccFollowNode1" presStyleIdx="1" presStyleCnt="8">
        <dgm:presLayoutVars>
          <dgm:bulletEnabled val="1"/>
        </dgm:presLayoutVars>
      </dgm:prSet>
      <dgm:spPr/>
    </dgm:pt>
    <dgm:pt modelId="{A4A6F0B1-FA5D-42DD-B94C-190CF5E15A78}" type="pres">
      <dgm:prSet presAssocID="{7ECBCD16-2C1B-4D65-B25E-660476EE2367}" presName="sp" presStyleCnt="0"/>
      <dgm:spPr/>
    </dgm:pt>
    <dgm:pt modelId="{A3AEE1EA-69D3-4863-99EA-18E8C999D197}" type="pres">
      <dgm:prSet presAssocID="{AF69E6EC-B9AC-4776-84C8-6AB2A89A12FA}" presName="linNode" presStyleCnt="0"/>
      <dgm:spPr/>
    </dgm:pt>
    <dgm:pt modelId="{790A1A63-99CF-4458-9E02-77977CFE3755}" type="pres">
      <dgm:prSet presAssocID="{AF69E6EC-B9AC-4776-84C8-6AB2A89A12FA}" presName="parentText" presStyleLbl="node1" presStyleIdx="2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8A0FA90-BF44-4068-A9BD-9C51B0EDECAE}" type="pres">
      <dgm:prSet presAssocID="{AF69E6EC-B9AC-4776-84C8-6AB2A89A12FA}" presName="descendantText" presStyleLbl="alignAccFollowNode1" presStyleIdx="2" presStyleCnt="8">
        <dgm:presLayoutVars>
          <dgm:bulletEnabled val="1"/>
        </dgm:presLayoutVars>
      </dgm:prSet>
      <dgm:spPr/>
    </dgm:pt>
    <dgm:pt modelId="{CC8F73DA-B70C-4E90-8778-5E3D8302B504}" type="pres">
      <dgm:prSet presAssocID="{2D0552DC-2A0A-4D94-8373-AD348AF6D2CE}" presName="sp" presStyleCnt="0"/>
      <dgm:spPr/>
    </dgm:pt>
    <dgm:pt modelId="{EFF842E0-1673-473F-9955-F2BB139D4CB5}" type="pres">
      <dgm:prSet presAssocID="{3F300AE0-F14A-41DD-A7F2-FDC44CF01F4E}" presName="linNode" presStyleCnt="0"/>
      <dgm:spPr/>
    </dgm:pt>
    <dgm:pt modelId="{FCB6AF05-220A-4F31-BF12-A7217F6C1306}" type="pres">
      <dgm:prSet presAssocID="{3F300AE0-F14A-41DD-A7F2-FDC44CF01F4E}" presName="parentText" presStyleLbl="node1" presStyleIdx="3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5BB77FE-DD13-408A-B76D-007A767164BB}" type="pres">
      <dgm:prSet presAssocID="{3F300AE0-F14A-41DD-A7F2-FDC44CF01F4E}" presName="descendantText" presStyleLbl="alignAccFollowNode1" presStyleIdx="3" presStyleCnt="8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3524CA7-D56E-4811-B172-7C41AACB4D8B}" type="pres">
      <dgm:prSet presAssocID="{97569368-6466-4434-BC58-ABC2D736A4D9}" presName="sp" presStyleCnt="0"/>
      <dgm:spPr/>
    </dgm:pt>
    <dgm:pt modelId="{734A951D-69D0-46E6-A407-532D92C0C021}" type="pres">
      <dgm:prSet presAssocID="{35806373-EC78-49C5-8E3B-0E68A876496B}" presName="linNode" presStyleCnt="0"/>
      <dgm:spPr/>
    </dgm:pt>
    <dgm:pt modelId="{34FED8CF-A76A-4CBA-BEF2-597982ACCA8E}" type="pres">
      <dgm:prSet presAssocID="{35806373-EC78-49C5-8E3B-0E68A876496B}" presName="parentText" presStyleLbl="node1" presStyleIdx="4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3A03B1A-A892-4F06-9C43-D1B18DD648BE}" type="pres">
      <dgm:prSet presAssocID="{35806373-EC78-49C5-8E3B-0E68A876496B}" presName="descendantText" presStyleLbl="alignAccFollowNode1" presStyleIdx="4" presStyleCnt="8">
        <dgm:presLayoutVars>
          <dgm:bulletEnabled val="1"/>
        </dgm:presLayoutVars>
      </dgm:prSet>
      <dgm:spPr/>
    </dgm:pt>
    <dgm:pt modelId="{838127EB-471E-4EE9-8A87-C9572E79E3A1}" type="pres">
      <dgm:prSet presAssocID="{87004C8B-911C-404A-B692-0A23FF197AE0}" presName="sp" presStyleCnt="0"/>
      <dgm:spPr/>
    </dgm:pt>
    <dgm:pt modelId="{E3AD5C99-B59E-4F5A-AE08-AD440DA8F891}" type="pres">
      <dgm:prSet presAssocID="{79F8A09A-50E1-45F1-93AB-243A7E708102}" presName="linNode" presStyleCnt="0"/>
      <dgm:spPr/>
    </dgm:pt>
    <dgm:pt modelId="{A40A63B2-7B59-4CC4-81A8-A39AE5F9E56D}" type="pres">
      <dgm:prSet presAssocID="{79F8A09A-50E1-45F1-93AB-243A7E708102}" presName="parentText" presStyleLbl="node1" presStyleIdx="5" presStyleCnt="8" custScaleY="152513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CE59C6C-DEEA-42A6-AD64-B29D9B3BBC8E}" type="pres">
      <dgm:prSet presAssocID="{79F8A09A-50E1-45F1-93AB-243A7E708102}" presName="descendantText" presStyleLbl="alignAccFollowNode1" presStyleIdx="5" presStyleCnt="8">
        <dgm:presLayoutVars>
          <dgm:bulletEnabled val="1"/>
        </dgm:presLayoutVars>
      </dgm:prSet>
      <dgm:spPr/>
    </dgm:pt>
    <dgm:pt modelId="{BBB56406-AB5F-405E-AD0C-318B7DBD645F}" type="pres">
      <dgm:prSet presAssocID="{BA40EAAD-2227-4FD0-B096-71CCEF38FDD3}" presName="sp" presStyleCnt="0"/>
      <dgm:spPr/>
    </dgm:pt>
    <dgm:pt modelId="{1BDE178A-F3E2-4EC3-81C8-892EE30AFED9}" type="pres">
      <dgm:prSet presAssocID="{54176E67-843A-4995-8AD5-D430160F17C4}" presName="linNode" presStyleCnt="0"/>
      <dgm:spPr/>
    </dgm:pt>
    <dgm:pt modelId="{343E6AF1-A246-42C6-927F-F4247A55BBED}" type="pres">
      <dgm:prSet presAssocID="{54176E67-843A-4995-8AD5-D430160F17C4}" presName="parentText" presStyleLbl="node1" presStyleIdx="6" presStyleCnt="8" custScaleY="125736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E3619F0-C78F-485B-A173-72E4B707A52A}" type="pres">
      <dgm:prSet presAssocID="{54176E67-843A-4995-8AD5-D430160F17C4}" presName="descendantText" presStyleLbl="alignAccFollowNode1" presStyleIdx="6" presStyleCnt="8" custScaleY="18987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D72670A-9EE4-4262-807B-2926D1B3046C}" type="pres">
      <dgm:prSet presAssocID="{A642BED2-7DFF-47E1-84DD-C0F093411E34}" presName="sp" presStyleCnt="0"/>
      <dgm:spPr/>
    </dgm:pt>
    <dgm:pt modelId="{DCA6334A-C810-4C90-B7AB-A053CF0F51F2}" type="pres">
      <dgm:prSet presAssocID="{1C31E4D9-EFD6-48A8-A47B-E46E92248A53}" presName="linNode" presStyleCnt="0"/>
      <dgm:spPr/>
    </dgm:pt>
    <dgm:pt modelId="{CCB161D5-398D-4994-9B4D-6D2F8D4C470E}" type="pres">
      <dgm:prSet presAssocID="{1C31E4D9-EFD6-48A8-A47B-E46E92248A53}" presName="parentText" presStyleLbl="node1" presStyleIdx="7" presStyleCnt="8" custScaleY="177976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558D9B2-45DD-4E1D-BE5F-5029FDCEEDF4}" type="pres">
      <dgm:prSet presAssocID="{1C31E4D9-EFD6-48A8-A47B-E46E92248A53}" presName="descendantText" presStyleLbl="alignAccFollowNode1" presStyleIdx="7" presStyleCnt="8" custScaleY="14462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CFF7071B-AEC4-4DC9-BEFE-B5D6ACF90C1E}" srcId="{3F300AE0-F14A-41DD-A7F2-FDC44CF01F4E}" destId="{069F7BC7-CE03-4C40-90D1-AFF65A37714E}" srcOrd="0" destOrd="0" parTransId="{74C5CA43-0D54-4C3C-9516-E999D66E5DB7}" sibTransId="{7C7FB5C4-B7C6-4BE4-BC26-6D60261C23B8}"/>
    <dgm:cxn modelId="{865E0F81-B305-422B-98A5-941D0725BFCB}" type="presOf" srcId="{3F300AE0-F14A-41DD-A7F2-FDC44CF01F4E}" destId="{FCB6AF05-220A-4F31-BF12-A7217F6C1306}" srcOrd="0" destOrd="0" presId="urn:microsoft.com/office/officeart/2005/8/layout/vList5"/>
    <dgm:cxn modelId="{13AFFCF8-12A8-455D-9D98-9782203139E7}" type="presOf" srcId="{A177CE57-ED97-42AC-A136-47BBB076031E}" destId="{18A0FA90-BF44-4068-A9BD-9C51B0EDECAE}" srcOrd="0" destOrd="0" presId="urn:microsoft.com/office/officeart/2005/8/layout/vList5"/>
    <dgm:cxn modelId="{A6E582E4-BC8F-42BC-8EC1-B99BFCCCFF55}" type="presOf" srcId="{79F8A09A-50E1-45F1-93AB-243A7E708102}" destId="{A40A63B2-7B59-4CC4-81A8-A39AE5F9E56D}" srcOrd="0" destOrd="0" presId="urn:microsoft.com/office/officeart/2005/8/layout/vList5"/>
    <dgm:cxn modelId="{8964D741-7F44-4AD6-9805-C9C698B549DB}" srcId="{AF69E6EC-B9AC-4776-84C8-6AB2A89A12FA}" destId="{A177CE57-ED97-42AC-A136-47BBB076031E}" srcOrd="0" destOrd="0" parTransId="{F3B86800-ADBE-4A11-9925-4A790A9876F3}" sibTransId="{C0FA8079-2D54-4A19-BBFA-42C101FBBEDE}"/>
    <dgm:cxn modelId="{A0A8FD07-31EB-4FE4-82CC-8B649B522860}" srcId="{4D74115F-13D5-48C1-BC61-90F4653AA8BD}" destId="{DA09D02B-65F4-4C5A-BF36-E09BE9F5A370}" srcOrd="0" destOrd="0" parTransId="{4D9235CC-16B6-42E0-8A97-8A21E433AC57}" sibTransId="{628C0440-CFD0-4E26-A93D-505D3F69A183}"/>
    <dgm:cxn modelId="{3E042BD2-5228-48CA-A396-BE6A5FC36E27}" srcId="{DA5FD5C5-FCE2-4974-8ADE-B71FAF442019}" destId="{43696EF4-537D-4FE9-B980-52CBDEDD32BD}" srcOrd="0" destOrd="0" parTransId="{13E268C4-C627-44D2-A3D8-DB88B4DF8183}" sibTransId="{71E69D60-A717-48BD-849A-24629C25C570}"/>
    <dgm:cxn modelId="{2FFF554B-E2FE-4523-A84F-C3C5A5C6FBC0}" type="presOf" srcId="{54176E67-843A-4995-8AD5-D430160F17C4}" destId="{343E6AF1-A246-42C6-927F-F4247A55BBED}" srcOrd="0" destOrd="0" presId="urn:microsoft.com/office/officeart/2005/8/layout/vList5"/>
    <dgm:cxn modelId="{1A31D22B-9CF8-4095-BE95-5CD4F5B400DB}" type="presOf" srcId="{DA5FD5C5-FCE2-4974-8ADE-B71FAF442019}" destId="{07883835-C3FA-42D9-A8CB-AD9E6ACD3C04}" srcOrd="0" destOrd="0" presId="urn:microsoft.com/office/officeart/2005/8/layout/vList5"/>
    <dgm:cxn modelId="{276702A8-6C93-4478-84D7-50E64DA6F5C4}" srcId="{B4119AF3-BEAF-44D0-8804-FC04C96C6932}" destId="{3F300AE0-F14A-41DD-A7F2-FDC44CF01F4E}" srcOrd="3" destOrd="0" parTransId="{EC57BF2E-1336-4525-A56D-7829B608F850}" sibTransId="{97569368-6466-4434-BC58-ABC2D736A4D9}"/>
    <dgm:cxn modelId="{BE5A940F-B415-4D7C-AE79-D670F3990AA4}" srcId="{B4119AF3-BEAF-44D0-8804-FC04C96C6932}" destId="{1C31E4D9-EFD6-48A8-A47B-E46E92248A53}" srcOrd="7" destOrd="0" parTransId="{552A7F08-567C-4ABD-86C1-477458A39B5A}" sibTransId="{0B1342B6-B395-474D-B5BB-FA891A676FBA}"/>
    <dgm:cxn modelId="{BF3C9475-9FB3-448E-803E-1912F36F297A}" type="presOf" srcId="{7E553CA7-64D0-4715-8A6C-621A064F2B9A}" destId="{0558D9B2-45DD-4E1D-BE5F-5029FDCEEDF4}" srcOrd="0" destOrd="0" presId="urn:microsoft.com/office/officeart/2005/8/layout/vList5"/>
    <dgm:cxn modelId="{AAEFD421-DD4E-4110-BEEC-3000C16975C0}" srcId="{79F8A09A-50E1-45F1-93AB-243A7E708102}" destId="{545C4ED2-0AB3-4C5E-8F54-D538944447B9}" srcOrd="0" destOrd="0" parTransId="{FCCE76F5-59CD-4CC6-8E0B-5D143BB0C020}" sibTransId="{ADB69228-4561-414D-8DE2-684F6B678D3E}"/>
    <dgm:cxn modelId="{52BC3D5F-39B8-400A-93C4-1F0BE54F4389}" srcId="{B4119AF3-BEAF-44D0-8804-FC04C96C6932}" destId="{54176E67-843A-4995-8AD5-D430160F17C4}" srcOrd="6" destOrd="0" parTransId="{476A0364-4AAE-4047-BFCF-8219B257DFB6}" sibTransId="{A642BED2-7DFF-47E1-84DD-C0F093411E34}"/>
    <dgm:cxn modelId="{1CD115B9-8BDE-4A60-AD14-0EEE54D148BE}" srcId="{B4119AF3-BEAF-44D0-8804-FC04C96C6932}" destId="{79F8A09A-50E1-45F1-93AB-243A7E708102}" srcOrd="5" destOrd="0" parTransId="{CF45B7C7-C27B-47DC-B384-8C58560C1CAE}" sibTransId="{BA40EAAD-2227-4FD0-B096-71CCEF38FDD3}"/>
    <dgm:cxn modelId="{085F5831-6E1F-44B3-975E-C89F48159749}" type="presOf" srcId="{545C4ED2-0AB3-4C5E-8F54-D538944447B9}" destId="{FCE59C6C-DEEA-42A6-AD64-B29D9B3BBC8E}" srcOrd="0" destOrd="0" presId="urn:microsoft.com/office/officeart/2005/8/layout/vList5"/>
    <dgm:cxn modelId="{7A1CC2C9-C990-4617-B088-C7258D4608CF}" srcId="{B4119AF3-BEAF-44D0-8804-FC04C96C6932}" destId="{DA5FD5C5-FCE2-4974-8ADE-B71FAF442019}" srcOrd="1" destOrd="0" parTransId="{63B96180-140B-4977-B07E-6E812E424F9A}" sibTransId="{7ECBCD16-2C1B-4D65-B25E-660476EE2367}"/>
    <dgm:cxn modelId="{D219E3E8-CA11-43D4-93FF-206DD7556091}" type="presOf" srcId="{43696EF4-537D-4FE9-B980-52CBDEDD32BD}" destId="{D2A44169-A23F-47EB-9AD6-9C9994B10B3D}" srcOrd="0" destOrd="0" presId="urn:microsoft.com/office/officeart/2005/8/layout/vList5"/>
    <dgm:cxn modelId="{B855C51F-B66F-4EC6-A503-1E0F56E6B64F}" srcId="{1C31E4D9-EFD6-48A8-A47B-E46E92248A53}" destId="{7E553CA7-64D0-4715-8A6C-621A064F2B9A}" srcOrd="0" destOrd="0" parTransId="{4CEAF6DD-71B8-4825-9040-CA0B91EF30B0}" sibTransId="{8C2384C2-D76E-463C-A4DE-558EB623B09E}"/>
    <dgm:cxn modelId="{1D295D50-5BCB-4847-90B2-D140ECF7A8D3}" type="presOf" srcId="{4D74115F-13D5-48C1-BC61-90F4653AA8BD}" destId="{39A29EC5-023F-4FC0-AD01-2DFC64206767}" srcOrd="0" destOrd="0" presId="urn:microsoft.com/office/officeart/2005/8/layout/vList5"/>
    <dgm:cxn modelId="{3076BA0F-C30C-431C-9078-DBDDA308D27A}" type="presOf" srcId="{905CC169-253C-4DCA-8BCD-E4645CA2242E}" destId="{EE3619F0-C78F-485B-A173-72E4B707A52A}" srcOrd="0" destOrd="0" presId="urn:microsoft.com/office/officeart/2005/8/layout/vList5"/>
    <dgm:cxn modelId="{AB3B1029-EA88-4A0E-B047-B0A652F6996D}" srcId="{B4119AF3-BEAF-44D0-8804-FC04C96C6932}" destId="{4D74115F-13D5-48C1-BC61-90F4653AA8BD}" srcOrd="0" destOrd="0" parTransId="{75A1FC52-3041-4411-BA0C-C7B10DFE3AD1}" sibTransId="{687449AD-E047-464D-8780-0056D724ED24}"/>
    <dgm:cxn modelId="{ED405A7E-287B-49C5-A2CB-DDB3E3A55C26}" srcId="{B4119AF3-BEAF-44D0-8804-FC04C96C6932}" destId="{35806373-EC78-49C5-8E3B-0E68A876496B}" srcOrd="4" destOrd="0" parTransId="{BCBC588D-0847-4EC3-B31E-B263C1D4220D}" sibTransId="{87004C8B-911C-404A-B692-0A23FF197AE0}"/>
    <dgm:cxn modelId="{1652AFDF-1BAC-4755-8079-249A5988FBF6}" type="presOf" srcId="{B4119AF3-BEAF-44D0-8804-FC04C96C6932}" destId="{92E6C9E0-25F6-4710-91E8-BB18A1136A60}" srcOrd="0" destOrd="0" presId="urn:microsoft.com/office/officeart/2005/8/layout/vList5"/>
    <dgm:cxn modelId="{9F5B7F79-46E2-4FF8-9F48-81B1566926CF}" srcId="{35806373-EC78-49C5-8E3B-0E68A876496B}" destId="{22B44C9F-870F-4E14-852F-CEF3D9A33AF1}" srcOrd="0" destOrd="0" parTransId="{AB5B7299-A73C-4790-8603-B1A62F1815F0}" sibTransId="{0D41FFE7-862D-4339-A0FA-1C31727D11FE}"/>
    <dgm:cxn modelId="{03E2E124-4575-42EC-8D55-230896AC554D}" srcId="{54176E67-843A-4995-8AD5-D430160F17C4}" destId="{905CC169-253C-4DCA-8BCD-E4645CA2242E}" srcOrd="0" destOrd="0" parTransId="{1A1944F6-9BC4-420B-9963-4CDBD3098EE7}" sibTransId="{6D340FE1-C787-46A7-8DAF-2CC90C1ABA5A}"/>
    <dgm:cxn modelId="{D7522DBC-8743-4120-9019-0FB06791B779}" type="presOf" srcId="{22B44C9F-870F-4E14-852F-CEF3D9A33AF1}" destId="{E3A03B1A-A892-4F06-9C43-D1B18DD648BE}" srcOrd="0" destOrd="0" presId="urn:microsoft.com/office/officeart/2005/8/layout/vList5"/>
    <dgm:cxn modelId="{0CC181A1-CB0C-417D-80A1-52171FE4529C}" type="presOf" srcId="{1C31E4D9-EFD6-48A8-A47B-E46E92248A53}" destId="{CCB161D5-398D-4994-9B4D-6D2F8D4C470E}" srcOrd="0" destOrd="0" presId="urn:microsoft.com/office/officeart/2005/8/layout/vList5"/>
    <dgm:cxn modelId="{FE58FFC1-28C4-4ADB-9389-5DE6F6E11A34}" type="presOf" srcId="{AF69E6EC-B9AC-4776-84C8-6AB2A89A12FA}" destId="{790A1A63-99CF-4458-9E02-77977CFE3755}" srcOrd="0" destOrd="0" presId="urn:microsoft.com/office/officeart/2005/8/layout/vList5"/>
    <dgm:cxn modelId="{432EDE0D-8934-45E1-BE81-AE7D7745141E}" type="presOf" srcId="{069F7BC7-CE03-4C40-90D1-AFF65A37714E}" destId="{55BB77FE-DD13-408A-B76D-007A767164BB}" srcOrd="0" destOrd="0" presId="urn:microsoft.com/office/officeart/2005/8/layout/vList5"/>
    <dgm:cxn modelId="{F19ABF4D-A9DA-4B1C-876D-B4D0B69FF801}" srcId="{B4119AF3-BEAF-44D0-8804-FC04C96C6932}" destId="{AF69E6EC-B9AC-4776-84C8-6AB2A89A12FA}" srcOrd="2" destOrd="0" parTransId="{10440A10-EADA-4EEB-8779-57A0494A7C54}" sibTransId="{2D0552DC-2A0A-4D94-8373-AD348AF6D2CE}"/>
    <dgm:cxn modelId="{5E122E19-5619-4A7E-B246-FEAB19979CE8}" type="presOf" srcId="{35806373-EC78-49C5-8E3B-0E68A876496B}" destId="{34FED8CF-A76A-4CBA-BEF2-597982ACCA8E}" srcOrd="0" destOrd="0" presId="urn:microsoft.com/office/officeart/2005/8/layout/vList5"/>
    <dgm:cxn modelId="{52891AFE-BB24-4C65-BA66-B2FE0DE19778}" type="presOf" srcId="{DA09D02B-65F4-4C5A-BF36-E09BE9F5A370}" destId="{F6B13E8B-BB7D-4D8C-B876-8D8EEB40014C}" srcOrd="0" destOrd="0" presId="urn:microsoft.com/office/officeart/2005/8/layout/vList5"/>
    <dgm:cxn modelId="{E25D25F6-2A06-4F14-B1D4-66CC3017CC36}" type="presParOf" srcId="{92E6C9E0-25F6-4710-91E8-BB18A1136A60}" destId="{94F1F2C7-9ADC-46E3-ABAA-0AE996121D83}" srcOrd="0" destOrd="0" presId="urn:microsoft.com/office/officeart/2005/8/layout/vList5"/>
    <dgm:cxn modelId="{E58FC6AE-39D8-40E2-9329-8DB3992721B9}" type="presParOf" srcId="{94F1F2C7-9ADC-46E3-ABAA-0AE996121D83}" destId="{39A29EC5-023F-4FC0-AD01-2DFC64206767}" srcOrd="0" destOrd="0" presId="urn:microsoft.com/office/officeart/2005/8/layout/vList5"/>
    <dgm:cxn modelId="{F7E61629-DA58-481F-B463-845999C26341}" type="presParOf" srcId="{94F1F2C7-9ADC-46E3-ABAA-0AE996121D83}" destId="{F6B13E8B-BB7D-4D8C-B876-8D8EEB40014C}" srcOrd="1" destOrd="0" presId="urn:microsoft.com/office/officeart/2005/8/layout/vList5"/>
    <dgm:cxn modelId="{81EC8033-4268-4643-9FBF-30B552311157}" type="presParOf" srcId="{92E6C9E0-25F6-4710-91E8-BB18A1136A60}" destId="{5492A74B-316F-4C2D-B3C2-2ED175BAD271}" srcOrd="1" destOrd="0" presId="urn:microsoft.com/office/officeart/2005/8/layout/vList5"/>
    <dgm:cxn modelId="{CF6490A7-7C0D-49B1-BBA8-30D2BEEF4E2A}" type="presParOf" srcId="{92E6C9E0-25F6-4710-91E8-BB18A1136A60}" destId="{DB59F90C-08BC-434A-A270-DDB882418CC4}" srcOrd="2" destOrd="0" presId="urn:microsoft.com/office/officeart/2005/8/layout/vList5"/>
    <dgm:cxn modelId="{F4DF584A-0F8C-4CA9-8C4F-13DBA984B211}" type="presParOf" srcId="{DB59F90C-08BC-434A-A270-DDB882418CC4}" destId="{07883835-C3FA-42D9-A8CB-AD9E6ACD3C04}" srcOrd="0" destOrd="0" presId="urn:microsoft.com/office/officeart/2005/8/layout/vList5"/>
    <dgm:cxn modelId="{1772E9E2-D535-4EB6-A977-BC470C1A5895}" type="presParOf" srcId="{DB59F90C-08BC-434A-A270-DDB882418CC4}" destId="{D2A44169-A23F-47EB-9AD6-9C9994B10B3D}" srcOrd="1" destOrd="0" presId="urn:microsoft.com/office/officeart/2005/8/layout/vList5"/>
    <dgm:cxn modelId="{55566CEE-8301-4B66-A1AE-E5040C278416}" type="presParOf" srcId="{92E6C9E0-25F6-4710-91E8-BB18A1136A60}" destId="{A4A6F0B1-FA5D-42DD-B94C-190CF5E15A78}" srcOrd="3" destOrd="0" presId="urn:microsoft.com/office/officeart/2005/8/layout/vList5"/>
    <dgm:cxn modelId="{E4D13EC0-3C66-4B46-A44B-8D6F96544FC5}" type="presParOf" srcId="{92E6C9E0-25F6-4710-91E8-BB18A1136A60}" destId="{A3AEE1EA-69D3-4863-99EA-18E8C999D197}" srcOrd="4" destOrd="0" presId="urn:microsoft.com/office/officeart/2005/8/layout/vList5"/>
    <dgm:cxn modelId="{303C7421-7263-45BD-9358-8E83AF0F7E4B}" type="presParOf" srcId="{A3AEE1EA-69D3-4863-99EA-18E8C999D197}" destId="{790A1A63-99CF-4458-9E02-77977CFE3755}" srcOrd="0" destOrd="0" presId="urn:microsoft.com/office/officeart/2005/8/layout/vList5"/>
    <dgm:cxn modelId="{219A11C3-B91F-4EAD-9111-8007676807C1}" type="presParOf" srcId="{A3AEE1EA-69D3-4863-99EA-18E8C999D197}" destId="{18A0FA90-BF44-4068-A9BD-9C51B0EDECAE}" srcOrd="1" destOrd="0" presId="urn:microsoft.com/office/officeart/2005/8/layout/vList5"/>
    <dgm:cxn modelId="{1137F2ED-253A-4E63-A9C0-DB3F5C808B45}" type="presParOf" srcId="{92E6C9E0-25F6-4710-91E8-BB18A1136A60}" destId="{CC8F73DA-B70C-4E90-8778-5E3D8302B504}" srcOrd="5" destOrd="0" presId="urn:microsoft.com/office/officeart/2005/8/layout/vList5"/>
    <dgm:cxn modelId="{801A2D72-D3D5-4C84-B00B-E2D219C6996D}" type="presParOf" srcId="{92E6C9E0-25F6-4710-91E8-BB18A1136A60}" destId="{EFF842E0-1673-473F-9955-F2BB139D4CB5}" srcOrd="6" destOrd="0" presId="urn:microsoft.com/office/officeart/2005/8/layout/vList5"/>
    <dgm:cxn modelId="{8A3CE948-2D39-4167-8189-449705FC77BE}" type="presParOf" srcId="{EFF842E0-1673-473F-9955-F2BB139D4CB5}" destId="{FCB6AF05-220A-4F31-BF12-A7217F6C1306}" srcOrd="0" destOrd="0" presId="urn:microsoft.com/office/officeart/2005/8/layout/vList5"/>
    <dgm:cxn modelId="{EAAC73A6-94A0-41A4-AA28-D7C2DA4E0523}" type="presParOf" srcId="{EFF842E0-1673-473F-9955-F2BB139D4CB5}" destId="{55BB77FE-DD13-408A-B76D-007A767164BB}" srcOrd="1" destOrd="0" presId="urn:microsoft.com/office/officeart/2005/8/layout/vList5"/>
    <dgm:cxn modelId="{E4524EAE-A373-4057-B404-8F31F0FC67D0}" type="presParOf" srcId="{92E6C9E0-25F6-4710-91E8-BB18A1136A60}" destId="{83524CA7-D56E-4811-B172-7C41AACB4D8B}" srcOrd="7" destOrd="0" presId="urn:microsoft.com/office/officeart/2005/8/layout/vList5"/>
    <dgm:cxn modelId="{F51F0026-0561-4007-A52A-7B00D4F7B521}" type="presParOf" srcId="{92E6C9E0-25F6-4710-91E8-BB18A1136A60}" destId="{734A951D-69D0-46E6-A407-532D92C0C021}" srcOrd="8" destOrd="0" presId="urn:microsoft.com/office/officeart/2005/8/layout/vList5"/>
    <dgm:cxn modelId="{471ADD97-A2FB-43BC-B6A9-FEF3C1916D84}" type="presParOf" srcId="{734A951D-69D0-46E6-A407-532D92C0C021}" destId="{34FED8CF-A76A-4CBA-BEF2-597982ACCA8E}" srcOrd="0" destOrd="0" presId="urn:microsoft.com/office/officeart/2005/8/layout/vList5"/>
    <dgm:cxn modelId="{9291BE69-2B38-45B4-9118-DBE50BBA2DF3}" type="presParOf" srcId="{734A951D-69D0-46E6-A407-532D92C0C021}" destId="{E3A03B1A-A892-4F06-9C43-D1B18DD648BE}" srcOrd="1" destOrd="0" presId="urn:microsoft.com/office/officeart/2005/8/layout/vList5"/>
    <dgm:cxn modelId="{D9F0E57B-352E-46F3-BABA-4FDFD1708135}" type="presParOf" srcId="{92E6C9E0-25F6-4710-91E8-BB18A1136A60}" destId="{838127EB-471E-4EE9-8A87-C9572E79E3A1}" srcOrd="9" destOrd="0" presId="urn:microsoft.com/office/officeart/2005/8/layout/vList5"/>
    <dgm:cxn modelId="{6ED8C264-07C8-4AF9-973D-6EC429A2C854}" type="presParOf" srcId="{92E6C9E0-25F6-4710-91E8-BB18A1136A60}" destId="{E3AD5C99-B59E-4F5A-AE08-AD440DA8F891}" srcOrd="10" destOrd="0" presId="urn:microsoft.com/office/officeart/2005/8/layout/vList5"/>
    <dgm:cxn modelId="{63002371-BEE5-4857-A511-82FF7C37E96B}" type="presParOf" srcId="{E3AD5C99-B59E-4F5A-AE08-AD440DA8F891}" destId="{A40A63B2-7B59-4CC4-81A8-A39AE5F9E56D}" srcOrd="0" destOrd="0" presId="urn:microsoft.com/office/officeart/2005/8/layout/vList5"/>
    <dgm:cxn modelId="{7ECD9291-2CFF-47E0-96A4-62965AF02E78}" type="presParOf" srcId="{E3AD5C99-B59E-4F5A-AE08-AD440DA8F891}" destId="{FCE59C6C-DEEA-42A6-AD64-B29D9B3BBC8E}" srcOrd="1" destOrd="0" presId="urn:microsoft.com/office/officeart/2005/8/layout/vList5"/>
    <dgm:cxn modelId="{BE43A6C9-CE3B-489F-9864-C89BC4B5620F}" type="presParOf" srcId="{92E6C9E0-25F6-4710-91E8-BB18A1136A60}" destId="{BBB56406-AB5F-405E-AD0C-318B7DBD645F}" srcOrd="11" destOrd="0" presId="urn:microsoft.com/office/officeart/2005/8/layout/vList5"/>
    <dgm:cxn modelId="{7F912F3C-3F51-4F13-8D3E-A576532BF602}" type="presParOf" srcId="{92E6C9E0-25F6-4710-91E8-BB18A1136A60}" destId="{1BDE178A-F3E2-4EC3-81C8-892EE30AFED9}" srcOrd="12" destOrd="0" presId="urn:microsoft.com/office/officeart/2005/8/layout/vList5"/>
    <dgm:cxn modelId="{508F588F-38A0-43D6-B791-D25CCBA684B1}" type="presParOf" srcId="{1BDE178A-F3E2-4EC3-81C8-892EE30AFED9}" destId="{343E6AF1-A246-42C6-927F-F4247A55BBED}" srcOrd="0" destOrd="0" presId="urn:microsoft.com/office/officeart/2005/8/layout/vList5"/>
    <dgm:cxn modelId="{0823B2A4-A51B-483B-803D-CD4D05678016}" type="presParOf" srcId="{1BDE178A-F3E2-4EC3-81C8-892EE30AFED9}" destId="{EE3619F0-C78F-485B-A173-72E4B707A52A}" srcOrd="1" destOrd="0" presId="urn:microsoft.com/office/officeart/2005/8/layout/vList5"/>
    <dgm:cxn modelId="{A862ACBF-9CEF-4B5A-B8DA-94404F91B6A7}" type="presParOf" srcId="{92E6C9E0-25F6-4710-91E8-BB18A1136A60}" destId="{2D72670A-9EE4-4262-807B-2926D1B3046C}" srcOrd="13" destOrd="0" presId="urn:microsoft.com/office/officeart/2005/8/layout/vList5"/>
    <dgm:cxn modelId="{277DA00E-217B-482E-BAAF-E0C3CB2F38FB}" type="presParOf" srcId="{92E6C9E0-25F6-4710-91E8-BB18A1136A60}" destId="{DCA6334A-C810-4C90-B7AB-A053CF0F51F2}" srcOrd="14" destOrd="0" presId="urn:microsoft.com/office/officeart/2005/8/layout/vList5"/>
    <dgm:cxn modelId="{2544B0D4-A9CD-46CD-8137-3C978F4E836E}" type="presParOf" srcId="{DCA6334A-C810-4C90-B7AB-A053CF0F51F2}" destId="{CCB161D5-398D-4994-9B4D-6D2F8D4C470E}" srcOrd="0" destOrd="0" presId="urn:microsoft.com/office/officeart/2005/8/layout/vList5"/>
    <dgm:cxn modelId="{4F7FA642-8278-480E-B7F3-1CF1761FA7EA}" type="presParOf" srcId="{DCA6334A-C810-4C90-B7AB-A053CF0F51F2}" destId="{0558D9B2-45DD-4E1D-BE5F-5029FDCEEDF4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7FDF29B-7FBB-4603-97E3-D596FFB9B121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30D035CD-1B4C-42AB-B4B0-FA94247C21F7}">
      <dgm:prSet phldrT="[Текст]" custT="1"/>
      <dgm:spPr/>
      <dgm:t>
        <a:bodyPr/>
        <a:lstStyle/>
        <a:p>
          <a:r>
            <a:rPr lang="ru-RU" sz="1800" b="1" i="0" dirty="0" smtClean="0"/>
            <a:t>Тестирование производительности</a:t>
          </a:r>
          <a:endParaRPr lang="ru-RU" sz="1800" b="0" i="0" dirty="0" smtClean="0"/>
        </a:p>
        <a:p>
          <a:r>
            <a:rPr lang="ru-RU" sz="1800" b="0" i="0" dirty="0" smtClean="0"/>
            <a:t>(</a:t>
          </a:r>
          <a:r>
            <a:rPr lang="en-US" sz="1800" b="0" i="0" dirty="0" smtClean="0"/>
            <a:t>Performance Testing)</a:t>
          </a:r>
          <a:endParaRPr lang="ru-RU" sz="1800" dirty="0"/>
        </a:p>
      </dgm:t>
    </dgm:pt>
    <dgm:pt modelId="{58B27E42-C863-4342-86EE-70C59303BC4A}" type="parTrans" cxnId="{31FD1937-6B74-437B-BA90-EF8E0AE73D82}">
      <dgm:prSet/>
      <dgm:spPr/>
      <dgm:t>
        <a:bodyPr/>
        <a:lstStyle/>
        <a:p>
          <a:endParaRPr lang="ru-RU"/>
        </a:p>
      </dgm:t>
    </dgm:pt>
    <dgm:pt modelId="{C74D022A-DC15-4964-B418-5ACC7BB028B2}" type="sibTrans" cxnId="{31FD1937-6B74-437B-BA90-EF8E0AE73D82}">
      <dgm:prSet/>
      <dgm:spPr/>
      <dgm:t>
        <a:bodyPr/>
        <a:lstStyle/>
        <a:p>
          <a:endParaRPr lang="ru-RU"/>
        </a:p>
      </dgm:t>
    </dgm:pt>
    <dgm:pt modelId="{B816632A-8E3B-4C29-9057-4CA62E594A14}">
      <dgm:prSet phldrT="[Текст]" custT="1"/>
      <dgm:spPr/>
      <dgm:t>
        <a:bodyPr/>
        <a:lstStyle/>
        <a:p>
          <a:r>
            <a:rPr lang="ru-RU" sz="1400" dirty="0" smtClean="0"/>
            <a:t>Исследуются </a:t>
          </a:r>
          <a:r>
            <a:rPr lang="ru-RU" sz="1400" b="0" i="0" dirty="0" smtClean="0"/>
            <a:t>времена отклика для операций на разных нагрузках в довольно широких диапазонах, включая стрессовые нагрузки </a:t>
          </a:r>
          <a:endParaRPr lang="ru-RU" sz="1400" dirty="0"/>
        </a:p>
      </dgm:t>
    </dgm:pt>
    <dgm:pt modelId="{3D5F3B64-D8C0-43D6-9FFF-2C596E4DBDF4}" type="parTrans" cxnId="{CF10D9AF-3B01-4CFB-9DD3-256D14902868}">
      <dgm:prSet/>
      <dgm:spPr/>
      <dgm:t>
        <a:bodyPr/>
        <a:lstStyle/>
        <a:p>
          <a:endParaRPr lang="ru-RU"/>
        </a:p>
      </dgm:t>
    </dgm:pt>
    <dgm:pt modelId="{B1735E3E-0F86-4FD4-96CD-6436451F444E}" type="sibTrans" cxnId="{CF10D9AF-3B01-4CFB-9DD3-256D14902868}">
      <dgm:prSet/>
      <dgm:spPr/>
      <dgm:t>
        <a:bodyPr/>
        <a:lstStyle/>
        <a:p>
          <a:endParaRPr lang="ru-RU"/>
        </a:p>
      </dgm:t>
    </dgm:pt>
    <dgm:pt modelId="{5C8FFD36-8892-4B5B-8250-991EFC9F518E}">
      <dgm:prSet phldrT="[Текст]" custT="1"/>
      <dgm:spPr/>
      <dgm:t>
        <a:bodyPr/>
        <a:lstStyle/>
        <a:p>
          <a:r>
            <a:rPr lang="ru-RU" sz="1800" b="1" i="0" dirty="0" smtClean="0"/>
            <a:t>Тестирование стабильности</a:t>
          </a:r>
          <a:r>
            <a:rPr lang="en-US" sz="1800" b="1" i="0" dirty="0" smtClean="0"/>
            <a:t> </a:t>
          </a:r>
          <a:endParaRPr lang="ru-RU" sz="1800" b="0" i="0" dirty="0" smtClean="0"/>
        </a:p>
        <a:p>
          <a:r>
            <a:rPr lang="ru-RU" sz="1800" b="0" i="0" dirty="0" smtClean="0"/>
            <a:t>(</a:t>
          </a:r>
          <a:r>
            <a:rPr lang="en-US" sz="1800" b="0" i="0" dirty="0" smtClean="0"/>
            <a:t>Stability Testing)</a:t>
          </a:r>
          <a:endParaRPr lang="ru-RU" sz="1800" dirty="0"/>
        </a:p>
      </dgm:t>
    </dgm:pt>
    <dgm:pt modelId="{EEB097C7-54DD-4957-B65C-1E0D49394039}" type="parTrans" cxnId="{1A0BF794-9185-4937-AE38-6BB8A604524B}">
      <dgm:prSet/>
      <dgm:spPr/>
      <dgm:t>
        <a:bodyPr/>
        <a:lstStyle/>
        <a:p>
          <a:endParaRPr lang="ru-RU"/>
        </a:p>
      </dgm:t>
    </dgm:pt>
    <dgm:pt modelId="{70AC568B-012F-4AE1-AD23-4FB881F633B1}" type="sibTrans" cxnId="{1A0BF794-9185-4937-AE38-6BB8A604524B}">
      <dgm:prSet/>
      <dgm:spPr/>
      <dgm:t>
        <a:bodyPr/>
        <a:lstStyle/>
        <a:p>
          <a:endParaRPr lang="ru-RU"/>
        </a:p>
      </dgm:t>
    </dgm:pt>
    <dgm:pt modelId="{8F5607CF-8810-4492-85C6-7CDDC1ED1321}">
      <dgm:prSet phldrT="[Текст]" custT="1"/>
      <dgm:spPr/>
      <dgm:t>
        <a:bodyPr/>
        <a:lstStyle/>
        <a:p>
          <a:r>
            <a:rPr lang="ru-RU" sz="1400" b="0" i="0" dirty="0" smtClean="0"/>
            <a:t>Исследование устойчивости приложения в режиме длительного использования (исключение утечек памяти, некорректных конфигурационных настроек и т.д.)</a:t>
          </a:r>
        </a:p>
      </dgm:t>
    </dgm:pt>
    <dgm:pt modelId="{C8C487D0-4761-4471-8F60-6B375D7B4CE2}" type="parTrans" cxnId="{C9F7A819-8030-40B4-AE54-0B33C8ED6EBE}">
      <dgm:prSet/>
      <dgm:spPr/>
      <dgm:t>
        <a:bodyPr/>
        <a:lstStyle/>
        <a:p>
          <a:endParaRPr lang="ru-RU"/>
        </a:p>
      </dgm:t>
    </dgm:pt>
    <dgm:pt modelId="{A3829D7E-2269-4922-AB3A-A6B92832C993}" type="sibTrans" cxnId="{C9F7A819-8030-40B4-AE54-0B33C8ED6EBE}">
      <dgm:prSet/>
      <dgm:spPr/>
      <dgm:t>
        <a:bodyPr/>
        <a:lstStyle/>
        <a:p>
          <a:endParaRPr lang="ru-RU"/>
        </a:p>
      </dgm:t>
    </dgm:pt>
    <dgm:pt modelId="{270D10F9-1CC2-4408-852D-6E55D5A89214}">
      <dgm:prSet phldrT="[Текст]" custT="1"/>
      <dgm:spPr/>
      <dgm:t>
        <a:bodyPr/>
        <a:lstStyle/>
        <a:p>
          <a:r>
            <a:rPr lang="ru-RU" sz="1800" b="1" i="0" dirty="0" smtClean="0"/>
            <a:t>Стресс тестирование</a:t>
          </a:r>
          <a:r>
            <a:rPr lang="ru-RU" sz="1800" b="0" i="0" dirty="0" smtClean="0"/>
            <a:t> </a:t>
          </a:r>
        </a:p>
        <a:p>
          <a:r>
            <a:rPr lang="ru-RU" sz="1800" b="0" i="0" dirty="0" smtClean="0"/>
            <a:t>(</a:t>
          </a:r>
          <a:r>
            <a:rPr lang="en-US" sz="1800" b="0" i="0" dirty="0" smtClean="0"/>
            <a:t>Stress Testing)</a:t>
          </a:r>
          <a:endParaRPr lang="ru-RU" sz="1800" dirty="0"/>
        </a:p>
      </dgm:t>
    </dgm:pt>
    <dgm:pt modelId="{72E6C7D1-3535-4F69-88EF-77496249A3DC}" type="parTrans" cxnId="{5EFFAA0D-0F5F-4F03-AFCD-BA206E6C8DDC}">
      <dgm:prSet/>
      <dgm:spPr/>
      <dgm:t>
        <a:bodyPr/>
        <a:lstStyle/>
        <a:p>
          <a:endParaRPr lang="ru-RU"/>
        </a:p>
      </dgm:t>
    </dgm:pt>
    <dgm:pt modelId="{BA586E29-DCC9-4B4E-8A68-D26FE4770A05}" type="sibTrans" cxnId="{5EFFAA0D-0F5F-4F03-AFCD-BA206E6C8DDC}">
      <dgm:prSet/>
      <dgm:spPr/>
      <dgm:t>
        <a:bodyPr/>
        <a:lstStyle/>
        <a:p>
          <a:endParaRPr lang="ru-RU"/>
        </a:p>
      </dgm:t>
    </dgm:pt>
    <dgm:pt modelId="{CFE5F949-B24F-437C-9E3F-7ED027E179BD}">
      <dgm:prSet phldrT="[Текст]" custT="1"/>
      <dgm:spPr/>
      <dgm:t>
        <a:bodyPr/>
        <a:lstStyle/>
        <a:p>
          <a:r>
            <a:rPr lang="ru-RU" sz="1400" b="0" i="0" dirty="0" smtClean="0"/>
            <a:t>Главная цель - чтобы система "не упала"</a:t>
          </a:r>
        </a:p>
      </dgm:t>
    </dgm:pt>
    <dgm:pt modelId="{3A36381A-D294-4109-8BC7-A88E0FB22E10}" type="parTrans" cxnId="{BC453E91-FB50-427A-9A43-6D862E862A20}">
      <dgm:prSet/>
      <dgm:spPr/>
      <dgm:t>
        <a:bodyPr/>
        <a:lstStyle/>
        <a:p>
          <a:endParaRPr lang="ru-RU"/>
        </a:p>
      </dgm:t>
    </dgm:pt>
    <dgm:pt modelId="{41CD057C-FBBE-4F35-A13A-0700C112785F}" type="sibTrans" cxnId="{BC453E91-FB50-427A-9A43-6D862E862A20}">
      <dgm:prSet/>
      <dgm:spPr/>
      <dgm:t>
        <a:bodyPr/>
        <a:lstStyle/>
        <a:p>
          <a:endParaRPr lang="ru-RU"/>
        </a:p>
      </dgm:t>
    </dgm:pt>
    <dgm:pt modelId="{E50BAA9F-A1DF-4E45-9F7A-F84E8ABC4478}">
      <dgm:prSet phldrT="[Текст]" custT="1"/>
      <dgm:spPr/>
      <dgm:t>
        <a:bodyPr/>
        <a:lstStyle/>
        <a:p>
          <a:r>
            <a:rPr lang="ru-RU" sz="1400" b="0" i="0" dirty="0" smtClean="0"/>
            <a:t>Проверка, возвращается ли система после запредельной нагрузки (и как скоро) к нормальному режиму</a:t>
          </a:r>
          <a:endParaRPr lang="ru-RU" sz="1400" dirty="0"/>
        </a:p>
      </dgm:t>
    </dgm:pt>
    <dgm:pt modelId="{CA285F8F-4588-42A8-A163-41B27EF59C75}" type="parTrans" cxnId="{6BB49F4B-981C-464B-9BC7-DE0D2F6E92D8}">
      <dgm:prSet/>
      <dgm:spPr/>
      <dgm:t>
        <a:bodyPr/>
        <a:lstStyle/>
        <a:p>
          <a:endParaRPr lang="ru-RU"/>
        </a:p>
      </dgm:t>
    </dgm:pt>
    <dgm:pt modelId="{058BBCE4-EBC9-42CF-A664-F60815557204}" type="sibTrans" cxnId="{6BB49F4B-981C-464B-9BC7-DE0D2F6E92D8}">
      <dgm:prSet/>
      <dgm:spPr/>
      <dgm:t>
        <a:bodyPr/>
        <a:lstStyle/>
        <a:p>
          <a:endParaRPr lang="ru-RU"/>
        </a:p>
      </dgm:t>
    </dgm:pt>
    <dgm:pt modelId="{F320F65F-B22B-4D3E-9CA1-EBB0EF6E1275}">
      <dgm:prSet phldrT="[Текст]" custT="1"/>
      <dgm:spPr/>
      <dgm:t>
        <a:bodyPr/>
        <a:lstStyle/>
        <a:p>
          <a:r>
            <a:rPr lang="ru-RU" sz="1400" b="0" i="0" dirty="0" smtClean="0"/>
            <a:t>Проверка поведения системы в случаях когда, один из серверов приложения в пуле перестаёт работать</a:t>
          </a:r>
          <a:endParaRPr lang="ru-RU" sz="1400" dirty="0"/>
        </a:p>
      </dgm:t>
    </dgm:pt>
    <dgm:pt modelId="{19C48345-D57F-490D-8F25-ACB0B521531F}" type="parTrans" cxnId="{AEDE52D1-2CD9-4707-A5EB-7CC65B377A45}">
      <dgm:prSet/>
      <dgm:spPr/>
      <dgm:t>
        <a:bodyPr/>
        <a:lstStyle/>
        <a:p>
          <a:endParaRPr lang="ru-RU"/>
        </a:p>
      </dgm:t>
    </dgm:pt>
    <dgm:pt modelId="{71A886B1-933E-4A5E-A7CA-18F2397958A6}" type="sibTrans" cxnId="{AEDE52D1-2CD9-4707-A5EB-7CC65B377A45}">
      <dgm:prSet/>
      <dgm:spPr/>
      <dgm:t>
        <a:bodyPr/>
        <a:lstStyle/>
        <a:p>
          <a:endParaRPr lang="ru-RU"/>
        </a:p>
      </dgm:t>
    </dgm:pt>
    <dgm:pt modelId="{995DEE55-5BE8-4C09-98AC-33DB1391208A}">
      <dgm:prSet phldrT="[Текст]" custT="1"/>
      <dgm:spPr/>
      <dgm:t>
        <a:bodyPr/>
        <a:lstStyle/>
        <a:p>
          <a:r>
            <a:rPr lang="ru-RU" sz="1400" b="0" i="0" dirty="0" smtClean="0"/>
            <a:t>Проверка поведения системы, если </a:t>
          </a:r>
          <a:r>
            <a:rPr lang="ru-RU" sz="1400" b="0" i="0" noProof="0" dirty="0" err="1" smtClean="0"/>
            <a:t>аварийно</a:t>
          </a:r>
          <a:r>
            <a:rPr lang="ru-RU" sz="1400" b="0" i="0" dirty="0" smtClean="0"/>
            <a:t> изменилась аппаратная конфигурации сервера базы данных и т.д. </a:t>
          </a:r>
          <a:endParaRPr lang="ru-RU" sz="1400" dirty="0"/>
        </a:p>
      </dgm:t>
    </dgm:pt>
    <dgm:pt modelId="{0F4F537F-0DE1-49C5-A9F4-0D7C3B7D941C}" type="parTrans" cxnId="{3EE5BCD8-845B-4E30-8F00-9EE8BF5996B2}">
      <dgm:prSet/>
      <dgm:spPr/>
      <dgm:t>
        <a:bodyPr/>
        <a:lstStyle/>
        <a:p>
          <a:endParaRPr lang="ru-RU"/>
        </a:p>
      </dgm:t>
    </dgm:pt>
    <dgm:pt modelId="{51DFEC5F-1066-42F0-8A6B-EA05C272E99A}" type="sibTrans" cxnId="{3EE5BCD8-845B-4E30-8F00-9EE8BF5996B2}">
      <dgm:prSet/>
      <dgm:spPr/>
      <dgm:t>
        <a:bodyPr/>
        <a:lstStyle/>
        <a:p>
          <a:endParaRPr lang="ru-RU"/>
        </a:p>
      </dgm:t>
    </dgm:pt>
    <dgm:pt modelId="{78929FC6-7C19-4664-BAD0-52B406C1F70B}">
      <dgm:prSet phldrT="[Текст]" custT="1"/>
      <dgm:spPr/>
      <dgm:t>
        <a:bodyPr/>
        <a:lstStyle/>
        <a:p>
          <a:r>
            <a:rPr lang="ru-RU" sz="1400" b="0" i="0" dirty="0" smtClean="0"/>
            <a:t>Способность системы к регенерации после сверх нагрузки </a:t>
          </a:r>
          <a:endParaRPr lang="ru-RU" sz="1400" dirty="0"/>
        </a:p>
      </dgm:t>
    </dgm:pt>
    <dgm:pt modelId="{62E416AE-AB08-4987-B2CF-30BFEF8AAD03}" type="parTrans" cxnId="{253BF1D1-084B-4C24-9F1C-310EEE8A851C}">
      <dgm:prSet/>
      <dgm:spPr/>
      <dgm:t>
        <a:bodyPr/>
        <a:lstStyle/>
        <a:p>
          <a:endParaRPr lang="ru-RU"/>
        </a:p>
      </dgm:t>
    </dgm:pt>
    <dgm:pt modelId="{536F173B-C1C2-4368-8E79-F17557721285}" type="sibTrans" cxnId="{253BF1D1-084B-4C24-9F1C-310EEE8A851C}">
      <dgm:prSet/>
      <dgm:spPr/>
      <dgm:t>
        <a:bodyPr/>
        <a:lstStyle/>
        <a:p>
          <a:endParaRPr lang="ru-RU"/>
        </a:p>
      </dgm:t>
    </dgm:pt>
    <dgm:pt modelId="{33F07DB3-C882-433A-961A-71DB2B4C5D50}" type="pres">
      <dgm:prSet presAssocID="{87FDF29B-7FBB-4603-97E3-D596FFB9B121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BEA12AF-2C2E-46F5-BC2F-5DC9C57D89FC}" type="pres">
      <dgm:prSet presAssocID="{30D035CD-1B4C-42AB-B4B0-FA94247C21F7}" presName="root" presStyleCnt="0"/>
      <dgm:spPr/>
    </dgm:pt>
    <dgm:pt modelId="{69E88BC3-C3AF-4441-A19D-69E260A4171D}" type="pres">
      <dgm:prSet presAssocID="{30D035CD-1B4C-42AB-B4B0-FA94247C21F7}" presName="rootComposite" presStyleCnt="0"/>
      <dgm:spPr/>
    </dgm:pt>
    <dgm:pt modelId="{5BAB8668-A313-45AD-BE3B-61B51C8ECC20}" type="pres">
      <dgm:prSet presAssocID="{30D035CD-1B4C-42AB-B4B0-FA94247C21F7}" presName="rootText" presStyleLbl="node1" presStyleIdx="0" presStyleCnt="3" custScaleX="240531" custScaleY="203984"/>
      <dgm:spPr/>
      <dgm:t>
        <a:bodyPr/>
        <a:lstStyle/>
        <a:p>
          <a:endParaRPr lang="ru-RU"/>
        </a:p>
      </dgm:t>
    </dgm:pt>
    <dgm:pt modelId="{847B5D74-789E-457B-B075-6C65A53DFD11}" type="pres">
      <dgm:prSet presAssocID="{30D035CD-1B4C-42AB-B4B0-FA94247C21F7}" presName="rootConnector" presStyleLbl="node1" presStyleIdx="0" presStyleCnt="3"/>
      <dgm:spPr/>
    </dgm:pt>
    <dgm:pt modelId="{DA78121D-EB8C-4CB0-9866-A11419D87FA5}" type="pres">
      <dgm:prSet presAssocID="{30D035CD-1B4C-42AB-B4B0-FA94247C21F7}" presName="childShape" presStyleCnt="0"/>
      <dgm:spPr/>
    </dgm:pt>
    <dgm:pt modelId="{6D658B36-0559-42AC-8BA2-A7C1B7A6F367}" type="pres">
      <dgm:prSet presAssocID="{3D5F3B64-D8C0-43D6-9FFF-2C596E4DBDF4}" presName="Name13" presStyleLbl="parChTrans1D2" presStyleIdx="0" presStyleCnt="7"/>
      <dgm:spPr/>
    </dgm:pt>
    <dgm:pt modelId="{DC638721-8079-4F86-9263-EFEFE1467477}" type="pres">
      <dgm:prSet presAssocID="{B816632A-8E3B-4C29-9057-4CA62E594A14}" presName="childText" presStyleLbl="bgAcc1" presStyleIdx="0" presStyleCnt="7" custScaleX="234584" custScaleY="25087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03FA2EE-8CC1-41C7-A602-F97E980B7BB4}" type="pres">
      <dgm:prSet presAssocID="{5C8FFD36-8892-4B5B-8250-991EFC9F518E}" presName="root" presStyleCnt="0"/>
      <dgm:spPr/>
    </dgm:pt>
    <dgm:pt modelId="{255DCD05-1967-402B-9233-8532D74B9B96}" type="pres">
      <dgm:prSet presAssocID="{5C8FFD36-8892-4B5B-8250-991EFC9F518E}" presName="rootComposite" presStyleCnt="0"/>
      <dgm:spPr/>
    </dgm:pt>
    <dgm:pt modelId="{DC7EAA1F-185A-4411-BB4B-7232BC6FFD0D}" type="pres">
      <dgm:prSet presAssocID="{5C8FFD36-8892-4B5B-8250-991EFC9F518E}" presName="rootText" presStyleLbl="node1" presStyleIdx="1" presStyleCnt="3" custScaleX="240531" custScaleY="203984"/>
      <dgm:spPr/>
      <dgm:t>
        <a:bodyPr/>
        <a:lstStyle/>
        <a:p>
          <a:endParaRPr lang="ru-RU"/>
        </a:p>
      </dgm:t>
    </dgm:pt>
    <dgm:pt modelId="{FAA6D4C5-2433-426F-9521-14CC04554DDF}" type="pres">
      <dgm:prSet presAssocID="{5C8FFD36-8892-4B5B-8250-991EFC9F518E}" presName="rootConnector" presStyleLbl="node1" presStyleIdx="1" presStyleCnt="3"/>
      <dgm:spPr/>
    </dgm:pt>
    <dgm:pt modelId="{689FAB08-D966-462B-84A2-35825456B31F}" type="pres">
      <dgm:prSet presAssocID="{5C8FFD36-8892-4B5B-8250-991EFC9F518E}" presName="childShape" presStyleCnt="0"/>
      <dgm:spPr/>
    </dgm:pt>
    <dgm:pt modelId="{59B1EE54-CE20-45B2-9089-F582D1408E66}" type="pres">
      <dgm:prSet presAssocID="{C8C487D0-4761-4471-8F60-6B375D7B4CE2}" presName="Name13" presStyleLbl="parChTrans1D2" presStyleIdx="1" presStyleCnt="7"/>
      <dgm:spPr/>
    </dgm:pt>
    <dgm:pt modelId="{F52A8230-7751-4121-A2B3-D101B89C1DCF}" type="pres">
      <dgm:prSet presAssocID="{8F5607CF-8810-4492-85C6-7CDDC1ED1321}" presName="childText" presStyleLbl="bgAcc1" presStyleIdx="1" presStyleCnt="7" custScaleX="288797" custScaleY="35257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CE2AC73-FDDC-4C69-B30B-4A8EA8823A2B}" type="pres">
      <dgm:prSet presAssocID="{3A36381A-D294-4109-8BC7-A88E0FB22E10}" presName="Name13" presStyleLbl="parChTrans1D2" presStyleIdx="2" presStyleCnt="7"/>
      <dgm:spPr/>
    </dgm:pt>
    <dgm:pt modelId="{5C73651B-25D3-430C-96B1-32E10DDCFCF5}" type="pres">
      <dgm:prSet presAssocID="{CFE5F949-B24F-437C-9E3F-7ED027E179BD}" presName="childText" presStyleLbl="bgAcc1" presStyleIdx="2" presStyleCnt="7" custScaleX="288797" custScaleY="8263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1C190A8-0D3B-4A12-A15B-2C15DB24C30D}" type="pres">
      <dgm:prSet presAssocID="{270D10F9-1CC2-4408-852D-6E55D5A89214}" presName="root" presStyleCnt="0"/>
      <dgm:spPr/>
    </dgm:pt>
    <dgm:pt modelId="{1A7893B2-E034-48DC-8F20-7170F58F92DA}" type="pres">
      <dgm:prSet presAssocID="{270D10F9-1CC2-4408-852D-6E55D5A89214}" presName="rootComposite" presStyleCnt="0"/>
      <dgm:spPr/>
    </dgm:pt>
    <dgm:pt modelId="{73FA27ED-E8D9-4083-B74F-C50681AD8B13}" type="pres">
      <dgm:prSet presAssocID="{270D10F9-1CC2-4408-852D-6E55D5A89214}" presName="rootText" presStyleLbl="node1" presStyleIdx="2" presStyleCnt="3" custScaleX="240531" custScaleY="203984"/>
      <dgm:spPr/>
    </dgm:pt>
    <dgm:pt modelId="{AFEF47CA-5C50-4F90-B06E-4B0D30021C81}" type="pres">
      <dgm:prSet presAssocID="{270D10F9-1CC2-4408-852D-6E55D5A89214}" presName="rootConnector" presStyleLbl="node1" presStyleIdx="2" presStyleCnt="3"/>
      <dgm:spPr/>
    </dgm:pt>
    <dgm:pt modelId="{0DAF04A2-58DB-4319-B58D-DDDAE0957F49}" type="pres">
      <dgm:prSet presAssocID="{270D10F9-1CC2-4408-852D-6E55D5A89214}" presName="childShape" presStyleCnt="0"/>
      <dgm:spPr/>
    </dgm:pt>
    <dgm:pt modelId="{D97348B7-1F69-4A6E-B82F-57F8FE9E60AB}" type="pres">
      <dgm:prSet presAssocID="{CA285F8F-4588-42A8-A163-41B27EF59C75}" presName="Name13" presStyleLbl="parChTrans1D2" presStyleIdx="3" presStyleCnt="7"/>
      <dgm:spPr/>
    </dgm:pt>
    <dgm:pt modelId="{8475BF06-29E8-4B4C-B81A-517BE47AC87E}" type="pres">
      <dgm:prSet presAssocID="{E50BAA9F-A1DF-4E45-9F7A-F84E8ABC4478}" presName="childText" presStyleLbl="bgAcc1" presStyleIdx="3" presStyleCnt="7" custScaleX="282072" custScaleY="201428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AB63B48-72E1-42CA-8162-213D3F62578C}" type="pres">
      <dgm:prSet presAssocID="{19C48345-D57F-490D-8F25-ACB0B521531F}" presName="Name13" presStyleLbl="parChTrans1D2" presStyleIdx="4" presStyleCnt="7"/>
      <dgm:spPr/>
    </dgm:pt>
    <dgm:pt modelId="{FE8BF857-7C9A-4C5E-A946-C4B07066FFED}" type="pres">
      <dgm:prSet presAssocID="{F320F65F-B22B-4D3E-9CA1-EBB0EF6E1275}" presName="childText" presStyleLbl="bgAcc1" presStyleIdx="4" presStyleCnt="7" custScaleX="282072" custScaleY="205368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670DDC4-195D-43C9-9678-8D3E0CAB93B7}" type="pres">
      <dgm:prSet presAssocID="{0F4F537F-0DE1-49C5-A9F4-0D7C3B7D941C}" presName="Name13" presStyleLbl="parChTrans1D2" presStyleIdx="5" presStyleCnt="7"/>
      <dgm:spPr/>
    </dgm:pt>
    <dgm:pt modelId="{9EE0F90F-ED00-47AA-A68B-3C7C47807977}" type="pres">
      <dgm:prSet presAssocID="{995DEE55-5BE8-4C09-98AC-33DB1391208A}" presName="childText" presStyleLbl="bgAcc1" presStyleIdx="5" presStyleCnt="7" custScaleX="282072" custScaleY="21233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4400AA8-4C2F-40D1-A03B-B58656E2299C}" type="pres">
      <dgm:prSet presAssocID="{62E416AE-AB08-4987-B2CF-30BFEF8AAD03}" presName="Name13" presStyleLbl="parChTrans1D2" presStyleIdx="6" presStyleCnt="7"/>
      <dgm:spPr/>
    </dgm:pt>
    <dgm:pt modelId="{EDBF6F42-962C-41BD-9A40-0D289877F9E5}" type="pres">
      <dgm:prSet presAssocID="{78929FC6-7C19-4664-BAD0-52B406C1F70B}" presName="childText" presStyleLbl="bgAcc1" presStyleIdx="6" presStyleCnt="7" custScaleX="283576" custScaleY="15146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2EA9FD4C-41BE-462A-9881-ACA9C1EC2A90}" type="presOf" srcId="{5C8FFD36-8892-4B5B-8250-991EFC9F518E}" destId="{DC7EAA1F-185A-4411-BB4B-7232BC6FFD0D}" srcOrd="0" destOrd="0" presId="urn:microsoft.com/office/officeart/2005/8/layout/hierarchy3"/>
    <dgm:cxn modelId="{E435D2EE-F47F-4F88-A947-BAC36F22F1FB}" type="presOf" srcId="{3D5F3B64-D8C0-43D6-9FFF-2C596E4DBDF4}" destId="{6D658B36-0559-42AC-8BA2-A7C1B7A6F367}" srcOrd="0" destOrd="0" presId="urn:microsoft.com/office/officeart/2005/8/layout/hierarchy3"/>
    <dgm:cxn modelId="{187290AA-F0BF-4B44-A015-A7731749FDEC}" type="presOf" srcId="{F320F65F-B22B-4D3E-9CA1-EBB0EF6E1275}" destId="{FE8BF857-7C9A-4C5E-A946-C4B07066FFED}" srcOrd="0" destOrd="0" presId="urn:microsoft.com/office/officeart/2005/8/layout/hierarchy3"/>
    <dgm:cxn modelId="{BC453E91-FB50-427A-9A43-6D862E862A20}" srcId="{5C8FFD36-8892-4B5B-8250-991EFC9F518E}" destId="{CFE5F949-B24F-437C-9E3F-7ED027E179BD}" srcOrd="1" destOrd="0" parTransId="{3A36381A-D294-4109-8BC7-A88E0FB22E10}" sibTransId="{41CD057C-FBBE-4F35-A13A-0700C112785F}"/>
    <dgm:cxn modelId="{F500F338-049D-4B9F-AA01-21A4CFE1BDCA}" type="presOf" srcId="{5C8FFD36-8892-4B5B-8250-991EFC9F518E}" destId="{FAA6D4C5-2433-426F-9521-14CC04554DDF}" srcOrd="1" destOrd="0" presId="urn:microsoft.com/office/officeart/2005/8/layout/hierarchy3"/>
    <dgm:cxn modelId="{F131E0FA-FD86-4EB0-B1E8-527CE188F653}" type="presOf" srcId="{87FDF29B-7FBB-4603-97E3-D596FFB9B121}" destId="{33F07DB3-C882-433A-961A-71DB2B4C5D50}" srcOrd="0" destOrd="0" presId="urn:microsoft.com/office/officeart/2005/8/layout/hierarchy3"/>
    <dgm:cxn modelId="{AEDE52D1-2CD9-4707-A5EB-7CC65B377A45}" srcId="{270D10F9-1CC2-4408-852D-6E55D5A89214}" destId="{F320F65F-B22B-4D3E-9CA1-EBB0EF6E1275}" srcOrd="1" destOrd="0" parTransId="{19C48345-D57F-490D-8F25-ACB0B521531F}" sibTransId="{71A886B1-933E-4A5E-A7CA-18F2397958A6}"/>
    <dgm:cxn modelId="{CF09033C-7A37-4FB7-AB7E-627C6CCBA928}" type="presOf" srcId="{C8C487D0-4761-4471-8F60-6B375D7B4CE2}" destId="{59B1EE54-CE20-45B2-9089-F582D1408E66}" srcOrd="0" destOrd="0" presId="urn:microsoft.com/office/officeart/2005/8/layout/hierarchy3"/>
    <dgm:cxn modelId="{B5CA59CC-7087-4966-BDAD-1C02C49963E4}" type="presOf" srcId="{0F4F537F-0DE1-49C5-A9F4-0D7C3B7D941C}" destId="{F670DDC4-195D-43C9-9678-8D3E0CAB93B7}" srcOrd="0" destOrd="0" presId="urn:microsoft.com/office/officeart/2005/8/layout/hierarchy3"/>
    <dgm:cxn modelId="{0AAC41F2-A8E1-4170-A151-34F803F820AE}" type="presOf" srcId="{19C48345-D57F-490D-8F25-ACB0B521531F}" destId="{9AB63B48-72E1-42CA-8162-213D3F62578C}" srcOrd="0" destOrd="0" presId="urn:microsoft.com/office/officeart/2005/8/layout/hierarchy3"/>
    <dgm:cxn modelId="{3EE5BCD8-845B-4E30-8F00-9EE8BF5996B2}" srcId="{270D10F9-1CC2-4408-852D-6E55D5A89214}" destId="{995DEE55-5BE8-4C09-98AC-33DB1391208A}" srcOrd="2" destOrd="0" parTransId="{0F4F537F-0DE1-49C5-A9F4-0D7C3B7D941C}" sibTransId="{51DFEC5F-1066-42F0-8A6B-EA05C272E99A}"/>
    <dgm:cxn modelId="{6BDB5434-5577-4E6B-B749-6EB275C56950}" type="presOf" srcId="{62E416AE-AB08-4987-B2CF-30BFEF8AAD03}" destId="{14400AA8-4C2F-40D1-A03B-B58656E2299C}" srcOrd="0" destOrd="0" presId="urn:microsoft.com/office/officeart/2005/8/layout/hierarchy3"/>
    <dgm:cxn modelId="{E178CCCD-289A-4AE9-8742-C26540972551}" type="presOf" srcId="{78929FC6-7C19-4664-BAD0-52B406C1F70B}" destId="{EDBF6F42-962C-41BD-9A40-0D289877F9E5}" srcOrd="0" destOrd="0" presId="urn:microsoft.com/office/officeart/2005/8/layout/hierarchy3"/>
    <dgm:cxn modelId="{6BB49F4B-981C-464B-9BC7-DE0D2F6E92D8}" srcId="{270D10F9-1CC2-4408-852D-6E55D5A89214}" destId="{E50BAA9F-A1DF-4E45-9F7A-F84E8ABC4478}" srcOrd="0" destOrd="0" parTransId="{CA285F8F-4588-42A8-A163-41B27EF59C75}" sibTransId="{058BBCE4-EBC9-42CF-A664-F60815557204}"/>
    <dgm:cxn modelId="{1A0BF794-9185-4937-AE38-6BB8A604524B}" srcId="{87FDF29B-7FBB-4603-97E3-D596FFB9B121}" destId="{5C8FFD36-8892-4B5B-8250-991EFC9F518E}" srcOrd="1" destOrd="0" parTransId="{EEB097C7-54DD-4957-B65C-1E0D49394039}" sibTransId="{70AC568B-012F-4AE1-AD23-4FB881F633B1}"/>
    <dgm:cxn modelId="{7767F9D9-9FF1-4E41-AC63-1F3545453AA2}" type="presOf" srcId="{270D10F9-1CC2-4408-852D-6E55D5A89214}" destId="{73FA27ED-E8D9-4083-B74F-C50681AD8B13}" srcOrd="0" destOrd="0" presId="urn:microsoft.com/office/officeart/2005/8/layout/hierarchy3"/>
    <dgm:cxn modelId="{83CB9838-051F-470E-A25E-E20415738EA2}" type="presOf" srcId="{B816632A-8E3B-4C29-9057-4CA62E594A14}" destId="{DC638721-8079-4F86-9263-EFEFE1467477}" srcOrd="0" destOrd="0" presId="urn:microsoft.com/office/officeart/2005/8/layout/hierarchy3"/>
    <dgm:cxn modelId="{6984B644-1300-408B-A6AA-FE1449207140}" type="presOf" srcId="{30D035CD-1B4C-42AB-B4B0-FA94247C21F7}" destId="{847B5D74-789E-457B-B075-6C65A53DFD11}" srcOrd="1" destOrd="0" presId="urn:microsoft.com/office/officeart/2005/8/layout/hierarchy3"/>
    <dgm:cxn modelId="{1C3E5956-89D9-41F1-95A8-615F952A27FA}" type="presOf" srcId="{CA285F8F-4588-42A8-A163-41B27EF59C75}" destId="{D97348B7-1F69-4A6E-B82F-57F8FE9E60AB}" srcOrd="0" destOrd="0" presId="urn:microsoft.com/office/officeart/2005/8/layout/hierarchy3"/>
    <dgm:cxn modelId="{5A591B8C-9E32-4BDC-A6C8-666F90048162}" type="presOf" srcId="{30D035CD-1B4C-42AB-B4B0-FA94247C21F7}" destId="{5BAB8668-A313-45AD-BE3B-61B51C8ECC20}" srcOrd="0" destOrd="0" presId="urn:microsoft.com/office/officeart/2005/8/layout/hierarchy3"/>
    <dgm:cxn modelId="{253BF1D1-084B-4C24-9F1C-310EEE8A851C}" srcId="{270D10F9-1CC2-4408-852D-6E55D5A89214}" destId="{78929FC6-7C19-4664-BAD0-52B406C1F70B}" srcOrd="3" destOrd="0" parTransId="{62E416AE-AB08-4987-B2CF-30BFEF8AAD03}" sibTransId="{536F173B-C1C2-4368-8E79-F17557721285}"/>
    <dgm:cxn modelId="{31FD1937-6B74-437B-BA90-EF8E0AE73D82}" srcId="{87FDF29B-7FBB-4603-97E3-D596FFB9B121}" destId="{30D035CD-1B4C-42AB-B4B0-FA94247C21F7}" srcOrd="0" destOrd="0" parTransId="{58B27E42-C863-4342-86EE-70C59303BC4A}" sibTransId="{C74D022A-DC15-4964-B418-5ACC7BB028B2}"/>
    <dgm:cxn modelId="{CF10D9AF-3B01-4CFB-9DD3-256D14902868}" srcId="{30D035CD-1B4C-42AB-B4B0-FA94247C21F7}" destId="{B816632A-8E3B-4C29-9057-4CA62E594A14}" srcOrd="0" destOrd="0" parTransId="{3D5F3B64-D8C0-43D6-9FFF-2C596E4DBDF4}" sibTransId="{B1735E3E-0F86-4FD4-96CD-6436451F444E}"/>
    <dgm:cxn modelId="{5EFFAA0D-0F5F-4F03-AFCD-BA206E6C8DDC}" srcId="{87FDF29B-7FBB-4603-97E3-D596FFB9B121}" destId="{270D10F9-1CC2-4408-852D-6E55D5A89214}" srcOrd="2" destOrd="0" parTransId="{72E6C7D1-3535-4F69-88EF-77496249A3DC}" sibTransId="{BA586E29-DCC9-4B4E-8A68-D26FE4770A05}"/>
    <dgm:cxn modelId="{C9F7A819-8030-40B4-AE54-0B33C8ED6EBE}" srcId="{5C8FFD36-8892-4B5B-8250-991EFC9F518E}" destId="{8F5607CF-8810-4492-85C6-7CDDC1ED1321}" srcOrd="0" destOrd="0" parTransId="{C8C487D0-4761-4471-8F60-6B375D7B4CE2}" sibTransId="{A3829D7E-2269-4922-AB3A-A6B92832C993}"/>
    <dgm:cxn modelId="{4402ABFF-D182-4425-8D34-047BB8863584}" type="presOf" srcId="{270D10F9-1CC2-4408-852D-6E55D5A89214}" destId="{AFEF47CA-5C50-4F90-B06E-4B0D30021C81}" srcOrd="1" destOrd="0" presId="urn:microsoft.com/office/officeart/2005/8/layout/hierarchy3"/>
    <dgm:cxn modelId="{59846E86-6D55-44A2-A5DD-9F8D2D0ED5A3}" type="presOf" srcId="{3A36381A-D294-4109-8BC7-A88E0FB22E10}" destId="{4CE2AC73-FDDC-4C69-B30B-4A8EA8823A2B}" srcOrd="0" destOrd="0" presId="urn:microsoft.com/office/officeart/2005/8/layout/hierarchy3"/>
    <dgm:cxn modelId="{F0848838-398E-4408-A6AE-5F9F8735AA76}" type="presOf" srcId="{8F5607CF-8810-4492-85C6-7CDDC1ED1321}" destId="{F52A8230-7751-4121-A2B3-D101B89C1DCF}" srcOrd="0" destOrd="0" presId="urn:microsoft.com/office/officeart/2005/8/layout/hierarchy3"/>
    <dgm:cxn modelId="{F612E638-66D4-4896-A311-70C4F5841EF9}" type="presOf" srcId="{995DEE55-5BE8-4C09-98AC-33DB1391208A}" destId="{9EE0F90F-ED00-47AA-A68B-3C7C47807977}" srcOrd="0" destOrd="0" presId="urn:microsoft.com/office/officeart/2005/8/layout/hierarchy3"/>
    <dgm:cxn modelId="{9726A0D6-9D49-4E39-8F40-D1D388D75C42}" type="presOf" srcId="{CFE5F949-B24F-437C-9E3F-7ED027E179BD}" destId="{5C73651B-25D3-430C-96B1-32E10DDCFCF5}" srcOrd="0" destOrd="0" presId="urn:microsoft.com/office/officeart/2005/8/layout/hierarchy3"/>
    <dgm:cxn modelId="{09F2DBC4-C06D-4D0C-9CD5-E434DA03DAB4}" type="presOf" srcId="{E50BAA9F-A1DF-4E45-9F7A-F84E8ABC4478}" destId="{8475BF06-29E8-4B4C-B81A-517BE47AC87E}" srcOrd="0" destOrd="0" presId="urn:microsoft.com/office/officeart/2005/8/layout/hierarchy3"/>
    <dgm:cxn modelId="{417A013F-95A2-4D49-97D0-3ABC8B21C41B}" type="presParOf" srcId="{33F07DB3-C882-433A-961A-71DB2B4C5D50}" destId="{DBEA12AF-2C2E-46F5-BC2F-5DC9C57D89FC}" srcOrd="0" destOrd="0" presId="urn:microsoft.com/office/officeart/2005/8/layout/hierarchy3"/>
    <dgm:cxn modelId="{D81800BB-70CF-4EA5-A163-7210054361E6}" type="presParOf" srcId="{DBEA12AF-2C2E-46F5-BC2F-5DC9C57D89FC}" destId="{69E88BC3-C3AF-4441-A19D-69E260A4171D}" srcOrd="0" destOrd="0" presId="urn:microsoft.com/office/officeart/2005/8/layout/hierarchy3"/>
    <dgm:cxn modelId="{257E73AC-CD75-41C7-8AB9-1AD6C97515A7}" type="presParOf" srcId="{69E88BC3-C3AF-4441-A19D-69E260A4171D}" destId="{5BAB8668-A313-45AD-BE3B-61B51C8ECC20}" srcOrd="0" destOrd="0" presId="urn:microsoft.com/office/officeart/2005/8/layout/hierarchy3"/>
    <dgm:cxn modelId="{1789E97A-BB6A-4B65-9988-8FE30C627483}" type="presParOf" srcId="{69E88BC3-C3AF-4441-A19D-69E260A4171D}" destId="{847B5D74-789E-457B-B075-6C65A53DFD11}" srcOrd="1" destOrd="0" presId="urn:microsoft.com/office/officeart/2005/8/layout/hierarchy3"/>
    <dgm:cxn modelId="{FB2FBF16-FF96-49FD-89F0-D59498F9A49A}" type="presParOf" srcId="{DBEA12AF-2C2E-46F5-BC2F-5DC9C57D89FC}" destId="{DA78121D-EB8C-4CB0-9866-A11419D87FA5}" srcOrd="1" destOrd="0" presId="urn:microsoft.com/office/officeart/2005/8/layout/hierarchy3"/>
    <dgm:cxn modelId="{57F7B9F1-E315-4295-8637-D76A02C5CF8C}" type="presParOf" srcId="{DA78121D-EB8C-4CB0-9866-A11419D87FA5}" destId="{6D658B36-0559-42AC-8BA2-A7C1B7A6F367}" srcOrd="0" destOrd="0" presId="urn:microsoft.com/office/officeart/2005/8/layout/hierarchy3"/>
    <dgm:cxn modelId="{DC6B7FC6-B33F-465C-9B24-1357D18E9B9B}" type="presParOf" srcId="{DA78121D-EB8C-4CB0-9866-A11419D87FA5}" destId="{DC638721-8079-4F86-9263-EFEFE1467477}" srcOrd="1" destOrd="0" presId="urn:microsoft.com/office/officeart/2005/8/layout/hierarchy3"/>
    <dgm:cxn modelId="{928CD995-FB8D-4675-B091-6123AADCF5D4}" type="presParOf" srcId="{33F07DB3-C882-433A-961A-71DB2B4C5D50}" destId="{803FA2EE-8CC1-41C7-A602-F97E980B7BB4}" srcOrd="1" destOrd="0" presId="urn:microsoft.com/office/officeart/2005/8/layout/hierarchy3"/>
    <dgm:cxn modelId="{B6C36276-B75A-4AF8-BD70-72EBD6EC80EC}" type="presParOf" srcId="{803FA2EE-8CC1-41C7-A602-F97E980B7BB4}" destId="{255DCD05-1967-402B-9233-8532D74B9B96}" srcOrd="0" destOrd="0" presId="urn:microsoft.com/office/officeart/2005/8/layout/hierarchy3"/>
    <dgm:cxn modelId="{6F06D81E-061A-4A03-B770-3E89AA7744F5}" type="presParOf" srcId="{255DCD05-1967-402B-9233-8532D74B9B96}" destId="{DC7EAA1F-185A-4411-BB4B-7232BC6FFD0D}" srcOrd="0" destOrd="0" presId="urn:microsoft.com/office/officeart/2005/8/layout/hierarchy3"/>
    <dgm:cxn modelId="{57870593-81F9-4290-88DC-115A29C2FC61}" type="presParOf" srcId="{255DCD05-1967-402B-9233-8532D74B9B96}" destId="{FAA6D4C5-2433-426F-9521-14CC04554DDF}" srcOrd="1" destOrd="0" presId="urn:microsoft.com/office/officeart/2005/8/layout/hierarchy3"/>
    <dgm:cxn modelId="{256B2937-A4AE-4908-B452-D334FFC110F2}" type="presParOf" srcId="{803FA2EE-8CC1-41C7-A602-F97E980B7BB4}" destId="{689FAB08-D966-462B-84A2-35825456B31F}" srcOrd="1" destOrd="0" presId="urn:microsoft.com/office/officeart/2005/8/layout/hierarchy3"/>
    <dgm:cxn modelId="{2B65CB0A-A8C8-4E76-B902-F15EABF8274D}" type="presParOf" srcId="{689FAB08-D966-462B-84A2-35825456B31F}" destId="{59B1EE54-CE20-45B2-9089-F582D1408E66}" srcOrd="0" destOrd="0" presId="urn:microsoft.com/office/officeart/2005/8/layout/hierarchy3"/>
    <dgm:cxn modelId="{ACC770EE-762A-4873-BB8F-DE481756B089}" type="presParOf" srcId="{689FAB08-D966-462B-84A2-35825456B31F}" destId="{F52A8230-7751-4121-A2B3-D101B89C1DCF}" srcOrd="1" destOrd="0" presId="urn:microsoft.com/office/officeart/2005/8/layout/hierarchy3"/>
    <dgm:cxn modelId="{E58D043A-5524-4989-9342-772B694BE70C}" type="presParOf" srcId="{689FAB08-D966-462B-84A2-35825456B31F}" destId="{4CE2AC73-FDDC-4C69-B30B-4A8EA8823A2B}" srcOrd="2" destOrd="0" presId="urn:microsoft.com/office/officeart/2005/8/layout/hierarchy3"/>
    <dgm:cxn modelId="{83D77983-321F-4928-9DAA-5CDB61997F55}" type="presParOf" srcId="{689FAB08-D966-462B-84A2-35825456B31F}" destId="{5C73651B-25D3-430C-96B1-32E10DDCFCF5}" srcOrd="3" destOrd="0" presId="urn:microsoft.com/office/officeart/2005/8/layout/hierarchy3"/>
    <dgm:cxn modelId="{47DBA776-6DC5-49C9-A53E-BF941358C30F}" type="presParOf" srcId="{33F07DB3-C882-433A-961A-71DB2B4C5D50}" destId="{D1C190A8-0D3B-4A12-A15B-2C15DB24C30D}" srcOrd="2" destOrd="0" presId="urn:microsoft.com/office/officeart/2005/8/layout/hierarchy3"/>
    <dgm:cxn modelId="{B5FDDD17-30EC-44C8-9EBA-E959F5457297}" type="presParOf" srcId="{D1C190A8-0D3B-4A12-A15B-2C15DB24C30D}" destId="{1A7893B2-E034-48DC-8F20-7170F58F92DA}" srcOrd="0" destOrd="0" presId="urn:microsoft.com/office/officeart/2005/8/layout/hierarchy3"/>
    <dgm:cxn modelId="{7B138A7B-1F77-43DF-B072-81ED2E0AA46F}" type="presParOf" srcId="{1A7893B2-E034-48DC-8F20-7170F58F92DA}" destId="{73FA27ED-E8D9-4083-B74F-C50681AD8B13}" srcOrd="0" destOrd="0" presId="urn:microsoft.com/office/officeart/2005/8/layout/hierarchy3"/>
    <dgm:cxn modelId="{8DCE0EDC-FAA7-48D7-A5D3-5894D1D7E9EF}" type="presParOf" srcId="{1A7893B2-E034-48DC-8F20-7170F58F92DA}" destId="{AFEF47CA-5C50-4F90-B06E-4B0D30021C81}" srcOrd="1" destOrd="0" presId="urn:microsoft.com/office/officeart/2005/8/layout/hierarchy3"/>
    <dgm:cxn modelId="{B1E32B01-551C-48F1-AAA6-E9CEF8B374FB}" type="presParOf" srcId="{D1C190A8-0D3B-4A12-A15B-2C15DB24C30D}" destId="{0DAF04A2-58DB-4319-B58D-DDDAE0957F49}" srcOrd="1" destOrd="0" presId="urn:microsoft.com/office/officeart/2005/8/layout/hierarchy3"/>
    <dgm:cxn modelId="{B6D70304-A03B-4491-B176-492E460E47A3}" type="presParOf" srcId="{0DAF04A2-58DB-4319-B58D-DDDAE0957F49}" destId="{D97348B7-1F69-4A6E-B82F-57F8FE9E60AB}" srcOrd="0" destOrd="0" presId="urn:microsoft.com/office/officeart/2005/8/layout/hierarchy3"/>
    <dgm:cxn modelId="{272D1C56-C88E-45B1-8388-B70356790E1E}" type="presParOf" srcId="{0DAF04A2-58DB-4319-B58D-DDDAE0957F49}" destId="{8475BF06-29E8-4B4C-B81A-517BE47AC87E}" srcOrd="1" destOrd="0" presId="urn:microsoft.com/office/officeart/2005/8/layout/hierarchy3"/>
    <dgm:cxn modelId="{9478FDDB-2C52-4733-8214-7FA8B3347F6B}" type="presParOf" srcId="{0DAF04A2-58DB-4319-B58D-DDDAE0957F49}" destId="{9AB63B48-72E1-42CA-8162-213D3F62578C}" srcOrd="2" destOrd="0" presId="urn:microsoft.com/office/officeart/2005/8/layout/hierarchy3"/>
    <dgm:cxn modelId="{CEE26D55-1C18-4F43-B623-4C58BFC8B850}" type="presParOf" srcId="{0DAF04A2-58DB-4319-B58D-DDDAE0957F49}" destId="{FE8BF857-7C9A-4C5E-A946-C4B07066FFED}" srcOrd="3" destOrd="0" presId="urn:microsoft.com/office/officeart/2005/8/layout/hierarchy3"/>
    <dgm:cxn modelId="{B22A28DA-8BEA-41AD-89CA-29A264894635}" type="presParOf" srcId="{0DAF04A2-58DB-4319-B58D-DDDAE0957F49}" destId="{F670DDC4-195D-43C9-9678-8D3E0CAB93B7}" srcOrd="4" destOrd="0" presId="urn:microsoft.com/office/officeart/2005/8/layout/hierarchy3"/>
    <dgm:cxn modelId="{1F655564-2CD1-4075-9A4B-8B18E9DB12FF}" type="presParOf" srcId="{0DAF04A2-58DB-4319-B58D-DDDAE0957F49}" destId="{9EE0F90F-ED00-47AA-A68B-3C7C47807977}" srcOrd="5" destOrd="0" presId="urn:microsoft.com/office/officeart/2005/8/layout/hierarchy3"/>
    <dgm:cxn modelId="{CE0C82C5-F62E-4EF8-BDAC-E1AF371374B6}" type="presParOf" srcId="{0DAF04A2-58DB-4319-B58D-DDDAE0957F49}" destId="{14400AA8-4C2F-40D1-A03B-B58656E2299C}" srcOrd="6" destOrd="0" presId="urn:microsoft.com/office/officeart/2005/8/layout/hierarchy3"/>
    <dgm:cxn modelId="{AA18DB9E-0C3F-478A-925F-DBCEA5EDF67F}" type="presParOf" srcId="{0DAF04A2-58DB-4319-B58D-DDDAE0957F49}" destId="{EDBF6F42-962C-41BD-9A40-0D289877F9E5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C36D04-0BC8-4993-939B-BBCDD30EA6AF}">
      <dsp:nvSpPr>
        <dsp:cNvPr id="0" name=""/>
        <dsp:cNvSpPr/>
      </dsp:nvSpPr>
      <dsp:spPr>
        <a:xfrm>
          <a:off x="744" y="145603"/>
          <a:ext cx="2902148" cy="17412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b="0" i="0" kern="1200" dirty="0" smtClean="0"/>
            <a:t>Планирование ресурса – определение, какому процессу, когда и в каком количестве следует выделить данный ресурс</a:t>
          </a:r>
          <a:endParaRPr lang="ru-RU" sz="1900" b="0" kern="1200" dirty="0"/>
        </a:p>
      </dsp:txBody>
      <dsp:txXfrm>
        <a:off x="744" y="145603"/>
        <a:ext cx="2902148" cy="1741289"/>
      </dsp:txXfrm>
    </dsp:sp>
    <dsp:sp modelId="{A78EC7EE-B0E8-4A64-B67F-ABB06768D80E}">
      <dsp:nvSpPr>
        <dsp:cNvPr id="0" name=""/>
        <dsp:cNvSpPr/>
      </dsp:nvSpPr>
      <dsp:spPr>
        <a:xfrm>
          <a:off x="3193107" y="145603"/>
          <a:ext cx="2902148" cy="17412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b="0" i="0" kern="1200" dirty="0" smtClean="0"/>
            <a:t>Удовлетворение запросов на ресурсы</a:t>
          </a:r>
          <a:endParaRPr lang="ru-RU" sz="1900" kern="1200" dirty="0"/>
        </a:p>
      </dsp:txBody>
      <dsp:txXfrm>
        <a:off x="3193107" y="145603"/>
        <a:ext cx="2902148" cy="1741289"/>
      </dsp:txXfrm>
    </dsp:sp>
    <dsp:sp modelId="{592F417E-2949-4528-A7B2-0D09ADCF74BD}">
      <dsp:nvSpPr>
        <dsp:cNvPr id="0" name=""/>
        <dsp:cNvSpPr/>
      </dsp:nvSpPr>
      <dsp:spPr>
        <a:xfrm>
          <a:off x="23671" y="2176010"/>
          <a:ext cx="2902148" cy="17412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b="0" i="0" kern="1200" dirty="0" smtClean="0"/>
            <a:t>Поддержание оперативной информации о занятости ресурса</a:t>
          </a:r>
          <a:endParaRPr lang="ru-RU" sz="1900" b="0" kern="1200" dirty="0"/>
        </a:p>
      </dsp:txBody>
      <dsp:txXfrm>
        <a:off x="23671" y="2176010"/>
        <a:ext cx="2902148" cy="1741289"/>
      </dsp:txXfrm>
    </dsp:sp>
    <dsp:sp modelId="{347231D8-6B2F-4365-AF93-0F8C0C2EAF50}">
      <dsp:nvSpPr>
        <dsp:cNvPr id="0" name=""/>
        <dsp:cNvSpPr/>
      </dsp:nvSpPr>
      <dsp:spPr>
        <a:xfrm>
          <a:off x="3193107" y="2177107"/>
          <a:ext cx="2902148" cy="17412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b="0" i="0" kern="1200" dirty="0" smtClean="0"/>
            <a:t>Одновременное использование процессами одного и того же ресурса</a:t>
          </a:r>
          <a:endParaRPr lang="ru-RU" sz="1900" kern="1200" dirty="0"/>
        </a:p>
      </dsp:txBody>
      <dsp:txXfrm>
        <a:off x="3193107" y="2177107"/>
        <a:ext cx="2902148" cy="17412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29D935-6F87-4C73-90B7-67C754F96629}">
      <dsp:nvSpPr>
        <dsp:cNvPr id="0" name=""/>
        <dsp:cNvSpPr/>
      </dsp:nvSpPr>
      <dsp:spPr>
        <a:xfrm rot="5400000">
          <a:off x="4757233" y="-1584110"/>
          <a:ext cx="1677788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800" kern="1200" dirty="0" smtClean="0"/>
            <a:t>Для каждого требования пишутся тестовые случаи , проверяющие выполнение данного требования</a:t>
          </a:r>
          <a:endParaRPr lang="ru-RU" sz="1800" kern="1200" dirty="0"/>
        </a:p>
      </dsp:txBody>
      <dsp:txXfrm rot="-5400000">
        <a:off x="2962656" y="292370"/>
        <a:ext cx="5185041" cy="1513982"/>
      </dsp:txXfrm>
    </dsp:sp>
    <dsp:sp modelId="{888FA0A5-F5F4-489B-B591-5D697A1F90B9}">
      <dsp:nvSpPr>
        <dsp:cNvPr id="0" name=""/>
        <dsp:cNvSpPr/>
      </dsp:nvSpPr>
      <dsp:spPr>
        <a:xfrm>
          <a:off x="0" y="743"/>
          <a:ext cx="2962656" cy="20972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800" b="0" i="0" kern="1200" dirty="0" smtClean="0"/>
            <a:t>На базе требований </a:t>
          </a:r>
          <a:r>
            <a:rPr lang="en-US" sz="2800" b="0" i="0" kern="1200" dirty="0" smtClean="0"/>
            <a:t>(</a:t>
          </a:r>
          <a:r>
            <a:rPr lang="en-US" sz="2800" b="0" i="1" kern="1200" dirty="0" smtClean="0"/>
            <a:t>requirements based</a:t>
          </a:r>
          <a:r>
            <a:rPr lang="en-US" sz="2800" b="0" i="0" kern="1200" dirty="0" smtClean="0"/>
            <a:t>)</a:t>
          </a:r>
          <a:endParaRPr lang="ru-RU" sz="2800" b="0" kern="1200" dirty="0"/>
        </a:p>
      </dsp:txBody>
      <dsp:txXfrm>
        <a:off x="102379" y="103122"/>
        <a:ext cx="2757898" cy="1892477"/>
      </dsp:txXfrm>
    </dsp:sp>
    <dsp:sp modelId="{C66FC956-6987-4D5C-BBC3-E8BA79BBA8A8}">
      <dsp:nvSpPr>
        <dsp:cNvPr id="0" name=""/>
        <dsp:cNvSpPr/>
      </dsp:nvSpPr>
      <dsp:spPr>
        <a:xfrm rot="5400000">
          <a:off x="4429473" y="733130"/>
          <a:ext cx="2322378" cy="526180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800" b="0" i="0" kern="1200" dirty="0" smtClean="0"/>
            <a:t>На основе представления о способах использования продукта создаются случаи использования системы (</a:t>
          </a:r>
          <a:r>
            <a:rPr lang="ru-RU" sz="1800" b="0" i="0" kern="1200" dirty="0" err="1" smtClean="0"/>
            <a:t>Use</a:t>
          </a:r>
          <a:r>
            <a:rPr lang="ru-RU" sz="1800" b="0" i="0" kern="1200" dirty="0" smtClean="0"/>
            <a:t> </a:t>
          </a:r>
          <a:r>
            <a:rPr lang="ru-RU" sz="1800" b="0" i="0" kern="1200" dirty="0" err="1" smtClean="0"/>
            <a:t>Cases</a:t>
          </a:r>
          <a:r>
            <a:rPr lang="ru-RU" sz="1800" b="0" i="0" kern="1200" dirty="0" smtClean="0"/>
            <a:t>)</a:t>
          </a:r>
          <a:endParaRPr lang="ru-RU" sz="1800" b="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800" b="0" i="0" kern="1200" dirty="0" smtClean="0"/>
            <a:t>По конкретному случаю использования можно определить один или более сценариев</a:t>
          </a:r>
          <a:endParaRPr lang="ru-RU" sz="1800" b="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800" b="0" kern="1200" dirty="0" smtClean="0"/>
            <a:t>На проверку каждого сценария пишутся тест кейсы , которые должны быть протестированы</a:t>
          </a:r>
          <a:endParaRPr lang="ru-RU" sz="1800" b="0" kern="1200" dirty="0"/>
        </a:p>
      </dsp:txBody>
      <dsp:txXfrm rot="-5400000">
        <a:off x="2959763" y="2316210"/>
        <a:ext cx="5148431" cy="2095640"/>
      </dsp:txXfrm>
    </dsp:sp>
    <dsp:sp modelId="{0F5FC711-2D87-490E-A68C-580EE72F19C4}">
      <dsp:nvSpPr>
        <dsp:cNvPr id="0" name=""/>
        <dsp:cNvSpPr/>
      </dsp:nvSpPr>
      <dsp:spPr>
        <a:xfrm>
          <a:off x="0" y="2315412"/>
          <a:ext cx="2959762" cy="20972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800" b="0" i="0" kern="1200" dirty="0" smtClean="0"/>
            <a:t>На базе вариантов использования </a:t>
          </a:r>
          <a:endParaRPr lang="en-US" sz="2800" b="0" i="0" kern="1200" dirty="0" smtClean="0"/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800" b="0" i="0" kern="1200" dirty="0" smtClean="0"/>
            <a:t>(</a:t>
          </a:r>
          <a:r>
            <a:rPr lang="ru-RU" sz="2800" b="0" i="1" kern="1200" dirty="0" err="1" smtClean="0"/>
            <a:t>use</a:t>
          </a:r>
          <a:r>
            <a:rPr lang="ru-RU" sz="2800" b="0" i="1" kern="1200" dirty="0" smtClean="0"/>
            <a:t> </a:t>
          </a:r>
          <a:r>
            <a:rPr lang="ru-RU" sz="2800" b="0" i="1" kern="1200" dirty="0" err="1" smtClean="0"/>
            <a:t>case</a:t>
          </a:r>
          <a:r>
            <a:rPr lang="ru-RU" sz="2800" b="0" i="1" kern="1200" dirty="0" smtClean="0"/>
            <a:t> </a:t>
          </a:r>
          <a:r>
            <a:rPr lang="ru-RU" sz="2800" b="0" i="1" kern="1200" dirty="0" err="1" smtClean="0"/>
            <a:t>based</a:t>
          </a:r>
          <a:r>
            <a:rPr lang="ru-RU" sz="2800" b="0" i="0" kern="1200" dirty="0" smtClean="0"/>
            <a:t>)</a:t>
          </a:r>
          <a:endParaRPr lang="ru-RU" sz="2800" b="0" kern="1200" dirty="0"/>
        </a:p>
      </dsp:txBody>
      <dsp:txXfrm>
        <a:off x="102379" y="2417791"/>
        <a:ext cx="2755004" cy="189247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B13E8B-BB7D-4D8C-B876-8D8EEB40014C}">
      <dsp:nvSpPr>
        <dsp:cNvPr id="0" name=""/>
        <dsp:cNvSpPr/>
      </dsp:nvSpPr>
      <dsp:spPr>
        <a:xfrm rot="5400000">
          <a:off x="5405367" y="-2394417"/>
          <a:ext cx="381520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400" b="0" i="0" kern="1200" smtClean="0"/>
            <a:t>программный процесс, циклически выполняющий моделируемые операции</a:t>
          </a:r>
          <a:endParaRPr lang="ru-RU" sz="1400" kern="1200"/>
        </a:p>
      </dsp:txBody>
      <dsp:txXfrm rot="-5400000">
        <a:off x="2962655" y="66919"/>
        <a:ext cx="5248320" cy="344272"/>
      </dsp:txXfrm>
    </dsp:sp>
    <dsp:sp modelId="{39A29EC5-023F-4FC0-AD01-2DFC64206767}">
      <dsp:nvSpPr>
        <dsp:cNvPr id="0" name=""/>
        <dsp:cNvSpPr/>
      </dsp:nvSpPr>
      <dsp:spPr>
        <a:xfrm>
          <a:off x="0" y="603"/>
          <a:ext cx="2962656" cy="4769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b="1" i="0" kern="1200" dirty="0" smtClean="0"/>
            <a:t>Виртуальный пользователь</a:t>
          </a:r>
          <a:r>
            <a:rPr lang="ru-RU" sz="1600" b="0" i="0" kern="1200" dirty="0" smtClean="0"/>
            <a:t> (</a:t>
          </a:r>
          <a:r>
            <a:rPr lang="ru-RU" sz="1600" b="1" i="0" kern="1200" dirty="0" err="1" smtClean="0"/>
            <a:t>Virtual</a:t>
          </a:r>
          <a:r>
            <a:rPr lang="ru-RU" sz="1600" b="1" i="0" kern="1200" dirty="0" smtClean="0"/>
            <a:t> </a:t>
          </a:r>
          <a:r>
            <a:rPr lang="ru-RU" sz="1600" b="1" i="0" kern="1200" dirty="0" err="1" smtClean="0"/>
            <a:t>User</a:t>
          </a:r>
          <a:r>
            <a:rPr lang="ru-RU" sz="1600" b="0" i="0" kern="1200" dirty="0" smtClean="0"/>
            <a:t>)</a:t>
          </a:r>
          <a:endParaRPr lang="ru-RU" sz="1600" kern="1200" dirty="0"/>
        </a:p>
      </dsp:txBody>
      <dsp:txXfrm>
        <a:off x="23280" y="23883"/>
        <a:ext cx="2916096" cy="430341"/>
      </dsp:txXfrm>
    </dsp:sp>
    <dsp:sp modelId="{D2A44169-A23F-47EB-9AD6-9C9994B10B3D}">
      <dsp:nvSpPr>
        <dsp:cNvPr id="0" name=""/>
        <dsp:cNvSpPr/>
      </dsp:nvSpPr>
      <dsp:spPr>
        <a:xfrm rot="5400000">
          <a:off x="5405367" y="-1893671"/>
          <a:ext cx="381520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400" b="0" i="0" kern="1200" dirty="0" smtClean="0"/>
            <a:t>один повтор выполняемой в цикле операции</a:t>
          </a:r>
          <a:endParaRPr lang="ru-RU" sz="1400" b="0" i="0" kern="1200" dirty="0"/>
        </a:p>
      </dsp:txBody>
      <dsp:txXfrm rot="-5400000">
        <a:off x="2962655" y="567665"/>
        <a:ext cx="5248320" cy="344272"/>
      </dsp:txXfrm>
    </dsp:sp>
    <dsp:sp modelId="{07883835-C3FA-42D9-A8CB-AD9E6ACD3C04}">
      <dsp:nvSpPr>
        <dsp:cNvPr id="0" name=""/>
        <dsp:cNvSpPr/>
      </dsp:nvSpPr>
      <dsp:spPr>
        <a:xfrm>
          <a:off x="0" y="501349"/>
          <a:ext cx="2962656" cy="4769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b="1" i="0" kern="1200" dirty="0" smtClean="0"/>
            <a:t>Итерация </a:t>
          </a:r>
          <a:r>
            <a:rPr lang="ru-RU" sz="1600" b="0" i="0" kern="1200" dirty="0" smtClean="0"/>
            <a:t>(</a:t>
          </a:r>
          <a:r>
            <a:rPr lang="ru-RU" sz="1600" b="1" i="0" kern="1200" dirty="0" err="1" smtClean="0"/>
            <a:t>Iteration</a:t>
          </a:r>
          <a:r>
            <a:rPr lang="ru-RU" sz="1600" b="0" i="0" kern="1200" dirty="0" smtClean="0"/>
            <a:t>)</a:t>
          </a:r>
          <a:endParaRPr lang="ru-RU" sz="1600" b="0" i="0" kern="1200" dirty="0"/>
        </a:p>
      </dsp:txBody>
      <dsp:txXfrm>
        <a:off x="23280" y="524629"/>
        <a:ext cx="2916096" cy="430341"/>
      </dsp:txXfrm>
    </dsp:sp>
    <dsp:sp modelId="{18A0FA90-BF44-4068-A9BD-9C51B0EDECAE}">
      <dsp:nvSpPr>
        <dsp:cNvPr id="0" name=""/>
        <dsp:cNvSpPr/>
      </dsp:nvSpPr>
      <dsp:spPr>
        <a:xfrm rot="5400000">
          <a:off x="5405367" y="-1392925"/>
          <a:ext cx="381520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400" b="0" i="0" kern="1200" dirty="0" smtClean="0"/>
            <a:t>частота выполнения операции в единицу времени, в тестовом скрипте задается интервалом времени между итерациями</a:t>
          </a:r>
          <a:endParaRPr lang="ru-RU" sz="1400" b="0" i="0" kern="1200" dirty="0"/>
        </a:p>
      </dsp:txBody>
      <dsp:txXfrm rot="-5400000">
        <a:off x="2962655" y="1068411"/>
        <a:ext cx="5248320" cy="344272"/>
      </dsp:txXfrm>
    </dsp:sp>
    <dsp:sp modelId="{790A1A63-99CF-4458-9E02-77977CFE3755}">
      <dsp:nvSpPr>
        <dsp:cNvPr id="0" name=""/>
        <dsp:cNvSpPr/>
      </dsp:nvSpPr>
      <dsp:spPr>
        <a:xfrm>
          <a:off x="0" y="1002096"/>
          <a:ext cx="2962656" cy="4769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b="1" i="0" kern="1200" dirty="0" smtClean="0"/>
            <a:t>Интенсивность выполнения операции</a:t>
          </a:r>
          <a:r>
            <a:rPr lang="ru-RU" sz="1600" b="0" i="0" kern="1200" dirty="0" smtClean="0"/>
            <a:t> (</a:t>
          </a:r>
          <a:r>
            <a:rPr lang="ru-RU" sz="1600" b="1" i="0" kern="1200" dirty="0" err="1" smtClean="0"/>
            <a:t>Operation</a:t>
          </a:r>
          <a:r>
            <a:rPr lang="ru-RU" sz="1600" b="1" i="0" kern="1200" dirty="0" smtClean="0"/>
            <a:t> </a:t>
          </a:r>
          <a:r>
            <a:rPr lang="ru-RU" sz="1600" b="1" i="0" kern="1200" dirty="0" err="1" smtClean="0"/>
            <a:t>Intensity</a:t>
          </a:r>
          <a:r>
            <a:rPr lang="ru-RU" sz="1600" b="0" i="0" kern="1200" dirty="0" smtClean="0"/>
            <a:t>)</a:t>
          </a:r>
          <a:endParaRPr lang="ru-RU" sz="1600" b="0" i="0" kern="1200" dirty="0"/>
        </a:p>
      </dsp:txBody>
      <dsp:txXfrm>
        <a:off x="23280" y="1025376"/>
        <a:ext cx="2916096" cy="430341"/>
      </dsp:txXfrm>
    </dsp:sp>
    <dsp:sp modelId="{55BB77FE-DD13-408A-B76D-007A767164BB}">
      <dsp:nvSpPr>
        <dsp:cNvPr id="0" name=""/>
        <dsp:cNvSpPr/>
      </dsp:nvSpPr>
      <dsp:spPr>
        <a:xfrm rot="5400000">
          <a:off x="5405367" y="-892179"/>
          <a:ext cx="381520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400" b="0" i="0" kern="1200" dirty="0" smtClean="0"/>
            <a:t>совокупное выполнение операций на общем ресурсе (кол./с)</a:t>
          </a:r>
          <a:endParaRPr lang="ru-RU" sz="1400" b="0" i="0" kern="1200" dirty="0"/>
        </a:p>
      </dsp:txBody>
      <dsp:txXfrm rot="-5400000">
        <a:off x="2962655" y="1569157"/>
        <a:ext cx="5248320" cy="344272"/>
      </dsp:txXfrm>
    </dsp:sp>
    <dsp:sp modelId="{FCB6AF05-220A-4F31-BF12-A7217F6C1306}">
      <dsp:nvSpPr>
        <dsp:cNvPr id="0" name=""/>
        <dsp:cNvSpPr/>
      </dsp:nvSpPr>
      <dsp:spPr>
        <a:xfrm>
          <a:off x="0" y="1502842"/>
          <a:ext cx="2962656" cy="4769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b="1" i="0" kern="1200" dirty="0" smtClean="0"/>
            <a:t>Нагрузка</a:t>
          </a:r>
          <a:r>
            <a:rPr lang="ru-RU" sz="1600" b="0" i="0" kern="1200" dirty="0" smtClean="0"/>
            <a:t> (</a:t>
          </a:r>
          <a:r>
            <a:rPr lang="ru-RU" sz="1600" b="1" i="0" kern="1200" dirty="0" err="1" smtClean="0"/>
            <a:t>Loading</a:t>
          </a:r>
          <a:r>
            <a:rPr lang="ru-RU" sz="1600" b="0" i="0" kern="1200" dirty="0" smtClean="0"/>
            <a:t>)</a:t>
          </a:r>
          <a:endParaRPr lang="ru-RU" sz="1600" b="0" i="0" kern="1200" dirty="0"/>
        </a:p>
      </dsp:txBody>
      <dsp:txXfrm>
        <a:off x="23280" y="1526122"/>
        <a:ext cx="2916096" cy="430341"/>
      </dsp:txXfrm>
    </dsp:sp>
    <dsp:sp modelId="{E3A03B1A-A892-4F06-9C43-D1B18DD648BE}">
      <dsp:nvSpPr>
        <dsp:cNvPr id="0" name=""/>
        <dsp:cNvSpPr/>
      </dsp:nvSpPr>
      <dsp:spPr>
        <a:xfrm rot="5400000">
          <a:off x="5405367" y="-391432"/>
          <a:ext cx="381520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400" b="0" i="0" kern="1200" dirty="0" smtClean="0"/>
            <a:t>количество выполняемых операций за период времени (N операций за M часов)</a:t>
          </a:r>
          <a:endParaRPr lang="ru-RU" sz="1400" b="0" i="0" kern="1200" dirty="0"/>
        </a:p>
      </dsp:txBody>
      <dsp:txXfrm rot="-5400000">
        <a:off x="2962655" y="2069904"/>
        <a:ext cx="5248320" cy="344272"/>
      </dsp:txXfrm>
    </dsp:sp>
    <dsp:sp modelId="{34FED8CF-A76A-4CBA-BEF2-597982ACCA8E}">
      <dsp:nvSpPr>
        <dsp:cNvPr id="0" name=""/>
        <dsp:cNvSpPr/>
      </dsp:nvSpPr>
      <dsp:spPr>
        <a:xfrm>
          <a:off x="0" y="2003588"/>
          <a:ext cx="2962656" cy="4769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b="1" i="0" kern="1200" dirty="0" smtClean="0"/>
            <a:t>Производительность</a:t>
          </a:r>
          <a:r>
            <a:rPr lang="ru-RU" sz="1600" b="0" i="0" kern="1200" dirty="0" smtClean="0"/>
            <a:t> </a:t>
          </a:r>
          <a:br>
            <a:rPr lang="ru-RU" sz="1600" b="0" i="0" kern="1200" dirty="0" smtClean="0"/>
          </a:br>
          <a:r>
            <a:rPr lang="ru-RU" sz="1600" b="0" i="0" kern="1200" dirty="0" smtClean="0"/>
            <a:t>(</a:t>
          </a:r>
          <a:r>
            <a:rPr lang="ru-RU" sz="1600" b="1" i="0" kern="1200" dirty="0" err="1" smtClean="0"/>
            <a:t>Performance</a:t>
          </a:r>
          <a:r>
            <a:rPr lang="ru-RU" sz="1600" b="0" i="0" kern="1200" dirty="0" smtClean="0"/>
            <a:t>)</a:t>
          </a:r>
          <a:endParaRPr lang="ru-RU" sz="1600" b="0" i="0" kern="1200" dirty="0"/>
        </a:p>
      </dsp:txBody>
      <dsp:txXfrm>
        <a:off x="23280" y="2026868"/>
        <a:ext cx="2916096" cy="430341"/>
      </dsp:txXfrm>
    </dsp:sp>
    <dsp:sp modelId="{FCE59C6C-DEEA-42A6-AD64-B29D9B3BBC8E}">
      <dsp:nvSpPr>
        <dsp:cNvPr id="0" name=""/>
        <dsp:cNvSpPr/>
      </dsp:nvSpPr>
      <dsp:spPr>
        <a:xfrm rot="5400000">
          <a:off x="5399902" y="237102"/>
          <a:ext cx="381520" cy="526180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400" b="0" i="0" kern="1200" dirty="0" smtClean="0"/>
            <a:t>пропорциональный рост производительности при увеличении нагрузки</a:t>
          </a:r>
          <a:endParaRPr lang="ru-RU" sz="1400" b="0" i="0" kern="1200" dirty="0"/>
        </a:p>
      </dsp:txBody>
      <dsp:txXfrm rot="-5400000">
        <a:off x="2959762" y="2695866"/>
        <a:ext cx="5243176" cy="344272"/>
      </dsp:txXfrm>
    </dsp:sp>
    <dsp:sp modelId="{A40A63B2-7B59-4CC4-81A8-A39AE5F9E56D}">
      <dsp:nvSpPr>
        <dsp:cNvPr id="0" name=""/>
        <dsp:cNvSpPr/>
      </dsp:nvSpPr>
      <dsp:spPr>
        <a:xfrm>
          <a:off x="0" y="2504334"/>
          <a:ext cx="2959762" cy="72733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b="1" i="0" kern="1200" dirty="0" smtClean="0"/>
            <a:t>Масштабируемость приложения</a:t>
          </a:r>
          <a:r>
            <a:rPr lang="ru-RU" sz="1600" b="0" i="0" kern="1200" dirty="0" smtClean="0"/>
            <a:t> </a:t>
          </a:r>
          <a:br>
            <a:rPr lang="ru-RU" sz="1600" b="0" i="0" kern="1200" dirty="0" smtClean="0"/>
          </a:br>
          <a:r>
            <a:rPr lang="ru-RU" sz="1600" b="0" i="0" kern="1200" dirty="0" smtClean="0"/>
            <a:t>(</a:t>
          </a:r>
          <a:r>
            <a:rPr lang="ru-RU" sz="1600" b="1" i="0" kern="1200" dirty="0" err="1" smtClean="0"/>
            <a:t>Application</a:t>
          </a:r>
          <a:r>
            <a:rPr lang="ru-RU" sz="1600" b="1" i="0" kern="1200" dirty="0" smtClean="0"/>
            <a:t> </a:t>
          </a:r>
          <a:r>
            <a:rPr lang="ru-RU" sz="1600" b="1" i="0" kern="1200" dirty="0" err="1" smtClean="0"/>
            <a:t>Scalability</a:t>
          </a:r>
          <a:r>
            <a:rPr lang="ru-RU" sz="1600" b="0" i="0" kern="1200" dirty="0" smtClean="0"/>
            <a:t>)</a:t>
          </a:r>
          <a:endParaRPr lang="ru-RU" sz="1600" b="0" i="0" kern="1200" dirty="0"/>
        </a:p>
      </dsp:txBody>
      <dsp:txXfrm>
        <a:off x="35506" y="2539840"/>
        <a:ext cx="2888750" cy="656324"/>
      </dsp:txXfrm>
    </dsp:sp>
    <dsp:sp modelId="{EE3619F0-C78F-485B-A173-72E4B707A52A}">
      <dsp:nvSpPr>
        <dsp:cNvPr id="0" name=""/>
        <dsp:cNvSpPr/>
      </dsp:nvSpPr>
      <dsp:spPr>
        <a:xfrm rot="5400000">
          <a:off x="5228462" y="986816"/>
          <a:ext cx="724401" cy="526180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400" b="0" i="0" kern="1200" dirty="0" smtClean="0"/>
            <a:t>набор операций с заданными интенсивностями, полученный на основе сбора статистических данных либо определенный путем анализа требований к тестируемой системе</a:t>
          </a:r>
          <a:endParaRPr lang="ru-RU" sz="1400" b="0" i="0" kern="1200" dirty="0"/>
        </a:p>
      </dsp:txBody>
      <dsp:txXfrm rot="-5400000">
        <a:off x="2959763" y="3290877"/>
        <a:ext cx="5226438" cy="653677"/>
      </dsp:txXfrm>
    </dsp:sp>
    <dsp:sp modelId="{343E6AF1-A246-42C6-927F-F4247A55BBED}">
      <dsp:nvSpPr>
        <dsp:cNvPr id="0" name=""/>
        <dsp:cNvSpPr/>
      </dsp:nvSpPr>
      <dsp:spPr>
        <a:xfrm>
          <a:off x="0" y="3317898"/>
          <a:ext cx="2959762" cy="59963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b="1" i="0" kern="1200" dirty="0" smtClean="0"/>
            <a:t>Профиль нагрузки</a:t>
          </a:r>
          <a:r>
            <a:rPr lang="ru-RU" sz="1600" b="0" i="0" kern="1200" dirty="0" smtClean="0"/>
            <a:t> </a:t>
          </a:r>
          <a:br>
            <a:rPr lang="ru-RU" sz="1600" b="0" i="0" kern="1200" dirty="0" smtClean="0"/>
          </a:br>
          <a:r>
            <a:rPr lang="ru-RU" sz="1600" b="0" i="0" kern="1200" dirty="0" smtClean="0"/>
            <a:t>(</a:t>
          </a:r>
          <a:r>
            <a:rPr lang="ru-RU" sz="1600" b="1" i="0" kern="1200" dirty="0" err="1" smtClean="0"/>
            <a:t>Performance</a:t>
          </a:r>
          <a:r>
            <a:rPr lang="ru-RU" sz="1600" b="1" i="0" kern="1200" dirty="0" smtClean="0"/>
            <a:t> </a:t>
          </a:r>
          <a:r>
            <a:rPr lang="ru-RU" sz="1600" b="1" i="0" kern="1200" dirty="0" err="1" smtClean="0"/>
            <a:t>Profile</a:t>
          </a:r>
          <a:r>
            <a:rPr lang="ru-RU" sz="1600" b="0" i="0" kern="1200" dirty="0" smtClean="0"/>
            <a:t>)</a:t>
          </a:r>
          <a:endParaRPr lang="ru-RU" sz="1600" b="0" i="0" kern="1200" dirty="0"/>
        </a:p>
      </dsp:txBody>
      <dsp:txXfrm>
        <a:off x="29272" y="3347170"/>
        <a:ext cx="2901218" cy="541092"/>
      </dsp:txXfrm>
    </dsp:sp>
    <dsp:sp modelId="{0558D9B2-45DD-4E1D-BE5F-5029FDCEEDF4}">
      <dsp:nvSpPr>
        <dsp:cNvPr id="0" name=""/>
        <dsp:cNvSpPr/>
      </dsp:nvSpPr>
      <dsp:spPr>
        <a:xfrm rot="5400000">
          <a:off x="5314775" y="1797247"/>
          <a:ext cx="551774" cy="526180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400" b="0" i="0" kern="1200" dirty="0" smtClean="0"/>
            <a:t> рассчитанное (либо заданное Заказчиком) количество виртуальных пользователей в группах, выполняющих операции с определенными интенсивностями</a:t>
          </a:r>
          <a:endParaRPr lang="ru-RU" sz="1400" b="0" i="0" kern="1200" dirty="0"/>
        </a:p>
      </dsp:txBody>
      <dsp:txXfrm rot="-5400000">
        <a:off x="2959763" y="4179195"/>
        <a:ext cx="5234865" cy="497904"/>
      </dsp:txXfrm>
    </dsp:sp>
    <dsp:sp modelId="{CCB161D5-398D-4994-9B4D-6D2F8D4C470E}">
      <dsp:nvSpPr>
        <dsp:cNvPr id="0" name=""/>
        <dsp:cNvSpPr/>
      </dsp:nvSpPr>
      <dsp:spPr>
        <a:xfrm>
          <a:off x="0" y="4003762"/>
          <a:ext cx="2959762" cy="84876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b="1" i="0" kern="1200" dirty="0" smtClean="0"/>
            <a:t>Нагрузочная точка</a:t>
          </a:r>
          <a:endParaRPr lang="ru-RU" sz="1600" b="0" i="0" kern="1200" dirty="0"/>
        </a:p>
      </dsp:txBody>
      <dsp:txXfrm>
        <a:off x="41433" y="4045195"/>
        <a:ext cx="2876896" cy="76590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AB8668-A313-45AD-BE3B-61B51C8ECC20}">
      <dsp:nvSpPr>
        <dsp:cNvPr id="0" name=""/>
        <dsp:cNvSpPr/>
      </dsp:nvSpPr>
      <dsp:spPr>
        <a:xfrm>
          <a:off x="175470" y="2383"/>
          <a:ext cx="2351108" cy="9969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i="0" kern="1200" dirty="0" smtClean="0"/>
            <a:t>Тестирование производительности</a:t>
          </a:r>
          <a:endParaRPr lang="ru-RU" sz="1800" b="0" i="0" kern="1200" dirty="0" smtClean="0"/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0" i="0" kern="1200" dirty="0" smtClean="0"/>
            <a:t>(</a:t>
          </a:r>
          <a:r>
            <a:rPr lang="en-US" sz="1800" b="0" i="0" kern="1200" dirty="0" smtClean="0"/>
            <a:t>Performance Testing)</a:t>
          </a:r>
          <a:endParaRPr lang="ru-RU" sz="1800" kern="1200" dirty="0"/>
        </a:p>
      </dsp:txBody>
      <dsp:txXfrm>
        <a:off x="204669" y="31582"/>
        <a:ext cx="2292710" cy="938539"/>
      </dsp:txXfrm>
    </dsp:sp>
    <dsp:sp modelId="{6D658B36-0559-42AC-8BA2-A7C1B7A6F367}">
      <dsp:nvSpPr>
        <dsp:cNvPr id="0" name=""/>
        <dsp:cNvSpPr/>
      </dsp:nvSpPr>
      <dsp:spPr>
        <a:xfrm>
          <a:off x="410581" y="999320"/>
          <a:ext cx="235110" cy="7352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35237"/>
              </a:lnTo>
              <a:lnTo>
                <a:pt x="235110" y="73523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638721-8079-4F86-9263-EFEFE1467477}">
      <dsp:nvSpPr>
        <dsp:cNvPr id="0" name=""/>
        <dsp:cNvSpPr/>
      </dsp:nvSpPr>
      <dsp:spPr>
        <a:xfrm>
          <a:off x="645692" y="1121503"/>
          <a:ext cx="1834382" cy="12261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Исследуются </a:t>
          </a:r>
          <a:r>
            <a:rPr lang="ru-RU" sz="1400" b="0" i="0" kern="1200" dirty="0" smtClean="0"/>
            <a:t>времена отклика для операций на разных нагрузках в довольно широких диапазонах, включая стрессовые нагрузки </a:t>
          </a:r>
          <a:endParaRPr lang="ru-RU" sz="1400" kern="1200" dirty="0"/>
        </a:p>
      </dsp:txBody>
      <dsp:txXfrm>
        <a:off x="681603" y="1157414"/>
        <a:ext cx="1762560" cy="1154286"/>
      </dsp:txXfrm>
    </dsp:sp>
    <dsp:sp modelId="{DC7EAA1F-185A-4411-BB4B-7232BC6FFD0D}">
      <dsp:nvSpPr>
        <dsp:cNvPr id="0" name=""/>
        <dsp:cNvSpPr/>
      </dsp:nvSpPr>
      <dsp:spPr>
        <a:xfrm>
          <a:off x="2770945" y="2383"/>
          <a:ext cx="2351108" cy="9969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i="0" kern="1200" dirty="0" smtClean="0"/>
            <a:t>Тестирование стабильности</a:t>
          </a:r>
          <a:r>
            <a:rPr lang="en-US" sz="1800" b="1" i="0" kern="1200" dirty="0" smtClean="0"/>
            <a:t> </a:t>
          </a:r>
          <a:endParaRPr lang="ru-RU" sz="1800" b="0" i="0" kern="1200" dirty="0" smtClean="0"/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0" i="0" kern="1200" dirty="0" smtClean="0"/>
            <a:t>(</a:t>
          </a:r>
          <a:r>
            <a:rPr lang="en-US" sz="1800" b="0" i="0" kern="1200" dirty="0" smtClean="0"/>
            <a:t>Stability Testing)</a:t>
          </a:r>
          <a:endParaRPr lang="ru-RU" sz="1800" kern="1200" dirty="0"/>
        </a:p>
      </dsp:txBody>
      <dsp:txXfrm>
        <a:off x="2800144" y="31582"/>
        <a:ext cx="2292710" cy="938539"/>
      </dsp:txXfrm>
    </dsp:sp>
    <dsp:sp modelId="{59B1EE54-CE20-45B2-9089-F582D1408E66}">
      <dsp:nvSpPr>
        <dsp:cNvPr id="0" name=""/>
        <dsp:cNvSpPr/>
      </dsp:nvSpPr>
      <dsp:spPr>
        <a:xfrm>
          <a:off x="3006056" y="999320"/>
          <a:ext cx="235110" cy="9837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83746"/>
              </a:lnTo>
              <a:lnTo>
                <a:pt x="235110" y="98374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2A8230-7751-4121-A2B3-D101B89C1DCF}">
      <dsp:nvSpPr>
        <dsp:cNvPr id="0" name=""/>
        <dsp:cNvSpPr/>
      </dsp:nvSpPr>
      <dsp:spPr>
        <a:xfrm>
          <a:off x="3241167" y="1121503"/>
          <a:ext cx="2258313" cy="17231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b="0" i="0" kern="1200" dirty="0" smtClean="0"/>
            <a:t>Исследование устойчивости приложения в режиме длительного использования (исключение утечек памяти, некорректных конфигурационных настроек и т.д.)</a:t>
          </a:r>
        </a:p>
      </dsp:txBody>
      <dsp:txXfrm>
        <a:off x="3291636" y="1171972"/>
        <a:ext cx="2157375" cy="1622187"/>
      </dsp:txXfrm>
    </dsp:sp>
    <dsp:sp modelId="{4CE2AC73-FDDC-4C69-B30B-4A8EA8823A2B}">
      <dsp:nvSpPr>
        <dsp:cNvPr id="0" name=""/>
        <dsp:cNvSpPr/>
      </dsp:nvSpPr>
      <dsp:spPr>
        <a:xfrm>
          <a:off x="3006056" y="999320"/>
          <a:ext cx="235110" cy="21694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69426"/>
              </a:lnTo>
              <a:lnTo>
                <a:pt x="235110" y="216942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73651B-25D3-430C-96B1-32E10DDCFCF5}">
      <dsp:nvSpPr>
        <dsp:cNvPr id="0" name=""/>
        <dsp:cNvSpPr/>
      </dsp:nvSpPr>
      <dsp:spPr>
        <a:xfrm>
          <a:off x="3241167" y="2966812"/>
          <a:ext cx="2258313" cy="4038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b="0" i="0" kern="1200" dirty="0" smtClean="0"/>
            <a:t>Главная цель - чтобы система "не упала"</a:t>
          </a:r>
        </a:p>
      </dsp:txBody>
      <dsp:txXfrm>
        <a:off x="3252996" y="2978641"/>
        <a:ext cx="2234655" cy="380211"/>
      </dsp:txXfrm>
    </dsp:sp>
    <dsp:sp modelId="{73FA27ED-E8D9-4083-B74F-C50681AD8B13}">
      <dsp:nvSpPr>
        <dsp:cNvPr id="0" name=""/>
        <dsp:cNvSpPr/>
      </dsp:nvSpPr>
      <dsp:spPr>
        <a:xfrm>
          <a:off x="5366420" y="2383"/>
          <a:ext cx="2351108" cy="9969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i="0" kern="1200" dirty="0" smtClean="0"/>
            <a:t>Стресс тестирование</a:t>
          </a:r>
          <a:r>
            <a:rPr lang="ru-RU" sz="1800" b="0" i="0" kern="1200" dirty="0" smtClean="0"/>
            <a:t> 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0" i="0" kern="1200" dirty="0" smtClean="0"/>
            <a:t>(</a:t>
          </a:r>
          <a:r>
            <a:rPr lang="en-US" sz="1800" b="0" i="0" kern="1200" dirty="0" smtClean="0"/>
            <a:t>Stress Testing)</a:t>
          </a:r>
          <a:endParaRPr lang="ru-RU" sz="1800" kern="1200" dirty="0"/>
        </a:p>
      </dsp:txBody>
      <dsp:txXfrm>
        <a:off x="5395619" y="31582"/>
        <a:ext cx="2292710" cy="938539"/>
      </dsp:txXfrm>
    </dsp:sp>
    <dsp:sp modelId="{D97348B7-1F69-4A6E-B82F-57F8FE9E60AB}">
      <dsp:nvSpPr>
        <dsp:cNvPr id="0" name=""/>
        <dsp:cNvSpPr/>
      </dsp:nvSpPr>
      <dsp:spPr>
        <a:xfrm>
          <a:off x="5601531" y="999320"/>
          <a:ext cx="235110" cy="6144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4405"/>
              </a:lnTo>
              <a:lnTo>
                <a:pt x="235110" y="61440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75BF06-29E8-4B4C-B81A-517BE47AC87E}">
      <dsp:nvSpPr>
        <dsp:cNvPr id="0" name=""/>
        <dsp:cNvSpPr/>
      </dsp:nvSpPr>
      <dsp:spPr>
        <a:xfrm>
          <a:off x="5836642" y="1121503"/>
          <a:ext cx="2205726" cy="9844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b="0" i="0" kern="1200" dirty="0" smtClean="0"/>
            <a:t>Проверка, возвращается ли система после запредельной нагрузки (и как скоро) к нормальному режиму</a:t>
          </a:r>
          <a:endParaRPr lang="ru-RU" sz="1400" kern="1200" dirty="0"/>
        </a:p>
      </dsp:txBody>
      <dsp:txXfrm>
        <a:off x="5865475" y="1150336"/>
        <a:ext cx="2148060" cy="926779"/>
      </dsp:txXfrm>
    </dsp:sp>
    <dsp:sp modelId="{9AB63B48-72E1-42CA-8162-213D3F62578C}">
      <dsp:nvSpPr>
        <dsp:cNvPr id="0" name=""/>
        <dsp:cNvSpPr/>
      </dsp:nvSpPr>
      <dsp:spPr>
        <a:xfrm>
          <a:off x="5601531" y="999320"/>
          <a:ext cx="235110" cy="17306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30662"/>
              </a:lnTo>
              <a:lnTo>
                <a:pt x="235110" y="173066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8BF857-7C9A-4C5E-A946-C4B07066FFED}">
      <dsp:nvSpPr>
        <dsp:cNvPr id="0" name=""/>
        <dsp:cNvSpPr/>
      </dsp:nvSpPr>
      <dsp:spPr>
        <a:xfrm>
          <a:off x="5836642" y="2228132"/>
          <a:ext cx="2205726" cy="10037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b="0" i="0" kern="1200" dirty="0" smtClean="0"/>
            <a:t>Проверка поведения системы в случаях когда, один из серверов приложения в пуле перестаёт работать</a:t>
          </a:r>
          <a:endParaRPr lang="ru-RU" sz="1400" kern="1200" dirty="0"/>
        </a:p>
      </dsp:txBody>
      <dsp:txXfrm>
        <a:off x="5866039" y="2257529"/>
        <a:ext cx="2146932" cy="944907"/>
      </dsp:txXfrm>
    </dsp:sp>
    <dsp:sp modelId="{F670DDC4-195D-43C9-9678-8D3E0CAB93B7}">
      <dsp:nvSpPr>
        <dsp:cNvPr id="0" name=""/>
        <dsp:cNvSpPr/>
      </dsp:nvSpPr>
      <dsp:spPr>
        <a:xfrm>
          <a:off x="5601531" y="999320"/>
          <a:ext cx="235110" cy="28735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73571"/>
              </a:lnTo>
              <a:lnTo>
                <a:pt x="235110" y="287357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E0F90F-ED00-47AA-A68B-3C7C47807977}">
      <dsp:nvSpPr>
        <dsp:cNvPr id="0" name=""/>
        <dsp:cNvSpPr/>
      </dsp:nvSpPr>
      <dsp:spPr>
        <a:xfrm>
          <a:off x="5836642" y="3354016"/>
          <a:ext cx="2205726" cy="10377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b="0" i="0" kern="1200" dirty="0" smtClean="0"/>
            <a:t>Проверка поведения системы, если </a:t>
          </a:r>
          <a:r>
            <a:rPr lang="ru-RU" sz="1400" b="0" i="0" kern="1200" noProof="0" dirty="0" err="1" smtClean="0"/>
            <a:t>аварийно</a:t>
          </a:r>
          <a:r>
            <a:rPr lang="ru-RU" sz="1400" b="0" i="0" kern="1200" dirty="0" smtClean="0"/>
            <a:t> изменилась аппаратная конфигурации сервера базы данных и т.д. </a:t>
          </a:r>
          <a:endParaRPr lang="ru-RU" sz="1400" kern="1200" dirty="0"/>
        </a:p>
      </dsp:txBody>
      <dsp:txXfrm>
        <a:off x="5867037" y="3384411"/>
        <a:ext cx="2144936" cy="976961"/>
      </dsp:txXfrm>
    </dsp:sp>
    <dsp:sp modelId="{14400AA8-4C2F-40D1-A03B-B58656E2299C}">
      <dsp:nvSpPr>
        <dsp:cNvPr id="0" name=""/>
        <dsp:cNvSpPr/>
      </dsp:nvSpPr>
      <dsp:spPr>
        <a:xfrm>
          <a:off x="5601531" y="999320"/>
          <a:ext cx="235110" cy="38847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84755"/>
              </a:lnTo>
              <a:lnTo>
                <a:pt x="235110" y="388475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BF6F42-962C-41BD-9A40-0D289877F9E5}">
      <dsp:nvSpPr>
        <dsp:cNvPr id="0" name=""/>
        <dsp:cNvSpPr/>
      </dsp:nvSpPr>
      <dsp:spPr>
        <a:xfrm>
          <a:off x="5836642" y="4513950"/>
          <a:ext cx="2217487" cy="7402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b="0" i="0" kern="1200" dirty="0" smtClean="0"/>
            <a:t>Способность системы к регенерации после сверх нагрузки </a:t>
          </a:r>
          <a:endParaRPr lang="ru-RU" sz="1400" kern="1200" dirty="0"/>
        </a:p>
      </dsp:txBody>
      <dsp:txXfrm>
        <a:off x="5858323" y="4535631"/>
        <a:ext cx="2174125" cy="6968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7E555-82D9-4172-9D7B-8EAB6F4A6277}" type="datetimeFigureOut">
              <a:rPr lang="ru-RU" smtClean="0"/>
              <a:t>28.11.2016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86932-DEED-400A-BEBD-EE9ABE8BDA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0371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7E555-82D9-4172-9D7B-8EAB6F4A6277}" type="datetimeFigureOut">
              <a:rPr lang="ru-RU" smtClean="0"/>
              <a:t>28.11.2016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86932-DEED-400A-BEBD-EE9ABE8BDA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1225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7E555-82D9-4172-9D7B-8EAB6F4A6277}" type="datetimeFigureOut">
              <a:rPr lang="ru-RU" smtClean="0"/>
              <a:t>28.11.2016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86932-DEED-400A-BEBD-EE9ABE8BDA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9947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7E555-82D9-4172-9D7B-8EAB6F4A6277}" type="datetimeFigureOut">
              <a:rPr lang="ru-RU" smtClean="0"/>
              <a:t>28.11.2016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86932-DEED-400A-BEBD-EE9ABE8BDA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7850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7E555-82D9-4172-9D7B-8EAB6F4A6277}" type="datetimeFigureOut">
              <a:rPr lang="ru-RU" smtClean="0"/>
              <a:t>28.11.2016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86932-DEED-400A-BEBD-EE9ABE8BDA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7537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7E555-82D9-4172-9D7B-8EAB6F4A6277}" type="datetimeFigureOut">
              <a:rPr lang="ru-RU" smtClean="0"/>
              <a:t>28.11.2016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86932-DEED-400A-BEBD-EE9ABE8BDA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9119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7E555-82D9-4172-9D7B-8EAB6F4A6277}" type="datetimeFigureOut">
              <a:rPr lang="ru-RU" smtClean="0"/>
              <a:t>28.11.2016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86932-DEED-400A-BEBD-EE9ABE8BDA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1048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7E555-82D9-4172-9D7B-8EAB6F4A6277}" type="datetimeFigureOut">
              <a:rPr lang="ru-RU" smtClean="0"/>
              <a:t>28.11.2016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86932-DEED-400A-BEBD-EE9ABE8BDA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3413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7E555-82D9-4172-9D7B-8EAB6F4A6277}" type="datetimeFigureOut">
              <a:rPr lang="ru-RU" smtClean="0"/>
              <a:t>28.11.2016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86932-DEED-400A-BEBD-EE9ABE8BDA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0647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7E555-82D9-4172-9D7B-8EAB6F4A6277}" type="datetimeFigureOut">
              <a:rPr lang="ru-RU" smtClean="0"/>
              <a:t>28.11.2016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86932-DEED-400A-BEBD-EE9ABE8BDA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3130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7E555-82D9-4172-9D7B-8EAB6F4A6277}" type="datetimeFigureOut">
              <a:rPr lang="ru-RU" smtClean="0"/>
              <a:t>28.11.2016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86932-DEED-400A-BEBD-EE9ABE8BDA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3417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A7E555-82D9-4172-9D7B-8EAB6F4A6277}" type="datetimeFigureOut">
              <a:rPr lang="ru-RU" smtClean="0"/>
              <a:t>28.11.2016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A86932-DEED-400A-BEBD-EE9ABE8BDA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7789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jpe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Системное тестирование (</a:t>
            </a:r>
            <a:r>
              <a:rPr lang="en-US" dirty="0" smtClean="0"/>
              <a:t>System Testing</a:t>
            </a:r>
            <a:r>
              <a:rPr lang="ru-RU" dirty="0" smtClean="0"/>
              <a:t>)</a:t>
            </a:r>
            <a:endParaRPr lang="ru-RU" dirty="0"/>
          </a:p>
        </p:txBody>
      </p:sp>
      <p:pic>
        <p:nvPicPr>
          <p:cNvPr id="1026" name="Picture 2" descr="Картинки по запросу System Test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6041" y="4149080"/>
            <a:ext cx="4236199" cy="2353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35564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Виды выявляемых дефектов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5949280"/>
            <a:ext cx="8291264" cy="6046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Непредусмотренные </a:t>
            </a:r>
            <a:r>
              <a:rPr lang="ru-RU" dirty="0"/>
              <a:t>сценарии </a:t>
            </a:r>
            <a:r>
              <a:rPr lang="ru-RU" dirty="0" smtClean="0"/>
              <a:t>использования</a:t>
            </a:r>
          </a:p>
        </p:txBody>
      </p:sp>
      <p:pic>
        <p:nvPicPr>
          <p:cNvPr id="6146" name="Picture 2" descr="Картинки по запросу неожиданное использование вещей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484784"/>
            <a:ext cx="5762625" cy="4010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9532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Виды выявляемых дефектов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5949280"/>
            <a:ext cx="8291264" cy="676672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ru-RU" dirty="0"/>
              <a:t>О</a:t>
            </a:r>
            <a:r>
              <a:rPr lang="ru-RU" dirty="0" smtClean="0"/>
              <a:t>тсутствующая </a:t>
            </a:r>
            <a:r>
              <a:rPr lang="ru-RU" dirty="0"/>
              <a:t>или неверная </a:t>
            </a:r>
            <a:r>
              <a:rPr lang="ru-RU" dirty="0" smtClean="0"/>
              <a:t>функциональность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1268760"/>
            <a:ext cx="3559049" cy="4565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62600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Виды выявляемых дефектов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5949280"/>
            <a:ext cx="8280920" cy="532656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ru-RU" dirty="0" smtClean="0"/>
              <a:t>Неудобство </a:t>
            </a:r>
            <a:r>
              <a:rPr lang="ru-RU" dirty="0"/>
              <a:t>использования </a:t>
            </a:r>
            <a:endParaRPr lang="ru-RU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549718"/>
            <a:ext cx="6097860" cy="4065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41697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568952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Подходы к системному тестированию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6970468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50001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Функциональное тестирование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Проверяются </a:t>
            </a:r>
            <a:r>
              <a:rPr lang="ru-RU" dirty="0"/>
              <a:t>все функции системы с точки зрения ее </a:t>
            </a:r>
            <a:r>
              <a:rPr lang="ru-RU" dirty="0" smtClean="0"/>
              <a:t>пользователей (пользователи – люди</a:t>
            </a:r>
            <a:r>
              <a:rPr lang="ru-RU" dirty="0"/>
              <a:t> </a:t>
            </a:r>
            <a:r>
              <a:rPr lang="ru-RU" dirty="0" smtClean="0"/>
              <a:t>или другие программные системы)</a:t>
            </a:r>
          </a:p>
          <a:p>
            <a:r>
              <a:rPr lang="ru-RU" dirty="0"/>
              <a:t>Система </a:t>
            </a:r>
            <a:r>
              <a:rPr lang="ru-RU" dirty="0" smtClean="0"/>
              <a:t>рассматривается </a:t>
            </a:r>
            <a:r>
              <a:rPr lang="ru-RU" dirty="0"/>
              <a:t>как </a:t>
            </a:r>
            <a:r>
              <a:rPr lang="ru-RU" dirty="0" smtClean="0"/>
              <a:t>черный ящик, полезно использовать классы эквивалентности</a:t>
            </a:r>
          </a:p>
          <a:p>
            <a:r>
              <a:rPr lang="ru-RU" dirty="0" smtClean="0"/>
              <a:t>Критерий </a:t>
            </a:r>
            <a:r>
              <a:rPr lang="ru-RU" dirty="0"/>
              <a:t>полноты </a:t>
            </a:r>
            <a:r>
              <a:rPr lang="ru-RU" dirty="0" smtClean="0"/>
              <a:t>тестирования – </a:t>
            </a:r>
            <a:r>
              <a:rPr lang="ru-RU" dirty="0"/>
              <a:t>полнота покрытия тестами системных функциональных требований (или системных тест-требований</a:t>
            </a:r>
            <a:r>
              <a:rPr lang="ru-RU" dirty="0" smtClean="0"/>
              <a:t>), а также полнота тестирования классов эквивалентности</a:t>
            </a:r>
          </a:p>
          <a:p>
            <a:pPr marL="0" indent="0">
              <a:buNone/>
            </a:pP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837757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Функциональное тестирование. Критерий полноты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Все функциональные требования должны быть протестированы</a:t>
            </a:r>
          </a:p>
          <a:p>
            <a:r>
              <a:rPr lang="ru-RU" dirty="0" smtClean="0"/>
              <a:t>Все классы допустимых входных данных должны корректно обрабатываться системой</a:t>
            </a:r>
          </a:p>
          <a:p>
            <a:r>
              <a:rPr lang="ru-RU" dirty="0" smtClean="0"/>
              <a:t>Все классы недопустимых входных данных должны быть отброшены системой, при этом не должна нарушаться стабильность ее работы</a:t>
            </a:r>
          </a:p>
          <a:p>
            <a:r>
              <a:rPr lang="ru-RU" dirty="0" smtClean="0"/>
              <a:t>В тестовых примерах должны генерироваться все возможные классы выходных данных системы</a:t>
            </a:r>
          </a:p>
          <a:p>
            <a:r>
              <a:rPr lang="ru-RU" dirty="0" smtClean="0"/>
              <a:t>Во время тестирования система должна побывать во всех своих внутренних состояниях, пройдя при этом по всем возможным переходам между состояниями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048750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Эффект «четного </a:t>
            </a:r>
            <a:r>
              <a:rPr lang="ru-RU" dirty="0"/>
              <a:t>числа </a:t>
            </a:r>
            <a:r>
              <a:rPr lang="ru-RU" dirty="0" smtClean="0"/>
              <a:t>ошибок»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340768"/>
            <a:ext cx="8291264" cy="2232248"/>
          </a:xfrm>
        </p:spPr>
        <p:txBody>
          <a:bodyPr/>
          <a:lstStyle/>
          <a:p>
            <a:pPr marL="0" indent="0" algn="ctr">
              <a:buNone/>
            </a:pPr>
            <a:r>
              <a:rPr lang="ru-RU" b="1" dirty="0"/>
              <a:t>Если написанная программа сработала правильно, то это значит, что во время ее работы выполнилось четное число ошибок или программист не понял </a:t>
            </a:r>
            <a:r>
              <a:rPr lang="ru-RU" b="1" dirty="0" smtClean="0"/>
              <a:t>задание</a:t>
            </a:r>
            <a:endParaRPr lang="ru-RU" dirty="0"/>
          </a:p>
        </p:txBody>
      </p:sp>
      <p:pic>
        <p:nvPicPr>
          <p:cNvPr id="1026" name="Picture 2" descr="Картинки по запросу эффект четного числа ошибок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3564200"/>
            <a:ext cx="3168352" cy="3069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5134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Адаптационное тестирование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1"/>
            <a:ext cx="8219256" cy="125273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Выполняется на </a:t>
            </a:r>
            <a:r>
              <a:rPr lang="ru-RU" dirty="0"/>
              <a:t>этапе сопровождения, когда программа переносится с одной аппаратной или программной плат­формы на другую</a:t>
            </a:r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924944"/>
            <a:ext cx="5927233" cy="3528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87884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Адаптационное тестирование. Стратегия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96470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 smtClean="0"/>
              <a:t>1. Выполнение серии </a:t>
            </a:r>
            <a:r>
              <a:rPr lang="ru-RU" dirty="0"/>
              <a:t>регрессионных </a:t>
            </a:r>
            <a:r>
              <a:rPr lang="ru-RU" dirty="0"/>
              <a:t>тестов (обнаружение ошибок в уже протестированных участках исходного </a:t>
            </a:r>
            <a:r>
              <a:rPr lang="ru-RU" dirty="0" smtClean="0"/>
              <a:t>кода)</a:t>
            </a:r>
            <a:endParaRPr lang="ru-RU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420888"/>
            <a:ext cx="6050632" cy="3687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42189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Адаптационное тестирование. Стратегия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2. Если нет набора регрессионных тестов:</a:t>
            </a:r>
          </a:p>
          <a:p>
            <a:pPr marL="857250" lvl="1" indent="-457200">
              <a:buFont typeface="Arial" pitchFamily="34" charset="0"/>
              <a:buChar char="•"/>
            </a:pPr>
            <a:r>
              <a:rPr lang="ru-RU" dirty="0" smtClean="0"/>
              <a:t>разработка набора </a:t>
            </a:r>
            <a:r>
              <a:rPr lang="ru-RU" dirty="0"/>
              <a:t>тестов, выполняющих </a:t>
            </a:r>
            <a:r>
              <a:rPr lang="ru-RU" dirty="0" smtClean="0"/>
              <a:t>каждую из </a:t>
            </a:r>
            <a:r>
              <a:rPr lang="ru-RU" dirty="0"/>
              <a:t>основных функций </a:t>
            </a:r>
            <a:r>
              <a:rPr lang="ru-RU" dirty="0" smtClean="0"/>
              <a:t>программы</a:t>
            </a:r>
          </a:p>
          <a:p>
            <a:pPr marL="857250" lvl="1" indent="-457200">
              <a:buFont typeface="Arial" pitchFamily="34" charset="0"/>
              <a:buChar char="•"/>
            </a:pPr>
            <a:r>
              <a:rPr lang="ru-RU" dirty="0" smtClean="0"/>
              <a:t>проверка программы </a:t>
            </a:r>
            <a:r>
              <a:rPr lang="ru-RU" dirty="0"/>
              <a:t>как на граничных, так и на основ­ных данных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6711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Предусловия для системного тестирования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1"/>
            <a:ext cx="8435280" cy="1180727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Модульное </a:t>
            </a:r>
            <a:r>
              <a:rPr lang="ru-RU" dirty="0"/>
              <a:t>и интеграционное тестирование </a:t>
            </a:r>
            <a:r>
              <a:rPr lang="ru-RU" b="1" dirty="0"/>
              <a:t>успешно</a:t>
            </a:r>
            <a:r>
              <a:rPr lang="ru-RU" dirty="0"/>
              <a:t> </a:t>
            </a:r>
            <a:r>
              <a:rPr lang="ru-RU" dirty="0" smtClean="0"/>
              <a:t>завершено</a:t>
            </a:r>
            <a:endParaRPr lang="ru-RU" dirty="0"/>
          </a:p>
          <a:p>
            <a:endParaRPr lang="ru-RU" dirty="0"/>
          </a:p>
        </p:txBody>
      </p:sp>
      <p:sp>
        <p:nvSpPr>
          <p:cNvPr id="4" name="AutoShape 2" descr="Картинки по запросу да неужели мем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83" r="12007"/>
          <a:stretch/>
        </p:blipFill>
        <p:spPr bwMode="auto">
          <a:xfrm>
            <a:off x="3123278" y="2708920"/>
            <a:ext cx="2960890" cy="4011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98540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Нагрузочное тестирование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1"/>
            <a:ext cx="8291264" cy="125273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b="1" dirty="0" smtClean="0"/>
              <a:t>Автоматизированное </a:t>
            </a:r>
            <a:r>
              <a:rPr lang="ru-RU" b="1" dirty="0"/>
              <a:t>тестирование</a:t>
            </a:r>
            <a:r>
              <a:rPr lang="ru-RU" dirty="0"/>
              <a:t>, имитирующее работу определенного количества бизнес пользователей на каком-либо общем (разделяемом ими) ресурсе</a:t>
            </a:r>
            <a:endParaRPr lang="ru-RU" dirty="0"/>
          </a:p>
        </p:txBody>
      </p:sp>
      <p:pic>
        <p:nvPicPr>
          <p:cNvPr id="7170" name="Picture 2" descr="Картинки по запросу нагрузочное тестировани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7" y="2636912"/>
            <a:ext cx="2661143" cy="4005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93222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Зачем проводить нагрузочное тестирование?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Проверка и оптимизация конфигурации оборудования, виртуальных машин, серверного программного </a:t>
            </a:r>
            <a:r>
              <a:rPr lang="ru-RU" dirty="0" smtClean="0"/>
              <a:t>обеспечения</a:t>
            </a:r>
            <a:endParaRPr lang="ru-RU" dirty="0"/>
          </a:p>
          <a:p>
            <a:r>
              <a:rPr lang="ru-RU" dirty="0"/>
              <a:t>Оценка максимальной производительности, которую способен выдерживать проект с типовыми сценариями нагрузки на доступных </a:t>
            </a:r>
            <a:r>
              <a:rPr lang="ru-RU" dirty="0" smtClean="0"/>
              <a:t>ресурсах</a:t>
            </a:r>
            <a:endParaRPr lang="ru-RU" dirty="0"/>
          </a:p>
          <a:p>
            <a:r>
              <a:rPr lang="ru-RU" dirty="0"/>
              <a:t>Влияние модулей проекта на производительность, сценарии обработки пиковой </a:t>
            </a:r>
            <a:r>
              <a:rPr lang="ru-RU" dirty="0" smtClean="0"/>
              <a:t>нагрузки</a:t>
            </a:r>
            <a:endParaRPr lang="ru-RU" dirty="0"/>
          </a:p>
          <a:p>
            <a:r>
              <a:rPr lang="ru-RU" dirty="0"/>
              <a:t>Оценка стабильности при максимальных нагрузках при проведении 24-часовых тестов с учетом внешних факторов (импорты, резервное копирование и т.п</a:t>
            </a:r>
            <a:r>
              <a:rPr lang="ru-RU" dirty="0" smtClean="0"/>
              <a:t>.)</a:t>
            </a:r>
            <a:endParaRPr lang="ru-RU" dirty="0"/>
          </a:p>
          <a:p>
            <a:r>
              <a:rPr lang="ru-RU" dirty="0"/>
              <a:t>Выявление ограничений конфигурации, определение методов дальнейшего масштабирования и </a:t>
            </a:r>
            <a:r>
              <a:rPr lang="ru-RU" dirty="0" smtClean="0"/>
              <a:t>оптимизации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02441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Нагрузочное тестирование. Терминология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9557968"/>
              </p:ext>
            </p:extLst>
          </p:nvPr>
        </p:nvGraphicFramePr>
        <p:xfrm>
          <a:off x="457200" y="1600200"/>
          <a:ext cx="8229600" cy="48531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627036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Нагрузочное тестирование. Виды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3883826"/>
              </p:ext>
            </p:extLst>
          </p:nvPr>
        </p:nvGraphicFramePr>
        <p:xfrm>
          <a:off x="457200" y="1268760"/>
          <a:ext cx="8229600" cy="52565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924134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err="1" smtClean="0"/>
              <a:t>Юзабилити</a:t>
            </a:r>
            <a:r>
              <a:rPr lang="ru-RU" dirty="0" smtClean="0"/>
              <a:t>-тестирование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1"/>
            <a:ext cx="8219256" cy="139675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 smtClean="0"/>
              <a:t>Проверка эргономичности</a:t>
            </a:r>
            <a:r>
              <a:rPr lang="ru-RU" dirty="0"/>
              <a:t>,</a:t>
            </a:r>
            <a:r>
              <a:rPr lang="ru-RU" dirty="0" smtClean="0"/>
              <a:t> исследование</a:t>
            </a:r>
            <a:r>
              <a:rPr lang="ru-RU" dirty="0"/>
              <a:t>, выполняемое с целью определения, удобен ли некоторый искусственный объект (такой как веб-страница, пользовательский интерфейс или устройство) для его предполагаемого </a:t>
            </a:r>
            <a:r>
              <a:rPr lang="ru-RU" dirty="0" smtClean="0"/>
              <a:t>применения</a:t>
            </a:r>
            <a:endParaRPr lang="ru-RU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924944"/>
            <a:ext cx="4062270" cy="3635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64438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Картинки по запросу юзабилит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340768"/>
            <a:ext cx="6768752" cy="5054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Продающий сайт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468467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557" y="1244174"/>
            <a:ext cx="4214242" cy="2809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Интерсити</a:t>
            </a:r>
            <a:endParaRPr lang="ru-RU" dirty="0"/>
          </a:p>
        </p:txBody>
      </p:sp>
      <p:pic>
        <p:nvPicPr>
          <p:cNvPr id="10242" name="Picture 2" descr="Похожее изображение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2780928"/>
            <a:ext cx="3720414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Похожее изображение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94" t="8588" r="9919" b="5699"/>
          <a:stretch/>
        </p:blipFill>
        <p:spPr bwMode="auto">
          <a:xfrm>
            <a:off x="5580112" y="4060522"/>
            <a:ext cx="3296808" cy="2590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1004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Тестирование интерфейса</a:t>
            </a:r>
            <a:endParaRPr lang="ru-RU" dirty="0"/>
          </a:p>
        </p:txBody>
      </p:sp>
      <p:sp>
        <p:nvSpPr>
          <p:cNvPr id="4" name="AutoShape 2" descr="Картинки по запросу ужасный интерфейс мем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9220" name="Picture 4" descr="Картинки по запросу ужасный интерфейс мем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181744"/>
            <a:ext cx="6096000" cy="2609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171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Пользовательский интерфейс.</a:t>
            </a:r>
            <a:br>
              <a:rPr lang="ru-RU" dirty="0" smtClean="0"/>
            </a:br>
            <a:r>
              <a:rPr lang="ru-RU" dirty="0" smtClean="0"/>
              <a:t>Что тестировать?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Насколько интерфейс удобен </a:t>
            </a:r>
            <a:r>
              <a:rPr lang="ru-RU" dirty="0"/>
              <a:t>в </a:t>
            </a:r>
            <a:r>
              <a:rPr lang="ru-RU" dirty="0" smtClean="0"/>
              <a:t>использовании</a:t>
            </a:r>
          </a:p>
          <a:p>
            <a:r>
              <a:rPr lang="ru-RU" dirty="0" smtClean="0"/>
              <a:t>Соответствует </a:t>
            </a:r>
            <a:r>
              <a:rPr lang="ru-RU" dirty="0"/>
              <a:t>ли </a:t>
            </a:r>
            <a:r>
              <a:rPr lang="ru-RU" dirty="0" smtClean="0"/>
              <a:t>интерфейс заданным </a:t>
            </a:r>
            <a:r>
              <a:rPr lang="ru-RU" dirty="0"/>
              <a:t>требованиями и утвержденному </a:t>
            </a:r>
            <a:r>
              <a:rPr lang="ru-RU" dirty="0" smtClean="0"/>
              <a:t>прототипу</a:t>
            </a:r>
          </a:p>
          <a:p>
            <a:r>
              <a:rPr lang="ru-RU" dirty="0" smtClean="0"/>
              <a:t>Насколько </a:t>
            </a:r>
            <a:r>
              <a:rPr lang="ru-RU" dirty="0"/>
              <a:t>ожидаемо ведет себя </a:t>
            </a:r>
            <a:r>
              <a:rPr lang="ru-RU" dirty="0" smtClean="0"/>
              <a:t>программа</a:t>
            </a:r>
          </a:p>
          <a:p>
            <a:r>
              <a:rPr lang="ru-RU" dirty="0" smtClean="0"/>
              <a:t>Как </a:t>
            </a:r>
            <a:r>
              <a:rPr lang="ru-RU" dirty="0"/>
              <a:t>отображаются элементы интерфейса на различных устройствах при совершении пользователем определенных действий</a:t>
            </a:r>
          </a:p>
        </p:txBody>
      </p:sp>
    </p:spTree>
    <p:extLst>
      <p:ext uri="{BB962C8B-B14F-4D97-AF65-F5344CB8AC3E}">
        <p14:creationId xmlns:p14="http://schemas.microsoft.com/office/powerpoint/2010/main" val="2940610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568952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Типовые критерии </a:t>
            </a:r>
            <a:br>
              <a:rPr lang="ru-RU" dirty="0" smtClean="0"/>
            </a:br>
            <a:r>
              <a:rPr lang="ru-RU" dirty="0" smtClean="0"/>
              <a:t>оценки качества интерфейса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 smtClean="0"/>
              <a:t>Минимальное время на выполнение задач пользователем</a:t>
            </a:r>
          </a:p>
          <a:p>
            <a:r>
              <a:rPr lang="ru-RU" dirty="0" smtClean="0"/>
              <a:t>Минимальное количество ошибок, которые допускает пользователь при работе с приложением</a:t>
            </a:r>
          </a:p>
          <a:p>
            <a:r>
              <a:rPr lang="ru-RU" dirty="0" smtClean="0"/>
              <a:t>Полное понимание интерфейса пользователями и отсутствие неоднозначностей при работе с ним</a:t>
            </a:r>
          </a:p>
          <a:p>
            <a:r>
              <a:rPr lang="ru-RU" dirty="0" smtClean="0"/>
              <a:t>Минимальный объем вводимой пользователями информации</a:t>
            </a:r>
          </a:p>
          <a:p>
            <a:r>
              <a:rPr lang="ru-RU" dirty="0" smtClean="0"/>
              <a:t>Простота и визуальная привлекательность интерфейса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7059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Предусловия для системного тестирования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1"/>
            <a:ext cx="8219256" cy="118072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2. Разработка </a:t>
            </a:r>
            <a:r>
              <a:rPr lang="ru-RU" dirty="0"/>
              <a:t>ПО в соответствии с требованиями спецификации </a:t>
            </a:r>
            <a:r>
              <a:rPr lang="ru-RU" dirty="0" smtClean="0"/>
              <a:t>завершена</a:t>
            </a:r>
            <a:endParaRPr lang="ru-RU" dirty="0"/>
          </a:p>
          <a:p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924944"/>
            <a:ext cx="4172694" cy="3730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31589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64096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Подходы к тестированию интерфейса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</a:t>
            </a:r>
            <a:r>
              <a:rPr lang="ru-RU" dirty="0" smtClean="0"/>
              <a:t>учное тестирование – позволяет сверить UI приложение на соответствие макетам дизайна и прототипа</a:t>
            </a:r>
          </a:p>
          <a:p>
            <a:r>
              <a:rPr lang="ru-RU" dirty="0"/>
              <a:t>А</a:t>
            </a:r>
            <a:r>
              <a:rPr lang="ru-RU" dirty="0" smtClean="0"/>
              <a:t>втоматизированное тестирование – выполняется после каждой сборки продукта для выявления ошибок интерфейса и регрессионных багов</a:t>
            </a:r>
          </a:p>
          <a:p>
            <a:r>
              <a:rPr lang="ru-RU" dirty="0"/>
              <a:t>П</a:t>
            </a:r>
            <a:r>
              <a:rPr lang="ru-RU" dirty="0" smtClean="0"/>
              <a:t>роведение фокус-групп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65407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Предусловия для системного тестирования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1"/>
            <a:ext cx="8219256" cy="118072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3. Создана </a:t>
            </a:r>
            <a:r>
              <a:rPr lang="ru-RU" dirty="0"/>
              <a:t>соответствующая тестовая среда для проведения системного тестирования</a:t>
            </a:r>
          </a:p>
          <a:p>
            <a:endParaRPr lang="ru-RU" dirty="0"/>
          </a:p>
        </p:txBody>
      </p:sp>
      <p:pic>
        <p:nvPicPr>
          <p:cNvPr id="4100" name="Picture 4" descr="Картинки по запросу рыба в воде ме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708920"/>
            <a:ext cx="5616624" cy="3862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3979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Задачи </a:t>
            </a:r>
            <a:r>
              <a:rPr lang="en-US" dirty="0" smtClean="0"/>
              <a:t>System Testing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556793"/>
            <a:ext cx="8280920" cy="720080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ru-RU" dirty="0" smtClean="0"/>
              <a:t>Проверка как функциональных, так и не функциональных требований в системе в целом</a:t>
            </a:r>
            <a:endParaRPr lang="ru-RU" dirty="0"/>
          </a:p>
        </p:txBody>
      </p:sp>
      <p:pic>
        <p:nvPicPr>
          <p:cNvPr id="2050" name="Picture 2" descr="Картинки по запросу System Testi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43"/>
          <a:stretch/>
        </p:blipFill>
        <p:spPr bwMode="auto">
          <a:xfrm>
            <a:off x="1979712" y="2636912"/>
            <a:ext cx="5908607" cy="3868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2526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Виды системного тестирования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Тесты </a:t>
            </a:r>
            <a:r>
              <a:rPr lang="ru-RU" dirty="0"/>
              <a:t>на соответствие функциональным и нефункциональным </a:t>
            </a:r>
            <a:r>
              <a:rPr lang="ru-RU" dirty="0" smtClean="0"/>
              <a:t>требованиям</a:t>
            </a:r>
          </a:p>
          <a:p>
            <a:r>
              <a:rPr lang="ru-RU" dirty="0" smtClean="0"/>
              <a:t>Адаптационное тестирование</a:t>
            </a:r>
          </a:p>
          <a:p>
            <a:r>
              <a:rPr lang="ru-RU" dirty="0" smtClean="0"/>
              <a:t>Нагрузочное и стрессовое тестирование</a:t>
            </a:r>
          </a:p>
          <a:p>
            <a:r>
              <a:rPr lang="ru-RU" dirty="0" err="1" smtClean="0"/>
              <a:t>Юзабилити</a:t>
            </a:r>
            <a:r>
              <a:rPr lang="ru-RU" dirty="0" smtClean="0"/>
              <a:t> тестирование</a:t>
            </a:r>
          </a:p>
          <a:p>
            <a:r>
              <a:rPr lang="ru-RU" dirty="0" smtClean="0"/>
              <a:t>Тестирование совместимости</a:t>
            </a:r>
          </a:p>
          <a:p>
            <a:r>
              <a:rPr lang="ru-RU" dirty="0" smtClean="0"/>
              <a:t>Тестирование пользовательского интерфейса</a:t>
            </a:r>
          </a:p>
          <a:p>
            <a:r>
              <a:rPr lang="ru-RU" dirty="0" smtClean="0"/>
              <a:t>Тестирование производительности</a:t>
            </a:r>
          </a:p>
          <a:p>
            <a:r>
              <a:rPr lang="ru-RU" dirty="0" smtClean="0"/>
              <a:t>Альфа-тестирование </a:t>
            </a:r>
            <a:r>
              <a:rPr lang="ru-RU" dirty="0"/>
              <a:t>и бета-тестирование</a:t>
            </a:r>
            <a:endParaRPr lang="ru-RU" dirty="0" smtClean="0"/>
          </a:p>
          <a:p>
            <a:r>
              <a:rPr lang="ru-RU" dirty="0" smtClean="0"/>
              <a:t>Другие виды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0391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Виды выявляемых дефектов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3568" y="5949280"/>
            <a:ext cx="8003232" cy="460648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ru-RU" dirty="0" smtClean="0"/>
              <a:t>Неверное </a:t>
            </a:r>
            <a:r>
              <a:rPr lang="ru-RU" dirty="0"/>
              <a:t>использование ресурсов </a:t>
            </a:r>
            <a:r>
              <a:rPr lang="ru-RU" dirty="0" smtClean="0"/>
              <a:t>системы</a:t>
            </a:r>
          </a:p>
        </p:txBody>
      </p:sp>
      <p:graphicFrame>
        <p:nvGraphicFramePr>
          <p:cNvPr id="4" name="Схема 3"/>
          <p:cNvGraphicFramePr/>
          <p:nvPr>
            <p:extLst>
              <p:ext uri="{D42A27DB-BD31-4B8C-83A1-F6EECF244321}">
                <p14:modId xmlns:p14="http://schemas.microsoft.com/office/powerpoint/2010/main" val="2081610201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88059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Виды выявляемых дефектов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5733256"/>
            <a:ext cx="8291264" cy="892696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ru-RU" dirty="0" smtClean="0"/>
              <a:t>Непредусмотренные </a:t>
            </a:r>
            <a:r>
              <a:rPr lang="ru-RU" dirty="0"/>
              <a:t>комбинации данных пользовательского </a:t>
            </a:r>
            <a:r>
              <a:rPr lang="ru-RU" dirty="0" smtClean="0"/>
              <a:t>уровня</a:t>
            </a:r>
          </a:p>
        </p:txBody>
      </p:sp>
      <p:pic>
        <p:nvPicPr>
          <p:cNvPr id="4098" name="Picture 2" descr="E:\Университет\ПАПКИ ДИСЦИПЛИН\Тестирование ПО (спец-маг КН)\неправильные данные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52"/>
          <a:stretch/>
        </p:blipFill>
        <p:spPr bwMode="auto">
          <a:xfrm>
            <a:off x="2123728" y="1375309"/>
            <a:ext cx="5040560" cy="3903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289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Виды выявляемых дефектов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5949280"/>
            <a:ext cx="8219256" cy="532656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ru-RU" dirty="0" smtClean="0"/>
              <a:t>Несовместимость </a:t>
            </a:r>
            <a:r>
              <a:rPr lang="ru-RU" dirty="0"/>
              <a:t>с </a:t>
            </a:r>
            <a:r>
              <a:rPr lang="ru-RU" dirty="0" smtClean="0"/>
              <a:t>окружением</a:t>
            </a:r>
          </a:p>
        </p:txBody>
      </p:sp>
      <p:pic>
        <p:nvPicPr>
          <p:cNvPr id="5122" name="Picture 2" descr="Картинки по запросу неправильное окружение ме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318731"/>
            <a:ext cx="5040560" cy="4506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958356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522</TotalTime>
  <Words>871</Words>
  <Application>Microsoft Office PowerPoint</Application>
  <PresentationFormat>Экран (4:3)</PresentationFormat>
  <Paragraphs>122</Paragraphs>
  <Slides>30</Slides>
  <Notes>0</Notes>
  <HiddenSlides>1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30</vt:i4>
      </vt:variant>
    </vt:vector>
  </HeadingPairs>
  <TitlesOfParts>
    <vt:vector size="31" baseType="lpstr">
      <vt:lpstr>Тема Office</vt:lpstr>
      <vt:lpstr>Системное тестирование (System Testing)</vt:lpstr>
      <vt:lpstr>Предусловия для системного тестирования</vt:lpstr>
      <vt:lpstr>Предусловия для системного тестирования</vt:lpstr>
      <vt:lpstr>Предусловия для системного тестирования</vt:lpstr>
      <vt:lpstr>Задачи System Testing </vt:lpstr>
      <vt:lpstr>Виды системного тестирования</vt:lpstr>
      <vt:lpstr>Виды выявляемых дефектов</vt:lpstr>
      <vt:lpstr>Виды выявляемых дефектов</vt:lpstr>
      <vt:lpstr>Виды выявляемых дефектов</vt:lpstr>
      <vt:lpstr>Виды выявляемых дефектов</vt:lpstr>
      <vt:lpstr>Виды выявляемых дефектов</vt:lpstr>
      <vt:lpstr>Виды выявляемых дефектов</vt:lpstr>
      <vt:lpstr>Подходы к системному тестированию</vt:lpstr>
      <vt:lpstr>Функциональное тестирование</vt:lpstr>
      <vt:lpstr>Функциональное тестирование. Критерий полноты</vt:lpstr>
      <vt:lpstr>Эффект «четного числа ошибок»</vt:lpstr>
      <vt:lpstr>Адаптационное тестирование</vt:lpstr>
      <vt:lpstr>Адаптационное тестирование. Стратегия</vt:lpstr>
      <vt:lpstr>Адаптационное тестирование. Стратегия</vt:lpstr>
      <vt:lpstr>Нагрузочное тестирование</vt:lpstr>
      <vt:lpstr>Зачем проводить нагрузочное тестирование?</vt:lpstr>
      <vt:lpstr>Нагрузочное тестирование. Терминология</vt:lpstr>
      <vt:lpstr>Нагрузочное тестирование. Виды</vt:lpstr>
      <vt:lpstr>Юзабилити-тестирование</vt:lpstr>
      <vt:lpstr>Продающий сайт</vt:lpstr>
      <vt:lpstr>Интерсити</vt:lpstr>
      <vt:lpstr>Тестирование интерфейса</vt:lpstr>
      <vt:lpstr>Пользовательский интерфейс. Что тестировать?</vt:lpstr>
      <vt:lpstr>Типовые критерии  оценки качества интерфейса</vt:lpstr>
      <vt:lpstr>Подходы к тестированию интерфейса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Системное тестирование (System Testing)</dc:title>
  <dc:creator>Оксана</dc:creator>
  <cp:lastModifiedBy>Оксана</cp:lastModifiedBy>
  <cp:revision>29</cp:revision>
  <dcterms:created xsi:type="dcterms:W3CDTF">2016-11-27T18:12:54Z</dcterms:created>
  <dcterms:modified xsi:type="dcterms:W3CDTF">2016-11-28T17:00:00Z</dcterms:modified>
</cp:coreProperties>
</file>