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1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1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E781-261D-41C2-B1D0-60212EF10F93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986B-294F-4DE0-9316-BB123B14FE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5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266435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333375"/>
            <a:ext cx="7772400" cy="383540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Сучасні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методи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проектування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та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розробки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комп</a:t>
            </a: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ютерних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ігрових</a:t>
            </a:r>
            <a:r>
              <a:rPr lang="ru-RU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додатків</a:t>
            </a:r>
            <a:endParaRPr lang="ru-RU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2DA67-099A-417E-862D-A50B3576147F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468313" y="4868863"/>
            <a:ext cx="820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sz="3600" dirty="0"/>
              <a:t>Лектор: </a:t>
            </a:r>
            <a:r>
              <a:rPr lang="ru-RU" sz="3600" dirty="0" err="1"/>
              <a:t>Костюкова</a:t>
            </a:r>
            <a:r>
              <a:rPr lang="ru-RU" sz="3600" dirty="0"/>
              <a:t> </a:t>
            </a:r>
            <a:r>
              <a:rPr lang="ru-RU" sz="3600" dirty="0" smtClean="0"/>
              <a:t>Наталя Стефан</a:t>
            </a:r>
            <a:r>
              <a:rPr lang="uk-UA" sz="3600" dirty="0" smtClean="0"/>
              <a:t>і</a:t>
            </a:r>
            <a:r>
              <a:rPr lang="ru-RU" sz="3600" dirty="0" err="1" smtClean="0"/>
              <a:t>вна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err="1" smtClean="0"/>
              <a:t>Шрайбер</a:t>
            </a:r>
            <a:r>
              <a:rPr lang="ru-RU" dirty="0" smtClean="0"/>
              <a:t> Я. Переведенные материалы по теории и практике </a:t>
            </a:r>
            <a:r>
              <a:rPr lang="ru-RU" dirty="0" err="1" smtClean="0"/>
              <a:t>гейм-дизайна</a:t>
            </a:r>
            <a:r>
              <a:rPr lang="ru-RU" dirty="0" smtClean="0"/>
              <a:t>. </a:t>
            </a:r>
            <a:r>
              <a:rPr lang="en-US" dirty="0" smtClean="0"/>
              <a:t>http://aushestov.ru/%D1%88%D1%80%D0%B0%D0%B9%D0%B1%D0%B5%D1%80/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err="1" smtClean="0"/>
              <a:t>Роллингз</a:t>
            </a:r>
            <a:r>
              <a:rPr lang="ru-RU" dirty="0" smtClean="0"/>
              <a:t> Э., Моррис Д. Проектирование и архитектура игр. Вильямс, 2005, 1040 стр.</a:t>
            </a:r>
          </a:p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dirty="0" err="1" smtClean="0"/>
              <a:t>Шампандар</a:t>
            </a:r>
            <a:r>
              <a:rPr lang="ru-RU" dirty="0" smtClean="0"/>
              <a:t> А. Дж. Искусственный интеллект в компьютерных играх. Вильямс, 2007, 761 стр.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Роджер С. Новый Уровень! Руководство по </a:t>
            </a:r>
            <a:r>
              <a:rPr lang="ru-RU" dirty="0" err="1" smtClean="0"/>
              <a:t>геймдизайну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Шелл Д. Искусство </a:t>
            </a:r>
            <a:r>
              <a:rPr lang="ru-RU" dirty="0" err="1" smtClean="0"/>
              <a:t>Геймдизайна</a:t>
            </a:r>
            <a:r>
              <a:rPr lang="ru-RU" dirty="0" smtClean="0"/>
              <a:t> (</a:t>
            </a:r>
            <a:r>
              <a:rPr lang="en-US" dirty="0" smtClean="0"/>
              <a:t>The Art of Game Design)</a:t>
            </a:r>
            <a:r>
              <a:rPr lang="ru-RU" dirty="0" smtClean="0"/>
              <a:t>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Как научиться делать игры: полезные ресурсы. </a:t>
            </a:r>
            <a:r>
              <a:rPr lang="en-US" dirty="0" smtClean="0">
                <a:hlinkClick r:id="rId2"/>
              </a:rPr>
              <a:t>https://habrahabr.ru/post/266435/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DTF, DTF.RU,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Daily</a:t>
            </a:r>
            <a:r>
              <a:rPr lang="ru-RU" dirty="0" smtClean="0"/>
              <a:t> </a:t>
            </a:r>
            <a:r>
              <a:rPr lang="ru-RU" dirty="0" err="1" smtClean="0"/>
              <a:t>Telefrag</a:t>
            </a:r>
            <a:r>
              <a:rPr lang="ru-RU" dirty="0" smtClean="0"/>
              <a:t> — русскоязычный интернет-ресурс, посвящённый игровой индустрии.</a:t>
            </a:r>
          </a:p>
          <a:p>
            <a:pPr marL="342900" indent="-342900">
              <a:buAutoNum type="arabicPeriod"/>
            </a:pPr>
            <a:r>
              <a:rPr lang="en-US" dirty="0" smtClean="0"/>
              <a:t>Game Programming Patterns</a:t>
            </a:r>
            <a:r>
              <a:rPr lang="ru-RU" smtClean="0"/>
              <a:t>. </a:t>
            </a:r>
            <a:r>
              <a:rPr lang="en-US" smtClean="0"/>
              <a:t>http</a:t>
            </a:r>
            <a:r>
              <a:rPr lang="en-US" dirty="0" smtClean="0"/>
              <a:t>://gameprogrammingpatterns.com/contents.html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 smtClean="0"/>
              <a:t>Термин</a:t>
            </a:r>
            <a:r>
              <a:rPr lang="uk-UA" b="1" dirty="0" smtClean="0"/>
              <a:t> </a:t>
            </a:r>
            <a:r>
              <a:rPr lang="uk-UA" b="1" dirty="0" err="1" smtClean="0"/>
              <a:t>“Игра”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u="sng" dirty="0" err="1" smtClean="0"/>
              <a:t>Википедия</a:t>
            </a:r>
            <a:r>
              <a:rPr lang="ru-RU" sz="3200" b="1" u="sng" dirty="0" smtClean="0"/>
              <a:t>:</a:t>
            </a:r>
          </a:p>
          <a:p>
            <a:pPr algn="just"/>
            <a:endParaRPr lang="ru-RU" sz="3200" b="1" u="sng" dirty="0" smtClean="0"/>
          </a:p>
          <a:p>
            <a:pPr algn="just"/>
            <a:r>
              <a:rPr lang="ru-RU" sz="3200" dirty="0" smtClean="0"/>
              <a:t>Игра — вид осмысленной непродуктивной деятельности, где мотив лежит не в результате её, а в самом процессе. Также термин «Игра» используют для обозначения набора предметов или программ, предназначенных для подобной деятельности.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571480"/>
            <a:ext cx="85725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Философское определение </a:t>
            </a:r>
            <a:r>
              <a:rPr lang="ru-RU" sz="2800" dirty="0" smtClean="0"/>
              <a:t> (книга Йохана </a:t>
            </a:r>
            <a:r>
              <a:rPr lang="ru-RU" sz="2800" dirty="0" err="1" smtClean="0"/>
              <a:t>Хёйзинга</a:t>
            </a:r>
            <a:r>
              <a:rPr lang="ru-RU" sz="2800" dirty="0" smtClean="0"/>
              <a:t> «Человек Играющий» (</a:t>
            </a:r>
            <a:r>
              <a:rPr lang="ru-RU" sz="2800" dirty="0" err="1" smtClean="0"/>
              <a:t>Johan</a:t>
            </a:r>
            <a:r>
              <a:rPr lang="ru-RU" sz="2800" dirty="0" smtClean="0"/>
              <a:t> </a:t>
            </a:r>
            <a:r>
              <a:rPr lang="ru-RU" sz="2800" dirty="0" err="1" smtClean="0"/>
              <a:t>Huizinga</a:t>
            </a:r>
            <a:r>
              <a:rPr lang="ru-RU" sz="2800" dirty="0" smtClean="0"/>
              <a:t> «</a:t>
            </a:r>
            <a:r>
              <a:rPr lang="ru-RU" sz="2800" dirty="0" err="1" smtClean="0"/>
              <a:t>Homo</a:t>
            </a:r>
            <a:r>
              <a:rPr lang="ru-RU" sz="2800" dirty="0" smtClean="0"/>
              <a:t> </a:t>
            </a:r>
            <a:r>
              <a:rPr lang="ru-RU" sz="2800" dirty="0" err="1" smtClean="0"/>
              <a:t>Ludens</a:t>
            </a:r>
            <a:r>
              <a:rPr lang="ru-RU" sz="2800" dirty="0" smtClean="0"/>
              <a:t>», Йохан </a:t>
            </a:r>
            <a:r>
              <a:rPr lang="ru-RU" sz="2800" dirty="0" err="1" smtClean="0"/>
              <a:t>Хёйзинга</a:t>
            </a:r>
            <a:r>
              <a:rPr lang="ru-RU" sz="2800" dirty="0" smtClean="0"/>
              <a:t> - известный нидерландский философ), 1938 г., русский перевод – 1997 г. </a:t>
            </a:r>
          </a:p>
          <a:p>
            <a:pPr algn="just"/>
            <a:endParaRPr lang="ru-RU" sz="2800" dirty="0" smtClean="0"/>
          </a:p>
          <a:p>
            <a:pPr marL="723900" algn="just"/>
            <a:r>
              <a:rPr lang="ru-RU" sz="2800" dirty="0" smtClean="0"/>
              <a:t>Игра есть добровольное поведение или занятие, которое происходит внутри некоторых установленных границ места и времени согласно добровольно взятым на себя, но безусловно обязательным правилам, с целью, заключающейся в нем самом; сопровождаемое чувствами напряжения и радости, а также ощущением «инобытия» в сравнении с «обыденной жизнью»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 Игра в искусстве-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143116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воспроизведение художественного произведения (примеры: играть роль в спектакле, играть музыку).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17538"/>
            <a:ext cx="8443941" cy="1143000"/>
          </a:xfrm>
        </p:spPr>
        <p:txBody>
          <a:bodyPr/>
          <a:lstStyle/>
          <a:p>
            <a:r>
              <a:rPr lang="ru-RU" b="1" i="1" dirty="0" smtClean="0"/>
              <a:t> </a:t>
            </a:r>
            <a:r>
              <a:rPr lang="ru-RU" dirty="0" smtClean="0"/>
              <a:t> Игра, в любой своей форме-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143116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это получение и закрепление новых знаний, навыков и умений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7" y="617538"/>
            <a:ext cx="5857916" cy="1143000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 </a:t>
            </a:r>
            <a:r>
              <a:rPr lang="ru-RU" dirty="0" smtClean="0"/>
              <a:t>Компьютерная игра (видеоигра)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6995-B0B7-44CF-9A96-23033DC6F27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2143116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/>
              <a:t>игра в виде программного обеспечения, работающего на компьютерах, игровых консолях и приставках, карманных компьютерах, мобильных телефонах.</a:t>
            </a:r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310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Сучасні методи проектування та розробки комп’ютерних ігрових додатків</vt:lpstr>
      <vt:lpstr>ЛИТЕРАТУРА</vt:lpstr>
      <vt:lpstr>Термин “Игра”</vt:lpstr>
      <vt:lpstr>Презентация PowerPoint</vt:lpstr>
      <vt:lpstr> Игра в искусстве- </vt:lpstr>
      <vt:lpstr>  Игра, в любой своей форме- </vt:lpstr>
      <vt:lpstr> Компьютерная игра (видеоигра) -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Сучасні методи проектування та розробки комп’ютерних ігрових додатків</dc:title>
  <dc:creator>Admin</dc:creator>
  <cp:lastModifiedBy>Vm</cp:lastModifiedBy>
  <cp:revision>4</cp:revision>
  <dcterms:created xsi:type="dcterms:W3CDTF">2017-08-18T12:40:03Z</dcterms:created>
  <dcterms:modified xsi:type="dcterms:W3CDTF">2017-09-06T08:34:10Z</dcterms:modified>
</cp:coreProperties>
</file>