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6718732-DCFD-410D-87CF-7CD66AAE4D3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9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7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7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3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8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9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5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1612-241C-4C15-8D38-31C6C5B00C6D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958E-7C61-433D-8CCC-946B79F3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2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4121" y="260648"/>
            <a:ext cx="7772400" cy="201622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 в играх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User\Pictures\монетизац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59" y="2380042"/>
            <a:ext cx="5429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Ежедневные/еженедельные события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Ежедневный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квест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вашей игры + доп. возможности по монетизации. Сделайте награду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квест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настолько привлекательной и желанной, чтобы пользователю было выгодно потратить деньги на ресурсы именно сегодня.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Еще одна разновидность ежедневного бонуса – 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бонус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игрок получает ежедневно, но только после победы. Таким образом, вы стимулируете пользователя не просто заходить в игру каждый день, чтобы забирать бонус, но и совершить хотя бы одну полноценную игру, которая продлит среднюю продолжительность игровой сессии и даст игрокам дополнительную краткосрочную цель.</a:t>
            </a:r>
          </a:p>
        </p:txBody>
      </p:sp>
    </p:spTree>
    <p:extLst>
      <p:ext uri="{BB962C8B-B14F-4D97-AF65-F5344CB8AC3E}">
        <p14:creationId xmlns:p14="http://schemas.microsoft.com/office/powerpoint/2010/main" val="22832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события 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time events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события повышают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(удержание),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разноображивают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игровой процесс и вообще могут принести пользователю много удовольствия.</a:t>
            </a: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временных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ивентов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игрок получает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награды и предметы</a:t>
            </a:r>
            <a:r>
              <a:rPr lang="ru-RU" sz="28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668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или обучение могут давать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награду по итогу успешного прохождения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Особенно актуально в качестве награды дать пользователю платный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он впоследствии опробует.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65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Возможно, в вашей игре присутствует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редкий контент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сложно и долго добываемый ресурс, очень редкие карты и т.д. Их продажа облегчает пользователю игровой процесс, и он будет рад возможности их приобретения.</a:t>
            </a: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Премиум аккаунты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Здесь и премиум контент, и эксклюзивные возможности и т.д. Только не забывайте о балансе сил между платящими 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премиумными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не платящими игроками и постарайтесь сохранять равные условия игры для обеих сторон.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7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 и другие ограничители.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Кол-во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жизней, запас сил, ограниченное кол-во строителей – все это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энергетические механики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дающие пользователю «перегреться» в рамках игровой сессии. Если игроку очень хочется, он покупает дополнительную энергию, просит ее у друзей или, конечно, переводит время на устройстве. </a:t>
            </a:r>
          </a:p>
        </p:txBody>
      </p:sp>
    </p:spTree>
    <p:extLst>
      <p:ext uri="{BB962C8B-B14F-4D97-AF65-F5344CB8AC3E}">
        <p14:creationId xmlns:p14="http://schemas.microsoft.com/office/powerpoint/2010/main" val="6247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Декоративные элементы украшения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персонажей продавайте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костюмы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 числе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праздничные, аксессуары, игрушки и т.д.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Украшения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городов и ферм,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тюнинг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все, что придумаете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вашей игре есть основной персонаж, то можно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него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питомца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не только дополнительная эмоциональная привязка к игре и разнообразие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и отличные возможности монетизации амуниции для питомца, а также других сопутствующих расходов, которые вам покажутся приемлемыми, постарайтесь не переборщить. </a:t>
            </a:r>
          </a:p>
        </p:txBody>
      </p:sp>
    </p:spTree>
    <p:extLst>
      <p:ext uri="{BB962C8B-B14F-4D97-AF65-F5344CB8AC3E}">
        <p14:creationId xmlns:p14="http://schemas.microsoft.com/office/powerpoint/2010/main" val="18773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Реклама: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20840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всё просто. Можно совать рекламу в игру, показывая баннер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прелоадере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в других местах приложения. Интересным вариантом является CPA(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Per Action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специальное предложение. Суть её в том, что игроку нужно перейти по ссылке, зарегистрироваться, подтвердить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подтвердить телефон, заполнить анкету или любые другие действия в обмен на игровую валюту. Игра, в этом случае, получает доход за требуемое завершённое действие. </a:t>
            </a:r>
          </a:p>
        </p:txBody>
      </p:sp>
    </p:spTree>
    <p:extLst>
      <p:ext uri="{BB962C8B-B14F-4D97-AF65-F5344CB8AC3E}">
        <p14:creationId xmlns:p14="http://schemas.microsoft.com/office/powerpoint/2010/main" val="7709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711" y="2132856"/>
            <a:ext cx="8229600" cy="432048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модель предоставляет основные игровые функции бесплатно, а дополнительные ажурные возможности доступны по платной подписке.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Широчайше распространенная модель в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mmo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-играх. Позволяет зарабатывать игре на продаже как виртуальных вещей аксессуаров, так и на продаже реально нужного игрового товара (оружие, одежда и прочего).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060848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Freemium: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741415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 контента: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52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игре предоставляется за деньги.</a:t>
            </a:r>
            <a:r>
              <a:rPr lang="ru-RU" dirty="0"/>
              <a:t> </a:t>
            </a: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 можно сыграть некоторое время, потом плати. 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Такая модель предоставляет игроку ограниченный функционал, например 10 уровней из 100. Остальное – за покупку игры.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3464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Платная подписка: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2785" y="2608712"/>
            <a:ext cx="13492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Триал: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077072"/>
            <a:ext cx="123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</a:t>
            </a:r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монетизация в данном контексте – это совокупность элементов игры, прямо или косвенно влияющих на игровой процесс, ведущих к увеличению продолжительности игровой сессии, способствующих вовлеченности игрока и, таким образом, предоставляющих игроку возможность потратить деньги внутри игры. </a:t>
            </a:r>
          </a:p>
        </p:txBody>
      </p:sp>
    </p:spTree>
    <p:extLst>
      <p:ext uri="{BB962C8B-B14F-4D97-AF65-F5344CB8AC3E}">
        <p14:creationId xmlns:p14="http://schemas.microsoft.com/office/powerpoint/2010/main" val="20001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14116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Скидки: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классический маркетинговый инструмент. Будьте осторожны со скидками, ведь вы можете приучить пользователей покупать только во время скидок и распродаж. И тогда платящие пользователи станут приносить меньше дохода, а большинство не платящих так и не перейдут в категорию платящих.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Если ваша игра платная – </a:t>
            </a: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скидка непосредственно на игру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2.Скидки </a:t>
            </a: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первой покупке 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игры или на протяжении ограниченного периода после регистрации пользователя в игре.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6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41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Boosts</a:t>
            </a:r>
            <a:r>
              <a:rPr lang="ru-RU" sz="4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1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ru-RU" sz="4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</a:t>
            </a:r>
            <a:r>
              <a:rPr lang="ru-RU" sz="4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ускорения и т.д. </a:t>
            </a:r>
            <a:endParaRPr lang="ru-RU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помогают игроку пройти сложный уровень, быстрее набрать опыт и т.д. Постарайтесь сделать так, чтобы пользователь воспринимал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как вашу попытку заработать, а как вашу попытку помочь ему играть быстрее и лучше.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быть доступны не сразу. Разблокировка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достижением в некоторых играх и становится наградой для пользователя.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9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Не забудьте дать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пробные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игрок ощутил, как с ними здорово играть. Постарайтесь преподнести их как подарок, а не навязывать. 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Изучите модель поведения игрока и определите параметры, при которых следует предлагать подходящие покупки.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6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механики и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Подарки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друзьям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Пользователи могут дарить друзьям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попытки, а также покупать друзьям и участникам клана полезные дорогостоящие элементы. Платные декоративные элементы в качестве подарка – нераспространённая механика, однако для некоторых игр с интенсивным общением она будет вполне эффективна.</a:t>
            </a:r>
          </a:p>
        </p:txBody>
      </p:sp>
    </p:spTree>
    <p:extLst>
      <p:ext uri="{BB962C8B-B14F-4D97-AF65-F5344CB8AC3E}">
        <p14:creationId xmlns:p14="http://schemas.microsoft.com/office/powerpoint/2010/main" val="40150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273</Words>
  <Application>Microsoft Office PowerPoint</Application>
  <PresentationFormat>Экран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Монетизация в играх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  <vt:lpstr>Способы монетизации игр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Монетизация в играх</dc:title>
  <dc:creator>Spike</dc:creator>
  <cp:lastModifiedBy>Spike</cp:lastModifiedBy>
  <cp:revision>9</cp:revision>
  <dcterms:created xsi:type="dcterms:W3CDTF">2017-12-29T03:59:23Z</dcterms:created>
  <dcterms:modified xsi:type="dcterms:W3CDTF">2017-12-29T04:44:40Z</dcterms:modified>
</cp:coreProperties>
</file>