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5ECE-A191-459B-B276-415E4DE954CD}" type="datetimeFigureOut">
              <a:rPr lang="ru-RU" smtClean="0"/>
              <a:t>20.05.2018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F2D7-A11C-45C1-B375-339F604AF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43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5ECE-A191-459B-B276-415E4DE954CD}" type="datetimeFigureOut">
              <a:rPr lang="ru-RU" smtClean="0"/>
              <a:t>20.05.2018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F2D7-A11C-45C1-B375-339F604AF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49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5ECE-A191-459B-B276-415E4DE954CD}" type="datetimeFigureOut">
              <a:rPr lang="ru-RU" smtClean="0"/>
              <a:t>20.05.2018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F2D7-A11C-45C1-B375-339F604AF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89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5ECE-A191-459B-B276-415E4DE954CD}" type="datetimeFigureOut">
              <a:rPr lang="ru-RU" smtClean="0"/>
              <a:t>20.05.2018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F2D7-A11C-45C1-B375-339F604AF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68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5ECE-A191-459B-B276-415E4DE954CD}" type="datetimeFigureOut">
              <a:rPr lang="ru-RU" smtClean="0"/>
              <a:t>20.05.2018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F2D7-A11C-45C1-B375-339F604AF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67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5ECE-A191-459B-B276-415E4DE954CD}" type="datetimeFigureOut">
              <a:rPr lang="ru-RU" smtClean="0"/>
              <a:t>20.05.2018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F2D7-A11C-45C1-B375-339F604AF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0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5ECE-A191-459B-B276-415E4DE954CD}" type="datetimeFigureOut">
              <a:rPr lang="ru-RU" smtClean="0"/>
              <a:t>20.05.2018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F2D7-A11C-45C1-B375-339F604AF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08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5ECE-A191-459B-B276-415E4DE954CD}" type="datetimeFigureOut">
              <a:rPr lang="ru-RU" smtClean="0"/>
              <a:t>20.05.2018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F2D7-A11C-45C1-B375-339F604AF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34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5ECE-A191-459B-B276-415E4DE954CD}" type="datetimeFigureOut">
              <a:rPr lang="ru-RU" smtClean="0"/>
              <a:t>20.05.2018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F2D7-A11C-45C1-B375-339F604AF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67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5ECE-A191-459B-B276-415E4DE954CD}" type="datetimeFigureOut">
              <a:rPr lang="ru-RU" smtClean="0"/>
              <a:t>20.05.2018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F2D7-A11C-45C1-B375-339F604AF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5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5ECE-A191-459B-B276-415E4DE954CD}" type="datetimeFigureOut">
              <a:rPr lang="ru-RU" smtClean="0"/>
              <a:t>20.05.2018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F2D7-A11C-45C1-B375-339F604AF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3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C5ECE-A191-459B-B276-415E4DE954CD}" type="datetimeFigureOut">
              <a:rPr lang="ru-RU" smtClean="0"/>
              <a:t>20.05.2018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CF2D7-A11C-45C1-B375-339F604AF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1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709447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Среда разработки и платформ</a:t>
            </a:r>
            <a:r>
              <a:rPr lang="uk-UA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 </a:t>
            </a:r>
            <a:r>
              <a:rPr lang="en-US" sz="2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LabVIEW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709449"/>
            <a:ext cx="9144000" cy="614855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63529"/>
            <a:ext cx="762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3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Тема Office</vt:lpstr>
      <vt:lpstr>Среда разработки и платформа LabVIEW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Среда разработки и платформа LabVIEW</dc:title>
  <dc:creator>bugique@gmail.com</dc:creator>
  <cp:lastModifiedBy>bugique@gmail.com</cp:lastModifiedBy>
  <cp:revision>3</cp:revision>
  <dcterms:created xsi:type="dcterms:W3CDTF">2018-05-20T18:06:27Z</dcterms:created>
  <dcterms:modified xsi:type="dcterms:W3CDTF">2018-05-20T18:55:06Z</dcterms:modified>
</cp:coreProperties>
</file>